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74" r:id="rId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9pPr>
  </p:defaultTextStyle>
  <p:extLst>
    <p:ext uri="{521415D9-36F7-43E2-AB2F-B90AF26B5E84}">
      <p14:sectionLst xmlns:p14="http://schemas.microsoft.com/office/powerpoint/2010/main">
        <p14:section name="默认节" id="{2BA12937-4576-46E9-A5F1-44D83CB878C6}">
          <p14:sldIdLst>
            <p14:sldId id="256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2">
          <p15:clr>
            <a:srgbClr val="A4A3A4"/>
          </p15:clr>
        </p15:guide>
        <p15:guide id="2" pos="216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eng" initials="CC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FF"/>
    <a:srgbClr val="0000FF"/>
    <a:srgbClr val="CCECFF"/>
    <a:srgbClr val="99CCFF"/>
    <a:srgbClr val="FFFF99"/>
    <a:srgbClr val="FFFF66"/>
    <a:srgbClr val="FBF385"/>
    <a:srgbClr val="EEA5FF"/>
    <a:srgbClr val="FF4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3" autoAdjust="0"/>
    <p:restoredTop sz="89355" autoAdjust="0"/>
  </p:normalViewPr>
  <p:slideViewPr>
    <p:cSldViewPr>
      <p:cViewPr varScale="1">
        <p:scale>
          <a:sx n="59" d="100"/>
          <a:sy n="59" d="100"/>
        </p:scale>
        <p:origin x="1404" y="32"/>
      </p:cViewPr>
      <p:guideLst>
        <p:guide orient="horz" pos="2154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8"/>
      </p:cViewPr>
      <p:guideLst>
        <p:guide orient="horz" pos="2872"/>
        <p:guide pos="216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55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55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76C343F1-3439-734F-85AA-BD8B399AF6A3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90187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zh-CN" noProof="0"/>
          </a:p>
          <a:p>
            <a:pPr lvl="1"/>
            <a:r>
              <a:rPr lang="zh-CN" altLang="en-US" noProof="0"/>
              <a:t>第二级</a:t>
            </a:r>
            <a:endParaRPr lang="en-US" altLang="zh-CN" noProof="0"/>
          </a:p>
          <a:p>
            <a:pPr lvl="2"/>
            <a:r>
              <a:rPr lang="zh-CN" altLang="en-US" noProof="0"/>
              <a:t>第三级</a:t>
            </a:r>
            <a:endParaRPr lang="en-US" altLang="zh-CN" noProof="0"/>
          </a:p>
          <a:p>
            <a:pPr lvl="3"/>
            <a:r>
              <a:rPr lang="zh-CN" altLang="en-US" noProof="0"/>
              <a:t>第四级</a:t>
            </a:r>
            <a:endParaRPr lang="en-US" altLang="zh-CN" noProof="0"/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04EB2441-6E1B-0C46-A084-F5418D440600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105722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charset="0"/>
              <a:buNone/>
              <a:defRPr sz="22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bIns="45720"/>
          <a:lstStyle>
            <a:lvl1pPr algn="ctr"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zh-CN" altLang="en-US" sz="2000" dirty="0" smtClean="0"/>
            </a:lvl1pPr>
            <a:lvl2pPr>
              <a:defRPr lang="zh-CN" altLang="en-US" sz="1800" dirty="0" smtClean="0"/>
            </a:lvl2pPr>
            <a:lvl3pPr>
              <a:defRPr lang="zh-CN" altLang="en-US" sz="1600" dirty="0" smtClean="0"/>
            </a:lvl3pPr>
            <a:lvl4pPr>
              <a:defRPr lang="zh-CN" altLang="en-US" sz="1400" dirty="0" smtClean="0"/>
            </a:lvl4pPr>
            <a:lvl5pPr>
              <a:defRPr lang="zh-CN" altLang="en-US" sz="1400" dirty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66738" y="1119189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charset="0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605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694180" indent="-38735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+mn-cs"/>
        </a:defRPr>
      </a:lvl4pPr>
      <a:lvl5pPr marL="2094230" indent="-39878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5pPr>
      <a:lvl6pPr marL="25514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30086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658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9230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ustc_dip@163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2060848"/>
            <a:ext cx="7772400" cy="1371600"/>
          </a:xfrm>
        </p:spPr>
        <p:txBody>
          <a:bodyPr/>
          <a:lstStyle/>
          <a:p>
            <a:pPr algn="ctr"/>
            <a:r>
              <a:rPr lang="en-US" altLang="zh-CN" dirty="0" smtClean="0"/>
              <a:t>《</a:t>
            </a:r>
            <a:r>
              <a:rPr lang="zh-CN" altLang="en-US" dirty="0" smtClean="0"/>
              <a:t>数字图像处理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3897052"/>
            <a:ext cx="7010400" cy="1600200"/>
          </a:xfrm>
        </p:spPr>
        <p:txBody>
          <a:bodyPr/>
          <a:lstStyle/>
          <a:p>
            <a:pPr algn="ctr"/>
            <a:r>
              <a:rPr lang="en-US" altLang="zh-CN" sz="3200" dirty="0" smtClean="0"/>
              <a:t>2021-03-29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B4CD4-818E-4506-ADCF-541D87BB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作业安排及提交时间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17331D-3629-455E-BB8C-1E1BBD383F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3448" y="1412776"/>
                <a:ext cx="8001000" cy="4967287"/>
              </a:xfrm>
            </p:spPr>
            <p:txBody>
              <a:bodyPr/>
              <a:lstStyle/>
              <a:p>
                <a:r>
                  <a:rPr lang="zh-CN" altLang="en-US" sz="2400" dirty="0" smtClean="0"/>
                  <a:t>编程作业任务</a:t>
                </a:r>
                <a:endParaRPr lang="en-US" altLang="zh-CN" sz="2400" dirty="0" smtClean="0"/>
              </a:p>
              <a:p>
                <a:pPr lvl="1"/>
                <a:r>
                  <a:rPr lang="zh-CN" altLang="en-US" sz="2200" dirty="0" smtClean="0"/>
                  <a:t>图像直方图均衡化</a:t>
                </a:r>
                <a:endParaRPr lang="en-US" altLang="zh-CN" sz="2200" dirty="0" smtClean="0"/>
              </a:p>
              <a:p>
                <a:pPr lvl="1"/>
                <a:r>
                  <a:rPr lang="zh-CN" altLang="en-US" sz="2200" dirty="0" smtClean="0"/>
                  <a:t>图像空域滤波</a:t>
                </a:r>
                <a:endParaRPr lang="en-US" altLang="zh-CN" sz="2200" dirty="0" smtClean="0"/>
              </a:p>
              <a:p>
                <a:pPr lvl="2"/>
                <a:r>
                  <a:rPr lang="zh-CN" altLang="en-US" sz="2000" dirty="0" smtClean="0"/>
                  <a:t>均值滤波（滤波次数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zh-CN" altLang="en-US" sz="2000" dirty="0" smtClean="0"/>
                  <a:t>）</a:t>
                </a:r>
                <a:endParaRPr lang="en-US" altLang="zh-CN" sz="2000" dirty="0" smtClean="0"/>
              </a:p>
              <a:p>
                <a:pPr lvl="2"/>
                <a:r>
                  <a:rPr lang="zh-CN" altLang="en-US" sz="2000" dirty="0" smtClean="0"/>
                  <a:t>中值滤波</a:t>
                </a:r>
                <a:r>
                  <a:rPr lang="zh-CN" altLang="en-US" sz="2000" dirty="0"/>
                  <a:t>（滤波次数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zh-CN" altLang="en-US" sz="2000" dirty="0"/>
                  <a:t>）</a:t>
                </a:r>
                <a:endParaRPr lang="en-US" altLang="zh-CN" sz="2000" dirty="0"/>
              </a:p>
              <a:p>
                <a:pPr lvl="2"/>
                <a:r>
                  <a:rPr lang="zh-CN" altLang="en-US" sz="2000" dirty="0" smtClean="0"/>
                  <a:t>图像锐化（拉普拉斯算子）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r>
                  <a:rPr lang="zh-CN" altLang="en-US" sz="2400" dirty="0" smtClean="0"/>
                  <a:t>提交时间：</a:t>
                </a:r>
                <a:r>
                  <a:rPr lang="en-US" altLang="zh-CN" sz="2400" dirty="0" smtClean="0"/>
                  <a:t>2021</a:t>
                </a:r>
                <a:r>
                  <a:rPr lang="zh-CN" altLang="en-US" sz="2400" dirty="0" smtClean="0"/>
                  <a:t>年</a:t>
                </a:r>
                <a:r>
                  <a:rPr lang="en-US" altLang="zh-CN" sz="2400" dirty="0" smtClean="0"/>
                  <a:t>4</a:t>
                </a:r>
                <a:r>
                  <a:rPr lang="zh-CN" altLang="en-US" sz="2400" dirty="0" smtClean="0"/>
                  <a:t>月</a:t>
                </a:r>
                <a:r>
                  <a:rPr lang="en-US" altLang="zh-CN" sz="2400" dirty="0" smtClean="0"/>
                  <a:t>6</a:t>
                </a:r>
                <a:r>
                  <a:rPr lang="zh-CN" altLang="en-US" sz="2400" dirty="0" smtClean="0"/>
                  <a:t>日晚上</a:t>
                </a:r>
                <a:r>
                  <a:rPr lang="en-US" altLang="zh-CN" sz="2400" dirty="0" smtClean="0"/>
                  <a:t>12</a:t>
                </a:r>
                <a:r>
                  <a:rPr lang="zh-CN" altLang="en-US" sz="2400" dirty="0" smtClean="0"/>
                  <a:t>点前</a:t>
                </a:r>
                <a:endParaRPr lang="en-US" altLang="zh-CN" sz="2400" dirty="0" smtClean="0"/>
              </a:p>
              <a:p>
                <a:pPr lvl="1"/>
                <a:r>
                  <a:rPr lang="zh-CN" altLang="en-US" sz="2200" dirty="0" smtClean="0"/>
                  <a:t>要求：</a:t>
                </a:r>
                <a:r>
                  <a:rPr lang="zh-CN" altLang="en-US" sz="2200" dirty="0"/>
                  <a:t>提交</a:t>
                </a:r>
                <a:r>
                  <a:rPr lang="zh-CN" altLang="en-US" sz="2200" dirty="0" smtClean="0"/>
                  <a:t>代码实现和实验报告，打包并压缩</a:t>
                </a:r>
                <a:endParaRPr lang="en-US" altLang="zh-CN" sz="2200" dirty="0" smtClean="0"/>
              </a:p>
              <a:p>
                <a:pPr lvl="1"/>
                <a:r>
                  <a:rPr lang="zh-CN" altLang="en-US" sz="2200" dirty="0" smtClean="0"/>
                  <a:t>命名规则：第</a:t>
                </a:r>
                <a:r>
                  <a:rPr lang="zh-CN" altLang="en-US" sz="2200" dirty="0"/>
                  <a:t>二</a:t>
                </a:r>
                <a:r>
                  <a:rPr lang="zh-CN" altLang="en-US" sz="2200" dirty="0" smtClean="0"/>
                  <a:t>次编程作业</a:t>
                </a:r>
                <a:r>
                  <a:rPr lang="en-US" altLang="zh-CN" sz="2200" dirty="0" smtClean="0"/>
                  <a:t>_</a:t>
                </a:r>
                <a:r>
                  <a:rPr lang="zh-CN" altLang="en-US" sz="2200" dirty="0"/>
                  <a:t>学</a:t>
                </a:r>
                <a:r>
                  <a:rPr lang="zh-CN" altLang="en-US" sz="2200" dirty="0" smtClean="0"/>
                  <a:t>号</a:t>
                </a:r>
                <a:r>
                  <a:rPr lang="en-US" altLang="zh-CN" sz="2200" dirty="0" smtClean="0"/>
                  <a:t>_</a:t>
                </a:r>
                <a:r>
                  <a:rPr lang="zh-CN" altLang="en-US" sz="2200" dirty="0" smtClean="0"/>
                  <a:t>姓名</a:t>
                </a:r>
                <a:endParaRPr lang="en-US" altLang="zh-CN" sz="2200" dirty="0" smtClean="0"/>
              </a:p>
              <a:p>
                <a:pPr lvl="1"/>
                <a:r>
                  <a:rPr lang="zh-CN" altLang="en-US" sz="2200" dirty="0" smtClean="0"/>
                  <a:t>发到邮箱 </a:t>
                </a:r>
                <a:r>
                  <a:rPr lang="en-US" altLang="zh-CN" sz="2200" dirty="0" smtClean="0">
                    <a:hlinkClick r:id="rId2"/>
                  </a:rPr>
                  <a:t>ustc_dip@163.com</a:t>
                </a:r>
                <a:endParaRPr lang="en-US" altLang="zh-CN" sz="2200" dirty="0" smtClean="0"/>
              </a:p>
              <a:p>
                <a:pPr lvl="1"/>
                <a:r>
                  <a:rPr lang="zh-CN" altLang="en-US" sz="2000" dirty="0">
                    <a:solidFill>
                      <a:srgbClr val="FF0000"/>
                    </a:solidFill>
                  </a:rPr>
                  <a:t>每迟交一天</a:t>
                </a: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，本次作业分数多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乘以一次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0.98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17331D-3629-455E-BB8C-1E1BBD383F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3448" y="1412776"/>
                <a:ext cx="8001000" cy="4967287"/>
              </a:xfrm>
              <a:blipFill>
                <a:blip r:embed="rId3"/>
                <a:stretch>
                  <a:fillRect l="-1067" t="-1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143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charset="0"/>
          <a:buChar char="•"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黑体" panose="02010609060101010101" charset="-122"/>
            <a:cs typeface="黑体" panose="0201060906010101010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charset="0"/>
          <a:buChar char="•"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黑体" panose="02010609060101010101" charset="-122"/>
            <a:cs typeface="黑体" panose="02010609060101010101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6141</TotalTime>
  <Words>94</Words>
  <Application>Microsoft Office PowerPoint</Application>
  <PresentationFormat>全屏显示(4:3)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黑体</vt:lpstr>
      <vt:lpstr>宋体</vt:lpstr>
      <vt:lpstr>Arial</vt:lpstr>
      <vt:lpstr>Cambria Math</vt:lpstr>
      <vt:lpstr>Times New Roman</vt:lpstr>
      <vt:lpstr>Verdana</vt:lpstr>
      <vt:lpstr>Wingdings</vt:lpstr>
      <vt:lpstr>Profile</vt:lpstr>
      <vt:lpstr>《数字图像处理》作业</vt:lpstr>
      <vt:lpstr>作业安排及提交时间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基于视觉特性的视频编码理论与方法研究</dc:title>
  <dc:creator>SwanTian</dc:creator>
  <cp:lastModifiedBy>Tineye</cp:lastModifiedBy>
  <cp:revision>3760</cp:revision>
  <dcterms:created xsi:type="dcterms:W3CDTF">2006-10-11T01:50:00Z</dcterms:created>
  <dcterms:modified xsi:type="dcterms:W3CDTF">2021-03-30T07:00:38Z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