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4" r:id="rId3"/>
    <p:sldId id="342" r:id="rId4"/>
    <p:sldId id="343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89355" autoAdjust="0"/>
  </p:normalViewPr>
  <p:slideViewPr>
    <p:cSldViewPr>
      <p:cViewPr varScale="1">
        <p:scale>
          <a:sx n="59" d="100"/>
          <a:sy n="59" d="100"/>
        </p:scale>
        <p:origin x="1404" y="32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2800" dirty="0" smtClean="0"/>
              <a:t>2021-03-23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 smtClean="0"/>
              <a:t>编程作业任务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实现</a:t>
            </a:r>
            <a:r>
              <a:rPr lang="zh-CN" altLang="en-US" sz="2200" dirty="0"/>
              <a:t>三</a:t>
            </a:r>
            <a:r>
              <a:rPr lang="zh-CN" altLang="en-US" sz="2200" dirty="0" smtClean="0"/>
              <a:t>种图像插值算法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最近邻内插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双线性内插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双</a:t>
            </a:r>
            <a:r>
              <a:rPr lang="zh-CN" altLang="en-US" sz="2000" dirty="0"/>
              <a:t>三</a:t>
            </a:r>
            <a:r>
              <a:rPr lang="zh-CN" altLang="en-US" sz="2000" dirty="0" smtClean="0"/>
              <a:t>次内插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2021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要求：</a:t>
            </a:r>
            <a:r>
              <a:rPr lang="zh-CN" altLang="en-US" sz="2200" dirty="0"/>
              <a:t>提交</a:t>
            </a:r>
            <a:r>
              <a:rPr lang="zh-CN" altLang="en-US" sz="2200" dirty="0" smtClean="0"/>
              <a:t>代码实现和实验报告，打包并压缩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命名规则：第一次编程作业</a:t>
            </a:r>
            <a:r>
              <a:rPr lang="en-US" altLang="zh-CN" sz="2200" dirty="0" smtClean="0"/>
              <a:t>_</a:t>
            </a:r>
            <a:r>
              <a:rPr lang="zh-CN" altLang="en-US" sz="2200" dirty="0"/>
              <a:t>学</a:t>
            </a:r>
            <a:r>
              <a:rPr lang="zh-CN" altLang="en-US" sz="2200" dirty="0" smtClean="0"/>
              <a:t>号</a:t>
            </a:r>
            <a:r>
              <a:rPr lang="en-US" altLang="zh-CN" sz="2200" dirty="0" smtClean="0"/>
              <a:t>_</a:t>
            </a:r>
            <a:r>
              <a:rPr lang="zh-CN" altLang="en-US" sz="2200" dirty="0" smtClean="0"/>
              <a:t>姓名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发到邮箱 </a:t>
            </a:r>
            <a:r>
              <a:rPr lang="en-US" altLang="zh-CN" sz="2200" dirty="0" smtClean="0">
                <a:hlinkClick r:id="rId2"/>
              </a:rPr>
              <a:t>ustc_dip@163.com</a:t>
            </a:r>
            <a:endParaRPr lang="en-US" altLang="zh-CN" sz="22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每迟交一天，分数上多乘以一次</a:t>
            </a:r>
            <a:r>
              <a:rPr lang="en-US" altLang="zh-CN" sz="2000" dirty="0" smtClean="0">
                <a:solidFill>
                  <a:srgbClr val="FF0000"/>
                </a:solidFill>
              </a:rPr>
              <a:t>0.98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376772"/>
            <a:ext cx="80010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根据教材</a:t>
            </a:r>
            <a:r>
              <a:rPr lang="en-US" altLang="zh-CN" dirty="0"/>
              <a:t>2.4.4</a:t>
            </a:r>
            <a:r>
              <a:rPr lang="zh-CN" altLang="en-US" dirty="0" smtClean="0"/>
              <a:t>节，实现三种插值算法，对给</a:t>
            </a:r>
            <a:r>
              <a:rPr lang="zh-CN" altLang="en-US" dirty="0"/>
              <a:t>定</a:t>
            </a:r>
            <a:r>
              <a:rPr lang="zh-CN" altLang="en-US" dirty="0" smtClean="0"/>
              <a:t>的图像分别完成</a:t>
            </a:r>
            <a:r>
              <a:rPr lang="en-US" altLang="zh-CN" dirty="0" smtClean="0"/>
              <a:t>0.4</a:t>
            </a:r>
            <a:r>
              <a:rPr lang="zh-CN" altLang="en-US" dirty="0" smtClean="0"/>
              <a:t>倍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倍缩放，对缩放后的图像细节进行简要的分析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编程：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python, </a:t>
            </a:r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均可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Matlab</a:t>
            </a:r>
            <a:r>
              <a:rPr lang="zh-CN" altLang="en-US" dirty="0" smtClean="0">
                <a:solidFill>
                  <a:srgbClr val="FF0000"/>
                </a:solidFill>
              </a:rPr>
              <a:t>代码框架已提供，大家只需完成三个插值算法的函数即可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图例：</a:t>
            </a:r>
            <a:r>
              <a:rPr lang="en-US" altLang="zh-CN" dirty="0"/>
              <a:t> </a:t>
            </a:r>
            <a:r>
              <a:rPr lang="en-US" altLang="zh-CN" dirty="0" err="1"/>
              <a:t>lenna</a:t>
            </a:r>
            <a:r>
              <a:rPr lang="zh-CN" altLang="en-US" dirty="0"/>
              <a:t>、</a:t>
            </a:r>
            <a:r>
              <a:rPr lang="en-US" altLang="zh-CN" dirty="0" smtClean="0"/>
              <a:t>cameraman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building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3" y="4108559"/>
            <a:ext cx="223224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55" y="4104657"/>
            <a:ext cx="2233492" cy="2233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63" y="4100665"/>
            <a:ext cx="2983312" cy="22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3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缩放结果示例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1225" r="11837"/>
          <a:stretch/>
        </p:blipFill>
        <p:spPr>
          <a:xfrm>
            <a:off x="136425" y="1916832"/>
            <a:ext cx="4438750" cy="43315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0485" r="11837"/>
          <a:stretch/>
        </p:blipFill>
        <p:spPr>
          <a:xfrm>
            <a:off x="4682520" y="1936115"/>
            <a:ext cx="4461480" cy="431228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4687280" y="1464020"/>
            <a:ext cx="0" cy="514857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144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6146</TotalTime>
  <Words>153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《数字图像处理》第一次作业</vt:lpstr>
      <vt:lpstr>作业安排及提交时间</vt:lpstr>
      <vt:lpstr>图像插值</vt:lpstr>
      <vt:lpstr>缩放结果示例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Tineye</cp:lastModifiedBy>
  <cp:revision>3752</cp:revision>
  <dcterms:created xsi:type="dcterms:W3CDTF">2006-10-11T01:50:00Z</dcterms:created>
  <dcterms:modified xsi:type="dcterms:W3CDTF">2021-03-23T10:55:36Z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