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F62B-2C39-AD70-2D15-D6512C0C0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C3413-D7DD-771C-C057-B2C41544D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3B14-3AAD-C6BA-ADD1-EDD689D8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14F0E-0090-A770-D392-26BF40E7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C716E-1F25-FD33-E2A1-772B4B6F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9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D6F4-7CF7-4AF9-C32D-19A6F7DA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8001F-A676-8063-7177-3748E812D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E4E4B-0003-5277-B7F3-1527B962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1B502-110B-64D4-CDB2-48C9ED0F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0473-7867-8DC7-F0AE-AAACB87F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20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E5DA7-47EC-0E1A-F6AA-ACF7772A5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73A5D-FD45-47DE-1F10-B24870464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F0B16-8321-D3C4-D926-6B10FE2D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B7A1A-475C-9F7E-A88C-5FF872D1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7470-D930-F21D-01AA-6DBD74E4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58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567F-2836-E914-2167-1E6DB4F0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FBEC-108E-3979-F995-32B0FC902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0835F-D6E2-3A5D-C4A6-8CD526C1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46B2E-7FF6-9E99-0FAF-31C1C9C7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BE1AF-63C3-D870-B470-21241B38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02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9103-9FA8-FCC2-3B4B-9B88A8023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6940-2BE7-EC07-790B-2DF6EC02A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C534-DAC2-33D8-3C1B-CBB9C0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FCB6-B4A5-7C21-27CB-193BC17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DEE4D-B855-4D4B-EC50-9BD58F36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641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6E296-69E8-97DC-EA65-FD62DE2B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12762-177E-38F9-628E-A7ABE0DB2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4B30-1C8B-69A7-4DB6-40F9476E3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2F002-900A-3FC9-59E7-D2A8C1BF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85C05-F21F-0944-BFFC-5099CCE0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5AAE-E5C9-E554-5808-609BE71F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92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45A4-6AB4-9DE5-0DBD-3415A01B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860E-3B80-3FC3-4B5E-4F17457A5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CE26D-55C5-FC8E-AEB2-8F53FE4A7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1648C-96FD-ED5C-E698-DF3C235B1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AD117-CE22-B7D6-02C3-BCC38450B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0F762-7C6E-09EA-0005-78B67F0A3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348B4-C7C6-2E2E-1FBD-6D9D01D7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0FC69-1E31-46A2-9FDF-3F89FEA8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74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E544-226C-C0B9-0EBA-33099E05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0A4D2-7877-B5E1-597C-D1CA17D74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DFFE9-5EA6-292A-0025-41225191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B9B79-1B4E-B248-8431-D3DAA020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446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3DE0F1-76D3-AEF5-64AA-D7DA8E8D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8997D-AE27-7B60-8068-0D602B64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B1868-2F5C-4B89-AA8F-D3AB6AA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585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7B76-41B0-31B5-E3F3-440E77804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ACE5-F635-886F-9B01-E4BF656DA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D2FBB-9C40-602A-557C-3B9CE3996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5CC9E-0352-3260-5E8B-1E9379221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421C-44FC-1016-E297-F2AD208B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D3074-11D8-67BC-7B8C-3499F839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93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0456-19AF-8410-C6C3-74738080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0E532-3341-CCEC-62DE-9AD487C8B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9DF4E-B457-343C-BFFC-FCAB762DC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64BF-9992-1D54-2C13-79F12368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5C537-715A-05F9-6DD1-773F999C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5485A-8181-14B7-46EF-CA94C3D0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49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629C7-F474-243B-738A-7B26AB9D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826D9-D86F-6763-860D-F5A68C27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55DBA-1CCB-714F-0374-79A9D2BE7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C2628-C22F-479A-9724-E0E2A82AB8AC}" type="datetimeFigureOut">
              <a:rPr lang="en-AU" smtClean="0"/>
              <a:t>7/07/2024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1DC2-F2CC-6EA7-022F-F3CF36859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A8C8C-B02B-7262-F3C3-4F7F27F43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A4C37-98D4-4891-A456-56929AB8D5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785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AF3C-7637-0046-119D-6FA8D5396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2E4D-3C04-EA0D-92B5-7436E9515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Spiral shell pattern">
            <a:extLst>
              <a:ext uri="{FF2B5EF4-FFF2-40B4-BE49-F238E27FC236}">
                <a16:creationId xmlns:a16="http://schemas.microsoft.com/office/drawing/2014/main" id="{4608A8A4-E29B-4F27-39D7-8404313DE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03" y="0"/>
            <a:ext cx="857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1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move@amchang.net</dc:creator>
  <cp:lastModifiedBy>move@amchang.net</cp:lastModifiedBy>
  <cp:revision>1</cp:revision>
  <dcterms:created xsi:type="dcterms:W3CDTF">2024-07-07T11:12:34Z</dcterms:created>
  <dcterms:modified xsi:type="dcterms:W3CDTF">2024-07-07T11:13:13Z</dcterms:modified>
</cp:coreProperties>
</file>