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81" r:id="rId7"/>
    <p:sldId id="279" r:id="rId8"/>
    <p:sldId id="282" r:id="rId9"/>
    <p:sldId id="278" r:id="rId10"/>
    <p:sldId id="280" r:id="rId11"/>
    <p:sldId id="27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1pPr>
    <a:lvl2pPr marL="0" marR="0" indent="4572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2pPr>
    <a:lvl3pPr marL="0" marR="0" indent="9144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3pPr>
    <a:lvl4pPr marL="0" marR="0" indent="13716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4pPr>
    <a:lvl5pPr marL="0" marR="0" indent="18288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5pPr>
    <a:lvl6pPr marL="0" marR="0" indent="22860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6pPr>
    <a:lvl7pPr marL="0" marR="0" indent="27432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7pPr>
    <a:lvl8pPr marL="0" marR="0" indent="32004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8pPr>
    <a:lvl9pPr marL="0" marR="0" indent="36576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661"/>
    <a:srgbClr val="006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73EDD-4E99-4445-A7FC-E566534CA65B}" v="143" dt="2022-06-27T12:46:00.469"/>
    <p1510:client id="{6DA13C15-2D29-433D-9DE0-222401E6D2B2}" v="95" dt="2022-06-27T12:45:19.441"/>
    <p1510:client id="{8931E50C-2909-4A77-9B1D-9E665CCDE0F0}" v="7" dt="2022-06-27T13:12:26.182"/>
    <p1510:client id="{91F66A75-D5AA-D177-E914-C534D60641AF}" v="78" dt="2022-06-27T12:38:21.79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1pPr>
            <a:lvl2pPr marL="0" indent="4572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2pPr>
            <a:lvl3pPr marL="0" indent="9144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3pPr>
            <a:lvl4pPr marL="0" indent="13716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4pPr>
            <a:lvl5pPr marL="0" indent="18288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E3366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9pPr>
    </p:titleStyle>
    <p:bodyStyle>
      <a:lvl1pPr marL="6096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1pPr>
      <a:lvl2pPr marL="12192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2pPr>
      <a:lvl3pPr marL="18288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3pPr>
      <a:lvl4pPr marL="24384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4pPr>
      <a:lvl5pPr marL="30480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5pPr>
      <a:lvl6pPr marL="36576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6pPr>
      <a:lvl7pPr marL="42672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7pPr>
      <a:lvl8pPr marL="48768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8pPr>
      <a:lvl9pPr marL="54864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future of talent."/>
          <p:cNvSpPr txBox="1">
            <a:spLocks noGrp="1"/>
          </p:cNvSpPr>
          <p:nvPr>
            <p:ph type="ctrTitle"/>
          </p:nvPr>
        </p:nvSpPr>
        <p:spPr>
          <a:xfrm>
            <a:off x="1189229" y="8563296"/>
            <a:ext cx="21971004" cy="46482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9600" dirty="0"/>
              <a:t>Test Automation Framework– Sauce Demo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846444"/>
            <a:ext cx="3010675" cy="18816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he future of talent.">
            <a:extLst>
              <a:ext uri="{FF2B5EF4-FFF2-40B4-BE49-F238E27FC236}">
                <a16:creationId xmlns:a16="http://schemas.microsoft.com/office/drawing/2014/main" id="{D66B841B-ACCF-D94F-96F4-06EE71A42785}"/>
              </a:ext>
            </a:extLst>
          </p:cNvPr>
          <p:cNvSpPr txBox="1">
            <a:spLocks/>
          </p:cNvSpPr>
          <p:nvPr/>
        </p:nvSpPr>
        <p:spPr>
          <a:xfrm>
            <a:off x="13809122" y="257497"/>
            <a:ext cx="10334555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23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9pPr>
          </a:lstStyle>
          <a:p>
            <a:pPr algn="r" hangingPunct="1"/>
            <a:r>
              <a:rPr lang="en-US" sz="6600" dirty="0" err="1"/>
              <a:t>Labahang</a:t>
            </a:r>
            <a:r>
              <a:rPr lang="en-US" sz="6600" dirty="0"/>
              <a:t> Limbu</a:t>
            </a:r>
          </a:p>
          <a:p>
            <a:pPr algn="r" hangingPunct="1"/>
            <a:r>
              <a:rPr lang="en-US" sz="6600" dirty="0"/>
              <a:t>Kenny Harvey</a:t>
            </a:r>
          </a:p>
          <a:p>
            <a:pPr algn="r" hangingPunct="1"/>
            <a:r>
              <a:rPr lang="en-US" sz="6600" dirty="0"/>
              <a:t>David Joyce</a:t>
            </a:r>
          </a:p>
          <a:p>
            <a:pPr algn="r" hangingPunct="1"/>
            <a:r>
              <a:rPr lang="en-US" sz="6600" dirty="0"/>
              <a:t>Dylan Cole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Agenda photo.jpg" descr="Agenda photo.jpg"/>
          <p:cNvPicPr>
            <a:picLocks noChangeAspect="1"/>
          </p:cNvPicPr>
          <p:nvPr/>
        </p:nvPicPr>
        <p:blipFill>
          <a:blip r:embed="rId2"/>
          <a:srcRect l="4128" r="36612"/>
          <a:stretch>
            <a:fillRect/>
          </a:stretch>
        </p:blipFill>
        <p:spPr>
          <a:xfrm>
            <a:off x="0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E3366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CD216-9F7A-4A75-A452-7012E11F7838}"/>
              </a:ext>
            </a:extLst>
          </p:cNvPr>
          <p:cNvSpPr/>
          <p:nvPr/>
        </p:nvSpPr>
        <p:spPr>
          <a:xfrm>
            <a:off x="13286855" y="-1300"/>
            <a:ext cx="8515349" cy="24708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>
                <a:ln w="0"/>
                <a:solidFill>
                  <a:srgbClr val="E3366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Agenda</a:t>
            </a:r>
            <a:r>
              <a:rPr lang="en-US" sz="5400" b="0" cap="none" spc="0">
                <a:ln w="0"/>
                <a:solidFill>
                  <a:srgbClr val="E3366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6BFA-732C-4A8B-A1AB-19EFAB42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6987" y="2854602"/>
            <a:ext cx="9890513" cy="9649914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en-GB" dirty="0"/>
              <a:t>A test automation framework using the Page Object Model for the Sauce Demo website: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Project Goals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Demonstration of test framework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Living Doc results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Issues reported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Read 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D1E-129C-C406-1845-D7BB4688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5DEF7-F650-A349-9145-DE352506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263766"/>
            <a:ext cx="21971000" cy="825601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Complete automated tests for the sauce demo site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Complete at least one end-to-end user journey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Find and report any defects that need resolved by developers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34C5E-8C19-B21B-D012-0055F042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7391772"/>
            <a:ext cx="16080444" cy="446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C7F2F-52D0-7FF5-89B6-A8FB148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332" y="7391772"/>
            <a:ext cx="4974168" cy="467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24780-CAA1-3AFC-5D6C-28F69438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452" y="2923923"/>
            <a:ext cx="7415210" cy="30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9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FE40-AA6A-B8CF-52D4-D19F1085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08" y="4912946"/>
            <a:ext cx="22174199" cy="3211146"/>
          </a:xfrm>
        </p:spPr>
        <p:txBody>
          <a:bodyPr>
            <a:noAutofit/>
          </a:bodyPr>
          <a:lstStyle/>
          <a:p>
            <a:r>
              <a:rPr lang="en-GB" sz="28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638110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5662-3BF1-F9B7-EDC4-5A546776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Living Docs</a:t>
            </a:r>
          </a:p>
        </p:txBody>
      </p:sp>
    </p:spTree>
    <p:extLst>
      <p:ext uri="{BB962C8B-B14F-4D97-AF65-F5344CB8AC3E}">
        <p14:creationId xmlns:p14="http://schemas.microsoft.com/office/powerpoint/2010/main" val="18003579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D1E-129C-C406-1845-D7BB4688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3F14CD-C3C6-2409-FE31-FE2866D5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653085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354AE-E52E-B48D-BDDA-D7876666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" y="3947760"/>
            <a:ext cx="11577515" cy="80222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90FE2-407E-2440-8611-61EED825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24" y="448236"/>
            <a:ext cx="6252064" cy="43076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D553E-7CB6-1E3F-E94F-B7C0F2FEF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9081" y="3145864"/>
            <a:ext cx="8840434" cy="43725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64ABC2-4520-A5EF-BD39-5061F03D7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227" y="7441901"/>
            <a:ext cx="9560659" cy="58258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328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006F6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E78C-5E56-0717-D252-DE7FEE71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08" y="4912946"/>
            <a:ext cx="22174199" cy="3211146"/>
          </a:xfrm>
        </p:spPr>
        <p:txBody>
          <a:bodyPr>
            <a:noAutofit/>
          </a:bodyPr>
          <a:lstStyle/>
          <a:p>
            <a:pPr algn="ctr"/>
            <a:r>
              <a:rPr lang="en-GB" sz="28200" dirty="0"/>
              <a:t>Read Me</a:t>
            </a:r>
          </a:p>
        </p:txBody>
      </p:sp>
    </p:spTree>
    <p:extLst>
      <p:ext uri="{BB962C8B-B14F-4D97-AF65-F5344CB8AC3E}">
        <p14:creationId xmlns:p14="http://schemas.microsoft.com/office/powerpoint/2010/main" val="12571547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partaglobal.com"/>
          <p:cNvSpPr txBox="1">
            <a:spLocks noGrp="1"/>
          </p:cNvSpPr>
          <p:nvPr>
            <p:ph type="ctrTitle"/>
          </p:nvPr>
        </p:nvSpPr>
        <p:spPr>
          <a:xfrm>
            <a:off x="1206496" y="8022120"/>
            <a:ext cx="21971004" cy="4648201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Any Questions?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846444"/>
            <a:ext cx="3010675" cy="188167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Find out more at"/>
          <p:cNvSpPr txBox="1"/>
          <p:nvPr/>
        </p:nvSpPr>
        <p:spPr>
          <a:xfrm>
            <a:off x="1189229" y="8783057"/>
            <a:ext cx="3454472" cy="65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200">
                <a:solidFill>
                  <a:srgbClr val="FFFFFF"/>
                </a:solidFill>
                <a:latin typeface="Bw Glenn Sans Regular"/>
                <a:ea typeface="Bw Glenn Sans Regular"/>
                <a:cs typeface="Bw Glenn Sans Regular"/>
                <a:sym typeface="Bw Glenn Sans Regular"/>
              </a:defRPr>
            </a:lvl1pPr>
          </a:lstStyle>
          <a:p>
            <a:r>
              <a:rPr lang="en-GB"/>
              <a:t>Thanks for listening </a:t>
            </a: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3B3839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Bw Glenn Slab Bold"/>
        <a:ea typeface="Bw Glenn Slab Bold"/>
        <a:cs typeface="Bw Glenn Slab Bold"/>
      </a:majorFont>
      <a:minorFont>
        <a:latin typeface="Bw Glenn Slab Bold"/>
        <a:ea typeface="Bw Glenn Slab Bold"/>
        <a:cs typeface="Bw Glenn Slab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B3839"/>
            </a:solidFill>
            <a:effectLst/>
            <a:uFillTx/>
            <a:latin typeface="Bw Glenn Sans Light"/>
            <a:ea typeface="Bw Glenn Sans Light"/>
            <a:cs typeface="Bw Glenn Sans Light"/>
            <a:sym typeface="Bw Glen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Bw Glenn Slab Bold"/>
        <a:ea typeface="Bw Glenn Slab Bold"/>
        <a:cs typeface="Bw Glenn Slab Bold"/>
      </a:majorFont>
      <a:minorFont>
        <a:latin typeface="Bw Glenn Slab Bold"/>
        <a:ea typeface="Bw Glenn Slab Bold"/>
        <a:cs typeface="Bw Glenn Slab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B3839"/>
            </a:solidFill>
            <a:effectLst/>
            <a:uFillTx/>
            <a:latin typeface="Bw Glenn Sans Light"/>
            <a:ea typeface="Bw Glenn Sans Light"/>
            <a:cs typeface="Bw Glenn Sans Light"/>
            <a:sym typeface="Bw Glen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6246452A854187EE53FA277E7ACF" ma:contentTypeVersion="4" ma:contentTypeDescription="Create a new document." ma:contentTypeScope="" ma:versionID="047dcecca7449ba6889a4c6692cac75a">
  <xsd:schema xmlns:xsd="http://www.w3.org/2001/XMLSchema" xmlns:xs="http://www.w3.org/2001/XMLSchema" xmlns:p="http://schemas.microsoft.com/office/2006/metadata/properties" xmlns:ns2="0e5c692a-373b-4de2-8da2-12f96cb5fe91" targetNamespace="http://schemas.microsoft.com/office/2006/metadata/properties" ma:root="true" ma:fieldsID="309c8ed295b5ed01a388cd0e2700dee9" ns2:_="">
    <xsd:import namespace="0e5c692a-373b-4de2-8da2-12f96cb5fe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c692a-373b-4de2-8da2-12f96cb5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CC4BD-335B-4A6E-B4AC-F2744ECEDE50}">
  <ds:schemaRefs>
    <ds:schemaRef ds:uri="0e5c692a-373b-4de2-8da2-12f96cb5fe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F663D7-92E2-4FDA-8F85-F4590240F1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A8BD2-33D2-4CB2-8582-371478A3594B}">
  <ds:schemaRefs>
    <ds:schemaRef ds:uri="83eefa14-6080-4fd5-8163-607edb5952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83</Words>
  <Application>Microsoft Office PowerPoint</Application>
  <PresentationFormat>Custom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Bw Glenn Sans Bold</vt:lpstr>
      <vt:lpstr>Bw Glenn Sans Light</vt:lpstr>
      <vt:lpstr>Bw Glenn Sans Regular</vt:lpstr>
      <vt:lpstr>Bw Glenn Slab Bold</vt:lpstr>
      <vt:lpstr>Helvetica Neue</vt:lpstr>
      <vt:lpstr>Helvetica Neue Medium</vt:lpstr>
      <vt:lpstr>Times New Roman</vt:lpstr>
      <vt:lpstr>21_BasicWhite</vt:lpstr>
      <vt:lpstr>Test Automation Framework– Sauce Demo</vt:lpstr>
      <vt:lpstr>PowerPoint Presentation</vt:lpstr>
      <vt:lpstr>Project Goals</vt:lpstr>
      <vt:lpstr>Demonstration</vt:lpstr>
      <vt:lpstr>Living Docs</vt:lpstr>
      <vt:lpstr>Issues</vt:lpstr>
      <vt:lpstr>Read Me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TITLE. Subtitle</dc:title>
  <dc:creator>Annabelle Price</dc:creator>
  <cp:lastModifiedBy>Kenny Harvey</cp:lastModifiedBy>
  <cp:revision>4</cp:revision>
  <dcterms:modified xsi:type="dcterms:W3CDTF">2022-08-15T17:37:27Z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0x01010066606246452A854187EE53FA277E7ACF</vt:lpwstr>
  </property>
</Properties>
</file>