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328" r:id="rId2"/>
    <p:sldId id="323" r:id="rId3"/>
    <p:sldId id="333" r:id="rId4"/>
    <p:sldId id="396" r:id="rId5"/>
    <p:sldId id="331" r:id="rId6"/>
    <p:sldId id="330" r:id="rId7"/>
    <p:sldId id="307" r:id="rId8"/>
    <p:sldId id="397" r:id="rId9"/>
    <p:sldId id="425" r:id="rId10"/>
    <p:sldId id="423" r:id="rId11"/>
    <p:sldId id="426" r:id="rId12"/>
    <p:sldId id="336" r:id="rId13"/>
    <p:sldId id="427" r:id="rId14"/>
    <p:sldId id="335" r:id="rId15"/>
    <p:sldId id="305" r:id="rId16"/>
    <p:sldId id="291" r:id="rId17"/>
    <p:sldId id="428" r:id="rId18"/>
    <p:sldId id="308" r:id="rId19"/>
    <p:sldId id="293" r:id="rId20"/>
    <p:sldId id="321" r:id="rId21"/>
    <p:sldId id="322" r:id="rId22"/>
    <p:sldId id="380" r:id="rId23"/>
    <p:sldId id="294" r:id="rId24"/>
    <p:sldId id="296" r:id="rId25"/>
    <p:sldId id="295" r:id="rId26"/>
    <p:sldId id="429" r:id="rId27"/>
    <p:sldId id="430" r:id="rId28"/>
    <p:sldId id="298" r:id="rId29"/>
    <p:sldId id="299" r:id="rId30"/>
    <p:sldId id="300" r:id="rId31"/>
    <p:sldId id="301" r:id="rId32"/>
    <p:sldId id="302" r:id="rId33"/>
    <p:sldId id="279" r:id="rId34"/>
    <p:sldId id="440" r:id="rId35"/>
    <p:sldId id="282" r:id="rId3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3FBA30-3081-4C17-AC36-B04A29C51AB6}" v="44" dt="2021-11-02T15:49:31.1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2362" autoAdjust="0"/>
  </p:normalViewPr>
  <p:slideViewPr>
    <p:cSldViewPr snapToGrid="0">
      <p:cViewPr varScale="1">
        <p:scale>
          <a:sx n="106" d="100"/>
          <a:sy n="106" d="100"/>
        </p:scale>
        <p:origin x="792" y="78"/>
      </p:cViewPr>
      <p:guideLst/>
    </p:cSldViewPr>
  </p:slideViewPr>
  <p:notesTextViewPr>
    <p:cViewPr>
      <p:scale>
        <a:sx n="1" d="1"/>
        <a:sy n="1" d="1"/>
      </p:scale>
      <p:origin x="0" y="-6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nan Pons" userId="d97d98b10dcc2b38" providerId="LiveId" clId="{2A3FBA30-3081-4C17-AC36-B04A29C51AB6}"/>
    <pc:docChg chg="undo custSel addSld delSld modSld sldOrd">
      <pc:chgData name="Ronan Pons" userId="d97d98b10dcc2b38" providerId="LiveId" clId="{2A3FBA30-3081-4C17-AC36-B04A29C51AB6}" dt="2021-11-02T15:50:13.612" v="1873" actId="20577"/>
      <pc:docMkLst>
        <pc:docMk/>
      </pc:docMkLst>
      <pc:sldChg chg="add">
        <pc:chgData name="Ronan Pons" userId="d97d98b10dcc2b38" providerId="LiveId" clId="{2A3FBA30-3081-4C17-AC36-B04A29C51AB6}" dt="2021-11-02T14:49:17.200" v="1251"/>
        <pc:sldMkLst>
          <pc:docMk/>
          <pc:sldMk cId="0" sldId="279"/>
        </pc:sldMkLst>
      </pc:sldChg>
      <pc:sldChg chg="add">
        <pc:chgData name="Ronan Pons" userId="d97d98b10dcc2b38" providerId="LiveId" clId="{2A3FBA30-3081-4C17-AC36-B04A29C51AB6}" dt="2021-11-02T14:39:30.913" v="1222"/>
        <pc:sldMkLst>
          <pc:docMk/>
          <pc:sldMk cId="0" sldId="291"/>
        </pc:sldMkLst>
      </pc:sldChg>
      <pc:sldChg chg="add">
        <pc:chgData name="Ronan Pons" userId="d97d98b10dcc2b38" providerId="LiveId" clId="{2A3FBA30-3081-4C17-AC36-B04A29C51AB6}" dt="2021-11-02T14:39:30.913" v="1222"/>
        <pc:sldMkLst>
          <pc:docMk/>
          <pc:sldMk cId="0" sldId="293"/>
        </pc:sldMkLst>
      </pc:sldChg>
      <pc:sldChg chg="add">
        <pc:chgData name="Ronan Pons" userId="d97d98b10dcc2b38" providerId="LiveId" clId="{2A3FBA30-3081-4C17-AC36-B04A29C51AB6}" dt="2021-11-02T14:40:34.256" v="1223"/>
        <pc:sldMkLst>
          <pc:docMk/>
          <pc:sldMk cId="0" sldId="294"/>
        </pc:sldMkLst>
      </pc:sldChg>
      <pc:sldChg chg="add">
        <pc:chgData name="Ronan Pons" userId="d97d98b10dcc2b38" providerId="LiveId" clId="{2A3FBA30-3081-4C17-AC36-B04A29C51AB6}" dt="2021-11-02T14:49:34.368" v="1252"/>
        <pc:sldMkLst>
          <pc:docMk/>
          <pc:sldMk cId="0" sldId="295"/>
        </pc:sldMkLst>
      </pc:sldChg>
      <pc:sldChg chg="add">
        <pc:chgData name="Ronan Pons" userId="d97d98b10dcc2b38" providerId="LiveId" clId="{2A3FBA30-3081-4C17-AC36-B04A29C51AB6}" dt="2021-11-02T14:44:21.235" v="1228"/>
        <pc:sldMkLst>
          <pc:docMk/>
          <pc:sldMk cId="0" sldId="296"/>
        </pc:sldMkLst>
      </pc:sldChg>
      <pc:sldChg chg="add">
        <pc:chgData name="Ronan Pons" userId="d97d98b10dcc2b38" providerId="LiveId" clId="{2A3FBA30-3081-4C17-AC36-B04A29C51AB6}" dt="2021-11-02T14:49:47.904" v="1253"/>
        <pc:sldMkLst>
          <pc:docMk/>
          <pc:sldMk cId="0" sldId="298"/>
        </pc:sldMkLst>
      </pc:sldChg>
      <pc:sldChg chg="add">
        <pc:chgData name="Ronan Pons" userId="d97d98b10dcc2b38" providerId="LiveId" clId="{2A3FBA30-3081-4C17-AC36-B04A29C51AB6}" dt="2021-11-02T14:49:17.200" v="1251"/>
        <pc:sldMkLst>
          <pc:docMk/>
          <pc:sldMk cId="0" sldId="299"/>
        </pc:sldMkLst>
      </pc:sldChg>
      <pc:sldChg chg="add">
        <pc:chgData name="Ronan Pons" userId="d97d98b10dcc2b38" providerId="LiveId" clId="{2A3FBA30-3081-4C17-AC36-B04A29C51AB6}" dt="2021-11-02T14:49:17.200" v="1251"/>
        <pc:sldMkLst>
          <pc:docMk/>
          <pc:sldMk cId="0" sldId="300"/>
        </pc:sldMkLst>
      </pc:sldChg>
      <pc:sldChg chg="add">
        <pc:chgData name="Ronan Pons" userId="d97d98b10dcc2b38" providerId="LiveId" clId="{2A3FBA30-3081-4C17-AC36-B04A29C51AB6}" dt="2021-11-02T14:49:17.200" v="1251"/>
        <pc:sldMkLst>
          <pc:docMk/>
          <pc:sldMk cId="0" sldId="301"/>
        </pc:sldMkLst>
      </pc:sldChg>
      <pc:sldChg chg="add">
        <pc:chgData name="Ronan Pons" userId="d97d98b10dcc2b38" providerId="LiveId" clId="{2A3FBA30-3081-4C17-AC36-B04A29C51AB6}" dt="2021-11-02T14:49:17.200" v="1251"/>
        <pc:sldMkLst>
          <pc:docMk/>
          <pc:sldMk cId="0" sldId="302"/>
        </pc:sldMkLst>
      </pc:sldChg>
      <pc:sldChg chg="add">
        <pc:chgData name="Ronan Pons" userId="d97d98b10dcc2b38" providerId="LiveId" clId="{2A3FBA30-3081-4C17-AC36-B04A29C51AB6}" dt="2021-11-02T14:50:00.687" v="1254"/>
        <pc:sldMkLst>
          <pc:docMk/>
          <pc:sldMk cId="0" sldId="305"/>
        </pc:sldMkLst>
      </pc:sldChg>
      <pc:sldChg chg="add">
        <pc:chgData name="Ronan Pons" userId="d97d98b10dcc2b38" providerId="LiveId" clId="{2A3FBA30-3081-4C17-AC36-B04A29C51AB6}" dt="2021-11-02T14:15:52.110" v="1141"/>
        <pc:sldMkLst>
          <pc:docMk/>
          <pc:sldMk cId="0" sldId="307"/>
        </pc:sldMkLst>
      </pc:sldChg>
      <pc:sldChg chg="add">
        <pc:chgData name="Ronan Pons" userId="d97d98b10dcc2b38" providerId="LiveId" clId="{2A3FBA30-3081-4C17-AC36-B04A29C51AB6}" dt="2021-11-02T14:39:30.913" v="1222"/>
        <pc:sldMkLst>
          <pc:docMk/>
          <pc:sldMk cId="0" sldId="308"/>
        </pc:sldMkLst>
      </pc:sldChg>
      <pc:sldChg chg="add">
        <pc:chgData name="Ronan Pons" userId="d97d98b10dcc2b38" providerId="LiveId" clId="{2A3FBA30-3081-4C17-AC36-B04A29C51AB6}" dt="2021-11-02T14:40:34.256" v="1223"/>
        <pc:sldMkLst>
          <pc:docMk/>
          <pc:sldMk cId="0" sldId="321"/>
        </pc:sldMkLst>
      </pc:sldChg>
      <pc:sldChg chg="add">
        <pc:chgData name="Ronan Pons" userId="d97d98b10dcc2b38" providerId="LiveId" clId="{2A3FBA30-3081-4C17-AC36-B04A29C51AB6}" dt="2021-11-02T14:40:34.256" v="1223"/>
        <pc:sldMkLst>
          <pc:docMk/>
          <pc:sldMk cId="0" sldId="322"/>
        </pc:sldMkLst>
      </pc:sldChg>
      <pc:sldChg chg="add">
        <pc:chgData name="Ronan Pons" userId="d97d98b10dcc2b38" providerId="LiveId" clId="{2A3FBA30-3081-4C17-AC36-B04A29C51AB6}" dt="2021-11-02T13:53:14.929" v="30"/>
        <pc:sldMkLst>
          <pc:docMk/>
          <pc:sldMk cId="0" sldId="323"/>
        </pc:sldMkLst>
      </pc:sldChg>
      <pc:sldChg chg="addSp delSp modSp mod chgLayout">
        <pc:chgData name="Ronan Pons" userId="d97d98b10dcc2b38" providerId="LiveId" clId="{2A3FBA30-3081-4C17-AC36-B04A29C51AB6}" dt="2021-11-02T14:53:04.695" v="1451" actId="1076"/>
        <pc:sldMkLst>
          <pc:docMk/>
          <pc:sldMk cId="0" sldId="328"/>
        </pc:sldMkLst>
        <pc:spChg chg="mod ord">
          <ac:chgData name="Ronan Pons" userId="d97d98b10dcc2b38" providerId="LiveId" clId="{2A3FBA30-3081-4C17-AC36-B04A29C51AB6}" dt="2021-11-02T14:52:58.954" v="1450" actId="1076"/>
          <ac:spMkLst>
            <pc:docMk/>
            <pc:sldMk cId="0" sldId="328"/>
            <ac:spMk id="3" creationId="{D5866F12-3E3D-4E47-8395-741A106EF9F7}"/>
          </ac:spMkLst>
        </pc:spChg>
        <pc:picChg chg="del">
          <ac:chgData name="Ronan Pons" userId="d97d98b10dcc2b38" providerId="LiveId" clId="{2A3FBA30-3081-4C17-AC36-B04A29C51AB6}" dt="2021-11-02T14:52:06.442" v="1387" actId="478"/>
          <ac:picMkLst>
            <pc:docMk/>
            <pc:sldMk cId="0" sldId="328"/>
            <ac:picMk id="2" creationId="{06DD46CE-4A9C-47D2-B0FA-ED6E226F6156}"/>
          </ac:picMkLst>
        </pc:picChg>
        <pc:picChg chg="add del mod">
          <ac:chgData name="Ronan Pons" userId="d97d98b10dcc2b38" providerId="LiveId" clId="{2A3FBA30-3081-4C17-AC36-B04A29C51AB6}" dt="2021-11-02T14:52:02.346" v="1386" actId="478"/>
          <ac:picMkLst>
            <pc:docMk/>
            <pc:sldMk cId="0" sldId="328"/>
            <ac:picMk id="5" creationId="{C5308BF8-9C74-4CC5-97EE-2D2550E81A8D}"/>
          </ac:picMkLst>
        </pc:picChg>
        <pc:picChg chg="add mod ord">
          <ac:chgData name="Ronan Pons" userId="d97d98b10dcc2b38" providerId="LiveId" clId="{2A3FBA30-3081-4C17-AC36-B04A29C51AB6}" dt="2021-11-02T14:53:04.695" v="1451" actId="1076"/>
          <ac:picMkLst>
            <pc:docMk/>
            <pc:sldMk cId="0" sldId="328"/>
            <ac:picMk id="6" creationId="{CD353A64-95C5-4D1A-969F-C7C602C30E0A}"/>
          </ac:picMkLst>
        </pc:picChg>
      </pc:sldChg>
      <pc:sldChg chg="modSp new mod ord">
        <pc:chgData name="Ronan Pons" userId="d97d98b10dcc2b38" providerId="LiveId" clId="{2A3FBA30-3081-4C17-AC36-B04A29C51AB6}" dt="2021-11-02T13:54:13.672" v="120" actId="20577"/>
        <pc:sldMkLst>
          <pc:docMk/>
          <pc:sldMk cId="663176729" sldId="329"/>
        </pc:sldMkLst>
        <pc:spChg chg="mod">
          <ac:chgData name="Ronan Pons" userId="d97d98b10dcc2b38" providerId="LiveId" clId="{2A3FBA30-3081-4C17-AC36-B04A29C51AB6}" dt="2021-11-02T13:53:34.711" v="79" actId="20577"/>
          <ac:spMkLst>
            <pc:docMk/>
            <pc:sldMk cId="663176729" sldId="329"/>
            <ac:spMk id="2" creationId="{050CD6D9-686D-44BA-853E-558EF2BA259C}"/>
          </ac:spMkLst>
        </pc:spChg>
        <pc:spChg chg="mod">
          <ac:chgData name="Ronan Pons" userId="d97d98b10dcc2b38" providerId="LiveId" clId="{2A3FBA30-3081-4C17-AC36-B04A29C51AB6}" dt="2021-11-02T13:54:13.672" v="120" actId="20577"/>
          <ac:spMkLst>
            <pc:docMk/>
            <pc:sldMk cId="663176729" sldId="329"/>
            <ac:spMk id="3" creationId="{D97E375D-8518-4310-98C2-140629C55847}"/>
          </ac:spMkLst>
        </pc:spChg>
      </pc:sldChg>
      <pc:sldChg chg="new del">
        <pc:chgData name="Ronan Pons" userId="d97d98b10dcc2b38" providerId="LiveId" clId="{2A3FBA30-3081-4C17-AC36-B04A29C51AB6}" dt="2021-11-02T13:53:16.574" v="31" actId="47"/>
        <pc:sldMkLst>
          <pc:docMk/>
          <pc:sldMk cId="3381295756" sldId="329"/>
        </pc:sldMkLst>
      </pc:sldChg>
      <pc:sldChg chg="addSp delSp modSp new mod ord">
        <pc:chgData name="Ronan Pons" userId="d97d98b10dcc2b38" providerId="LiveId" clId="{2A3FBA30-3081-4C17-AC36-B04A29C51AB6}" dt="2021-11-02T14:51:22.992" v="1382" actId="1076"/>
        <pc:sldMkLst>
          <pc:docMk/>
          <pc:sldMk cId="1788536260" sldId="330"/>
        </pc:sldMkLst>
        <pc:spChg chg="mod">
          <ac:chgData name="Ronan Pons" userId="d97d98b10dcc2b38" providerId="LiveId" clId="{2A3FBA30-3081-4C17-AC36-B04A29C51AB6}" dt="2021-11-02T13:57:38.636" v="278" actId="404"/>
          <ac:spMkLst>
            <pc:docMk/>
            <pc:sldMk cId="1788536260" sldId="330"/>
            <ac:spMk id="2" creationId="{8B1E73DA-E811-4326-A8A6-C4CAB9E1DECB}"/>
          </ac:spMkLst>
        </pc:spChg>
        <pc:spChg chg="del">
          <ac:chgData name="Ronan Pons" userId="d97d98b10dcc2b38" providerId="LiveId" clId="{2A3FBA30-3081-4C17-AC36-B04A29C51AB6}" dt="2021-11-02T13:56:06.184" v="176" actId="478"/>
          <ac:spMkLst>
            <pc:docMk/>
            <pc:sldMk cId="1788536260" sldId="330"/>
            <ac:spMk id="3" creationId="{055AB7BA-4DC5-4C49-BD42-A93D29B90F24}"/>
          </ac:spMkLst>
        </pc:spChg>
        <pc:picChg chg="add mod">
          <ac:chgData name="Ronan Pons" userId="d97d98b10dcc2b38" providerId="LiveId" clId="{2A3FBA30-3081-4C17-AC36-B04A29C51AB6}" dt="2021-11-02T14:51:22.992" v="1382" actId="1076"/>
          <ac:picMkLst>
            <pc:docMk/>
            <pc:sldMk cId="1788536260" sldId="330"/>
            <ac:picMk id="1026" creationId="{987DE479-C3E9-449B-9908-F23F08C19BC4}"/>
          </ac:picMkLst>
        </pc:picChg>
      </pc:sldChg>
      <pc:sldChg chg="addSp delSp modSp new mod ord">
        <pc:chgData name="Ronan Pons" userId="d97d98b10dcc2b38" providerId="LiveId" clId="{2A3FBA30-3081-4C17-AC36-B04A29C51AB6}" dt="2021-11-02T15:50:13.612" v="1873" actId="20577"/>
        <pc:sldMkLst>
          <pc:docMk/>
          <pc:sldMk cId="2231194309" sldId="331"/>
        </pc:sldMkLst>
        <pc:spChg chg="mod">
          <ac:chgData name="Ronan Pons" userId="d97d98b10dcc2b38" providerId="LiveId" clId="{2A3FBA30-3081-4C17-AC36-B04A29C51AB6}" dt="2021-11-02T14:55:59.098" v="1489" actId="20577"/>
          <ac:spMkLst>
            <pc:docMk/>
            <pc:sldMk cId="2231194309" sldId="331"/>
            <ac:spMk id="2" creationId="{650F7B6B-5873-49B3-B174-41599B9F1AE4}"/>
          </ac:spMkLst>
        </pc:spChg>
        <pc:spChg chg="del mod">
          <ac:chgData name="Ronan Pons" userId="d97d98b10dcc2b38" providerId="LiveId" clId="{2A3FBA30-3081-4C17-AC36-B04A29C51AB6}" dt="2021-11-02T15:36:40.478" v="1675" actId="478"/>
          <ac:spMkLst>
            <pc:docMk/>
            <pc:sldMk cId="2231194309" sldId="331"/>
            <ac:spMk id="3" creationId="{6B431507-9AD3-417A-90F3-4FB7E149EFE3}"/>
          </ac:spMkLst>
        </pc:spChg>
        <pc:spChg chg="add mod">
          <ac:chgData name="Ronan Pons" userId="d97d98b10dcc2b38" providerId="LiveId" clId="{2A3FBA30-3081-4C17-AC36-B04A29C51AB6}" dt="2021-11-02T15:34:02.331" v="1582" actId="20577"/>
          <ac:spMkLst>
            <pc:docMk/>
            <pc:sldMk cId="2231194309" sldId="331"/>
            <ac:spMk id="4" creationId="{773F01EE-48DD-45CA-9CAA-AEE955B691EE}"/>
          </ac:spMkLst>
        </pc:spChg>
        <pc:spChg chg="add del mod">
          <ac:chgData name="Ronan Pons" userId="d97d98b10dcc2b38" providerId="LiveId" clId="{2A3FBA30-3081-4C17-AC36-B04A29C51AB6}" dt="2021-11-02T15:36:43.340" v="1676" actId="478"/>
          <ac:spMkLst>
            <pc:docMk/>
            <pc:sldMk cId="2231194309" sldId="331"/>
            <ac:spMk id="6" creationId="{F5EF9039-FF05-47EA-BF72-2A65FB15AF61}"/>
          </ac:spMkLst>
        </pc:spChg>
        <pc:spChg chg="add mod">
          <ac:chgData name="Ronan Pons" userId="d97d98b10dcc2b38" providerId="LiveId" clId="{2A3FBA30-3081-4C17-AC36-B04A29C51AB6}" dt="2021-11-02T15:35:40.562" v="1668" actId="1076"/>
          <ac:spMkLst>
            <pc:docMk/>
            <pc:sldMk cId="2231194309" sldId="331"/>
            <ac:spMk id="7" creationId="{95ADA8C2-06DA-47BE-8998-237FB8881382}"/>
          </ac:spMkLst>
        </pc:spChg>
        <pc:spChg chg="add mod">
          <ac:chgData name="Ronan Pons" userId="d97d98b10dcc2b38" providerId="LiveId" clId="{2A3FBA30-3081-4C17-AC36-B04A29C51AB6}" dt="2021-11-02T15:50:13.612" v="1873" actId="20577"/>
          <ac:spMkLst>
            <pc:docMk/>
            <pc:sldMk cId="2231194309" sldId="331"/>
            <ac:spMk id="10" creationId="{DED66E45-83E9-4D35-8994-C6D075EEE78F}"/>
          </ac:spMkLst>
        </pc:spChg>
        <pc:picChg chg="add mod">
          <ac:chgData name="Ronan Pons" userId="d97d98b10dcc2b38" providerId="LiveId" clId="{2A3FBA30-3081-4C17-AC36-B04A29C51AB6}" dt="2021-11-02T15:35:33.234" v="1666" actId="1076"/>
          <ac:picMkLst>
            <pc:docMk/>
            <pc:sldMk cId="2231194309" sldId="331"/>
            <ac:picMk id="8" creationId="{F55CAF56-57D1-423C-AC2D-68FC7DA35BC1}"/>
          </ac:picMkLst>
        </pc:picChg>
        <pc:picChg chg="add mod">
          <ac:chgData name="Ronan Pons" userId="d97d98b10dcc2b38" providerId="LiveId" clId="{2A3FBA30-3081-4C17-AC36-B04A29C51AB6}" dt="2021-11-02T15:36:45.200" v="1677" actId="1076"/>
          <ac:picMkLst>
            <pc:docMk/>
            <pc:sldMk cId="2231194309" sldId="331"/>
            <ac:picMk id="9" creationId="{8B4247D3-8EEE-4AA5-A1C7-96D14EAC858D}"/>
          </ac:picMkLst>
        </pc:picChg>
        <pc:picChg chg="add mod">
          <ac:chgData name="Ronan Pons" userId="d97d98b10dcc2b38" providerId="LiveId" clId="{2A3FBA30-3081-4C17-AC36-B04A29C51AB6}" dt="2021-11-02T15:33:09.102" v="1503" actId="1076"/>
          <ac:picMkLst>
            <pc:docMk/>
            <pc:sldMk cId="2231194309" sldId="331"/>
            <ac:picMk id="3074" creationId="{3E4C5A28-B818-4DDB-AE8F-41E7BA05A979}"/>
          </ac:picMkLst>
        </pc:picChg>
        <pc:picChg chg="add mod">
          <ac:chgData name="Ronan Pons" userId="d97d98b10dcc2b38" providerId="LiveId" clId="{2A3FBA30-3081-4C17-AC36-B04A29C51AB6}" dt="2021-11-02T15:34:27.829" v="1585" actId="1076"/>
          <ac:picMkLst>
            <pc:docMk/>
            <pc:sldMk cId="2231194309" sldId="331"/>
            <ac:picMk id="3076" creationId="{7C4474E8-3C8C-4B96-8E5E-4E8FDDD25363}"/>
          </ac:picMkLst>
        </pc:picChg>
      </pc:sldChg>
      <pc:sldChg chg="addSp delSp modSp new mod modNotesTx">
        <pc:chgData name="Ronan Pons" userId="d97d98b10dcc2b38" providerId="LiveId" clId="{2A3FBA30-3081-4C17-AC36-B04A29C51AB6}" dt="2021-11-02T14:10:35.295" v="1018" actId="14100"/>
        <pc:sldMkLst>
          <pc:docMk/>
          <pc:sldMk cId="3800752953" sldId="332"/>
        </pc:sldMkLst>
        <pc:spChg chg="mod">
          <ac:chgData name="Ronan Pons" userId="d97d98b10dcc2b38" providerId="LiveId" clId="{2A3FBA30-3081-4C17-AC36-B04A29C51AB6}" dt="2021-11-02T14:05:17.160" v="909" actId="20577"/>
          <ac:spMkLst>
            <pc:docMk/>
            <pc:sldMk cId="3800752953" sldId="332"/>
            <ac:spMk id="2" creationId="{7DD0CD5C-9C4D-43B3-95AE-FE46CD8FA366}"/>
          </ac:spMkLst>
        </pc:spChg>
        <pc:spChg chg="del">
          <ac:chgData name="Ronan Pons" userId="d97d98b10dcc2b38" providerId="LiveId" clId="{2A3FBA30-3081-4C17-AC36-B04A29C51AB6}" dt="2021-11-02T14:05:25.112" v="910" actId="478"/>
          <ac:spMkLst>
            <pc:docMk/>
            <pc:sldMk cId="3800752953" sldId="332"/>
            <ac:spMk id="3" creationId="{2D2D44E5-60BF-4C21-ABB2-EDFB2F3CC585}"/>
          </ac:spMkLst>
        </pc:spChg>
        <pc:picChg chg="add mod">
          <ac:chgData name="Ronan Pons" userId="d97d98b10dcc2b38" providerId="LiveId" clId="{2A3FBA30-3081-4C17-AC36-B04A29C51AB6}" dt="2021-11-02T14:10:35.295" v="1018" actId="14100"/>
          <ac:picMkLst>
            <pc:docMk/>
            <pc:sldMk cId="3800752953" sldId="332"/>
            <ac:picMk id="5" creationId="{752486C2-3375-47D4-8965-4BCF42BEF82A}"/>
          </ac:picMkLst>
        </pc:picChg>
        <pc:picChg chg="add del mod">
          <ac:chgData name="Ronan Pons" userId="d97d98b10dcc2b38" providerId="LiveId" clId="{2A3FBA30-3081-4C17-AC36-B04A29C51AB6}" dt="2021-11-02T14:09:42.568" v="914" actId="478"/>
          <ac:picMkLst>
            <pc:docMk/>
            <pc:sldMk cId="3800752953" sldId="332"/>
            <ac:picMk id="2050" creationId="{6574C37F-E170-4146-A319-1FD0EE5CDC59}"/>
          </ac:picMkLst>
        </pc:picChg>
      </pc:sldChg>
      <pc:sldChg chg="addSp delSp modSp new mod">
        <pc:chgData name="Ronan Pons" userId="d97d98b10dcc2b38" providerId="LiveId" clId="{2A3FBA30-3081-4C17-AC36-B04A29C51AB6}" dt="2021-11-02T14:51:08.410" v="1381" actId="1036"/>
        <pc:sldMkLst>
          <pc:docMk/>
          <pc:sldMk cId="1537167128" sldId="333"/>
        </pc:sldMkLst>
        <pc:spChg chg="mod">
          <ac:chgData name="Ronan Pons" userId="d97d98b10dcc2b38" providerId="LiveId" clId="{2A3FBA30-3081-4C17-AC36-B04A29C51AB6}" dt="2021-11-02T14:51:08.410" v="1381" actId="1036"/>
          <ac:spMkLst>
            <pc:docMk/>
            <pc:sldMk cId="1537167128" sldId="333"/>
            <ac:spMk id="2" creationId="{5F8FE33A-D58F-481E-A104-AC95D1222F36}"/>
          </ac:spMkLst>
        </pc:spChg>
        <pc:spChg chg="del">
          <ac:chgData name="Ronan Pons" userId="d97d98b10dcc2b38" providerId="LiveId" clId="{2A3FBA30-3081-4C17-AC36-B04A29C51AB6}" dt="2021-11-02T14:13:09.528" v="1022" actId="478"/>
          <ac:spMkLst>
            <pc:docMk/>
            <pc:sldMk cId="1537167128" sldId="333"/>
            <ac:spMk id="3" creationId="{E9293AF0-14A7-4648-A139-8B0584631ECC}"/>
          </ac:spMkLst>
        </pc:spChg>
        <pc:picChg chg="add mod">
          <ac:chgData name="Ronan Pons" userId="d97d98b10dcc2b38" providerId="LiveId" clId="{2A3FBA30-3081-4C17-AC36-B04A29C51AB6}" dt="2021-11-02T14:13:13.999" v="1025" actId="1076"/>
          <ac:picMkLst>
            <pc:docMk/>
            <pc:sldMk cId="1537167128" sldId="333"/>
            <ac:picMk id="5" creationId="{2826F8A4-F592-48C9-8505-C7FF0C9D3323}"/>
          </ac:picMkLst>
        </pc:picChg>
      </pc:sldChg>
      <pc:sldChg chg="modSp new mod">
        <pc:chgData name="Ronan Pons" userId="d97d98b10dcc2b38" providerId="LiveId" clId="{2A3FBA30-3081-4C17-AC36-B04A29C51AB6}" dt="2021-11-02T14:51:40.505" v="1384" actId="1076"/>
        <pc:sldMkLst>
          <pc:docMk/>
          <pc:sldMk cId="3512971608" sldId="334"/>
        </pc:sldMkLst>
        <pc:spChg chg="mod">
          <ac:chgData name="Ronan Pons" userId="d97d98b10dcc2b38" providerId="LiveId" clId="{2A3FBA30-3081-4C17-AC36-B04A29C51AB6}" dt="2021-11-02T14:51:40.505" v="1384" actId="1076"/>
          <ac:spMkLst>
            <pc:docMk/>
            <pc:sldMk cId="3512971608" sldId="334"/>
            <ac:spMk id="2" creationId="{1851EF8F-2481-44C8-A0D9-4273E6CF0048}"/>
          </ac:spMkLst>
        </pc:spChg>
      </pc:sldChg>
      <pc:sldChg chg="add">
        <pc:chgData name="Ronan Pons" userId="d97d98b10dcc2b38" providerId="LiveId" clId="{2A3FBA30-3081-4C17-AC36-B04A29C51AB6}" dt="2021-11-02T14:38:50.911" v="1221"/>
        <pc:sldMkLst>
          <pc:docMk/>
          <pc:sldMk cId="0" sldId="335"/>
        </pc:sldMkLst>
      </pc:sldChg>
      <pc:sldChg chg="add">
        <pc:chgData name="Ronan Pons" userId="d97d98b10dcc2b38" providerId="LiveId" clId="{2A3FBA30-3081-4C17-AC36-B04A29C51AB6}" dt="2021-11-02T14:38:29.344" v="1220"/>
        <pc:sldMkLst>
          <pc:docMk/>
          <pc:sldMk cId="0" sldId="336"/>
        </pc:sldMkLst>
      </pc:sldChg>
      <pc:sldChg chg="add">
        <pc:chgData name="Ronan Pons" userId="d97d98b10dcc2b38" providerId="LiveId" clId="{2A3FBA30-3081-4C17-AC36-B04A29C51AB6}" dt="2021-11-02T14:40:34.256" v="1223"/>
        <pc:sldMkLst>
          <pc:docMk/>
          <pc:sldMk cId="0" sldId="380"/>
        </pc:sldMkLst>
      </pc:sldChg>
      <pc:sldChg chg="add">
        <pc:chgData name="Ronan Pons" userId="d97d98b10dcc2b38" providerId="LiveId" clId="{2A3FBA30-3081-4C17-AC36-B04A29C51AB6}" dt="2021-11-02T14:14:27.456" v="1076"/>
        <pc:sldMkLst>
          <pc:docMk/>
          <pc:sldMk cId="0" sldId="396"/>
        </pc:sldMkLst>
      </pc:sldChg>
      <pc:sldChg chg="modSp add mod">
        <pc:chgData name="Ronan Pons" userId="d97d98b10dcc2b38" providerId="LiveId" clId="{2A3FBA30-3081-4C17-AC36-B04A29C51AB6}" dt="2021-11-02T14:16:38.964" v="1216" actId="14100"/>
        <pc:sldMkLst>
          <pc:docMk/>
          <pc:sldMk cId="0" sldId="397"/>
        </pc:sldMkLst>
        <pc:spChg chg="mod">
          <ac:chgData name="Ronan Pons" userId="d97d98b10dcc2b38" providerId="LiveId" clId="{2A3FBA30-3081-4C17-AC36-B04A29C51AB6}" dt="2021-11-02T14:16:38.964" v="1216" actId="14100"/>
          <ac:spMkLst>
            <pc:docMk/>
            <pc:sldMk cId="0" sldId="397"/>
            <ac:spMk id="3" creationId="{C359175A-6BCB-4612-BEE0-5B4E3A28E584}"/>
          </ac:spMkLst>
        </pc:spChg>
      </pc:sldChg>
      <pc:sldChg chg="addSp delSp modSp new del mod modClrScheme chgLayout">
        <pc:chgData name="Ronan Pons" userId="d97d98b10dcc2b38" providerId="LiveId" clId="{2A3FBA30-3081-4C17-AC36-B04A29C51AB6}" dt="2021-11-02T14:15:50.385" v="1140" actId="47"/>
        <pc:sldMkLst>
          <pc:docMk/>
          <pc:sldMk cId="369454619" sldId="397"/>
        </pc:sldMkLst>
        <pc:spChg chg="del">
          <ac:chgData name="Ronan Pons" userId="d97d98b10dcc2b38" providerId="LiveId" clId="{2A3FBA30-3081-4C17-AC36-B04A29C51AB6}" dt="2021-11-02T14:14:42.784" v="1078" actId="6264"/>
          <ac:spMkLst>
            <pc:docMk/>
            <pc:sldMk cId="369454619" sldId="397"/>
            <ac:spMk id="2" creationId="{D27686C6-575B-445F-9678-FD99A6C2A481}"/>
          </ac:spMkLst>
        </pc:spChg>
        <pc:spChg chg="del">
          <ac:chgData name="Ronan Pons" userId="d97d98b10dcc2b38" providerId="LiveId" clId="{2A3FBA30-3081-4C17-AC36-B04A29C51AB6}" dt="2021-11-02T14:14:42.784" v="1078" actId="6264"/>
          <ac:spMkLst>
            <pc:docMk/>
            <pc:sldMk cId="369454619" sldId="397"/>
            <ac:spMk id="3" creationId="{43EA88D5-134D-459A-BC35-CE482DB8B343}"/>
          </ac:spMkLst>
        </pc:spChg>
        <pc:spChg chg="add del mod ord">
          <ac:chgData name="Ronan Pons" userId="d97d98b10dcc2b38" providerId="LiveId" clId="{2A3FBA30-3081-4C17-AC36-B04A29C51AB6}" dt="2021-11-02T14:14:44.721" v="1079" actId="700"/>
          <ac:spMkLst>
            <pc:docMk/>
            <pc:sldMk cId="369454619" sldId="397"/>
            <ac:spMk id="4" creationId="{0F2344E6-036E-4633-A859-4D35D6D5B3F9}"/>
          </ac:spMkLst>
        </pc:spChg>
        <pc:spChg chg="add del mod ord">
          <ac:chgData name="Ronan Pons" userId="d97d98b10dcc2b38" providerId="LiveId" clId="{2A3FBA30-3081-4C17-AC36-B04A29C51AB6}" dt="2021-11-02T14:14:44.721" v="1079" actId="700"/>
          <ac:spMkLst>
            <pc:docMk/>
            <pc:sldMk cId="369454619" sldId="397"/>
            <ac:spMk id="5" creationId="{9E697BF5-9A98-4C60-A5B6-138036DEF387}"/>
          </ac:spMkLst>
        </pc:spChg>
        <pc:spChg chg="add del mod ord">
          <ac:chgData name="Ronan Pons" userId="d97d98b10dcc2b38" providerId="LiveId" clId="{2A3FBA30-3081-4C17-AC36-B04A29C51AB6}" dt="2021-11-02T14:14:48.094" v="1080" actId="700"/>
          <ac:spMkLst>
            <pc:docMk/>
            <pc:sldMk cId="369454619" sldId="397"/>
            <ac:spMk id="6" creationId="{9C44BCC8-3DF8-423D-919E-50CC57FF7B52}"/>
          </ac:spMkLst>
        </pc:spChg>
        <pc:spChg chg="add del mod ord">
          <ac:chgData name="Ronan Pons" userId="d97d98b10dcc2b38" providerId="LiveId" clId="{2A3FBA30-3081-4C17-AC36-B04A29C51AB6}" dt="2021-11-02T14:14:48.094" v="1080" actId="700"/>
          <ac:spMkLst>
            <pc:docMk/>
            <pc:sldMk cId="369454619" sldId="397"/>
            <ac:spMk id="7" creationId="{99821E12-C18A-4F06-B2A5-206D53716B62}"/>
          </ac:spMkLst>
        </pc:spChg>
        <pc:spChg chg="add mod ord">
          <ac:chgData name="Ronan Pons" userId="d97d98b10dcc2b38" providerId="LiveId" clId="{2A3FBA30-3081-4C17-AC36-B04A29C51AB6}" dt="2021-11-02T14:15:28.969" v="1139" actId="20577"/>
          <ac:spMkLst>
            <pc:docMk/>
            <pc:sldMk cId="369454619" sldId="397"/>
            <ac:spMk id="8" creationId="{845B520F-49B9-4D0F-BF05-D440BFAF67D2}"/>
          </ac:spMkLst>
        </pc:spChg>
      </pc:sldChg>
      <pc:sldChg chg="add">
        <pc:chgData name="Ronan Pons" userId="d97d98b10dcc2b38" providerId="LiveId" clId="{2A3FBA30-3081-4C17-AC36-B04A29C51AB6}" dt="2021-11-02T14:17:27.342" v="1218"/>
        <pc:sldMkLst>
          <pc:docMk/>
          <pc:sldMk cId="0" sldId="423"/>
        </pc:sldMkLst>
      </pc:sldChg>
      <pc:sldChg chg="add">
        <pc:chgData name="Ronan Pons" userId="d97d98b10dcc2b38" providerId="LiveId" clId="{2A3FBA30-3081-4C17-AC36-B04A29C51AB6}" dt="2021-11-02T14:17:06.751" v="1217"/>
        <pc:sldMkLst>
          <pc:docMk/>
          <pc:sldMk cId="0" sldId="425"/>
        </pc:sldMkLst>
      </pc:sldChg>
      <pc:sldChg chg="add">
        <pc:chgData name="Ronan Pons" userId="d97d98b10dcc2b38" providerId="LiveId" clId="{2A3FBA30-3081-4C17-AC36-B04A29C51AB6}" dt="2021-11-02T14:38:15.151" v="1219"/>
        <pc:sldMkLst>
          <pc:docMk/>
          <pc:sldMk cId="0" sldId="426"/>
        </pc:sldMkLst>
      </pc:sldChg>
      <pc:sldChg chg="add">
        <pc:chgData name="Ronan Pons" userId="d97d98b10dcc2b38" providerId="LiveId" clId="{2A3FBA30-3081-4C17-AC36-B04A29C51AB6}" dt="2021-11-02T14:38:50.911" v="1221"/>
        <pc:sldMkLst>
          <pc:docMk/>
          <pc:sldMk cId="0" sldId="427"/>
        </pc:sldMkLst>
      </pc:sldChg>
      <pc:sldChg chg="add">
        <pc:chgData name="Ronan Pons" userId="d97d98b10dcc2b38" providerId="LiveId" clId="{2A3FBA30-3081-4C17-AC36-B04A29C51AB6}" dt="2021-11-02T14:39:30.913" v="1222"/>
        <pc:sldMkLst>
          <pc:docMk/>
          <pc:sldMk cId="0" sldId="428"/>
        </pc:sldMkLst>
      </pc:sldChg>
      <pc:sldChg chg="addSp delSp modSp new mod">
        <pc:chgData name="Ronan Pons" userId="d97d98b10dcc2b38" providerId="LiveId" clId="{2A3FBA30-3081-4C17-AC36-B04A29C51AB6}" dt="2021-11-02T14:47:16.592" v="1232" actId="1076"/>
        <pc:sldMkLst>
          <pc:docMk/>
          <pc:sldMk cId="845841069" sldId="429"/>
        </pc:sldMkLst>
        <pc:spChg chg="del">
          <ac:chgData name="Ronan Pons" userId="d97d98b10dcc2b38" providerId="LiveId" clId="{2A3FBA30-3081-4C17-AC36-B04A29C51AB6}" dt="2021-11-02T14:43:57.817" v="1225" actId="478"/>
          <ac:spMkLst>
            <pc:docMk/>
            <pc:sldMk cId="845841069" sldId="429"/>
            <ac:spMk id="3" creationId="{C82D702A-106C-4A07-ADBA-EC018E47BFAA}"/>
          </ac:spMkLst>
        </pc:spChg>
        <pc:picChg chg="add mod">
          <ac:chgData name="Ronan Pons" userId="d97d98b10dcc2b38" providerId="LiveId" clId="{2A3FBA30-3081-4C17-AC36-B04A29C51AB6}" dt="2021-11-02T14:47:16.592" v="1232" actId="1076"/>
          <ac:picMkLst>
            <pc:docMk/>
            <pc:sldMk cId="845841069" sldId="429"/>
            <ac:picMk id="5" creationId="{8F3F5291-FF60-47D9-9F20-835C2CA2D32A}"/>
          </ac:picMkLst>
        </pc:picChg>
      </pc:sldChg>
      <pc:sldChg chg="addSp delSp modSp new mod">
        <pc:chgData name="Ronan Pons" userId="d97d98b10dcc2b38" providerId="LiveId" clId="{2A3FBA30-3081-4C17-AC36-B04A29C51AB6}" dt="2021-11-02T14:48:19.979" v="1250" actId="1076"/>
        <pc:sldMkLst>
          <pc:docMk/>
          <pc:sldMk cId="9580723" sldId="430"/>
        </pc:sldMkLst>
        <pc:spChg chg="del">
          <ac:chgData name="Ronan Pons" userId="d97d98b10dcc2b38" providerId="LiveId" clId="{2A3FBA30-3081-4C17-AC36-B04A29C51AB6}" dt="2021-11-02T14:47:21.002" v="1234" actId="478"/>
          <ac:spMkLst>
            <pc:docMk/>
            <pc:sldMk cId="9580723" sldId="430"/>
            <ac:spMk id="3" creationId="{FE1449C8-D99E-400C-B051-EDB2B9028BF2}"/>
          </ac:spMkLst>
        </pc:spChg>
        <pc:picChg chg="add del mod">
          <ac:chgData name="Ronan Pons" userId="d97d98b10dcc2b38" providerId="LiveId" clId="{2A3FBA30-3081-4C17-AC36-B04A29C51AB6}" dt="2021-11-02T14:47:46.730" v="1238" actId="478"/>
          <ac:picMkLst>
            <pc:docMk/>
            <pc:sldMk cId="9580723" sldId="430"/>
            <ac:picMk id="5" creationId="{EAE81BDB-3A93-4687-B38C-EC200F714969}"/>
          </ac:picMkLst>
        </pc:picChg>
        <pc:picChg chg="add mod">
          <ac:chgData name="Ronan Pons" userId="d97d98b10dcc2b38" providerId="LiveId" clId="{2A3FBA30-3081-4C17-AC36-B04A29C51AB6}" dt="2021-11-02T14:48:19.979" v="1250" actId="1076"/>
          <ac:picMkLst>
            <pc:docMk/>
            <pc:sldMk cId="9580723" sldId="430"/>
            <ac:picMk id="7" creationId="{1E19762A-54C3-43AE-8DC6-CD95D1247051}"/>
          </ac:picMkLst>
        </pc:picChg>
        <pc:picChg chg="add mod">
          <ac:chgData name="Ronan Pons" userId="d97d98b10dcc2b38" providerId="LiveId" clId="{2A3FBA30-3081-4C17-AC36-B04A29C51AB6}" dt="2021-11-02T14:48:14.025" v="1248" actId="1076"/>
          <ac:picMkLst>
            <pc:docMk/>
            <pc:sldMk cId="9580723" sldId="430"/>
            <ac:picMk id="9" creationId="{8AD5A8CD-FFCE-456D-B6B9-4D523875DB02}"/>
          </ac:picMkLst>
        </pc:picChg>
      </pc:sldChg>
    </pc:docChg>
  </pc:docChgLst>
  <pc:docChgLst>
    <pc:chgData name="Ronan Pons" userId="d97d98b10dcc2b38" providerId="LiveId" clId="{E9CD3D85-D4E6-4253-A71B-88DFA3F8EEF8}"/>
    <pc:docChg chg="undo custSel addSld delSld modSld sldOrd">
      <pc:chgData name="Ronan Pons" userId="d97d98b10dcc2b38" providerId="LiveId" clId="{E9CD3D85-D4E6-4253-A71B-88DFA3F8EEF8}" dt="2021-11-03T14:46:24.789" v="3035" actId="20577"/>
      <pc:docMkLst>
        <pc:docMk/>
      </pc:docMkLst>
      <pc:sldChg chg="add">
        <pc:chgData name="Ronan Pons" userId="d97d98b10dcc2b38" providerId="LiveId" clId="{E9CD3D85-D4E6-4253-A71B-88DFA3F8EEF8}" dt="2021-11-03T14:21:39.677" v="298"/>
        <pc:sldMkLst>
          <pc:docMk/>
          <pc:sldMk cId="0" sldId="282"/>
        </pc:sldMkLst>
      </pc:sldChg>
      <pc:sldChg chg="ord">
        <pc:chgData name="Ronan Pons" userId="d97d98b10dcc2b38" providerId="LiveId" clId="{E9CD3D85-D4E6-4253-A71B-88DFA3F8EEF8}" dt="2021-11-03T14:22:19.558" v="299"/>
        <pc:sldMkLst>
          <pc:docMk/>
          <pc:sldMk cId="0" sldId="295"/>
        </pc:sldMkLst>
      </pc:sldChg>
      <pc:sldChg chg="ord">
        <pc:chgData name="Ronan Pons" userId="d97d98b10dcc2b38" providerId="LiveId" clId="{E9CD3D85-D4E6-4253-A71B-88DFA3F8EEF8}" dt="2021-11-03T14:18:33.908" v="295"/>
        <pc:sldMkLst>
          <pc:docMk/>
          <pc:sldMk cId="0" sldId="323"/>
        </pc:sldMkLst>
      </pc:sldChg>
      <pc:sldChg chg="del">
        <pc:chgData name="Ronan Pons" userId="d97d98b10dcc2b38" providerId="LiveId" clId="{E9CD3D85-D4E6-4253-A71B-88DFA3F8EEF8}" dt="2021-11-03T14:17:18.454" v="254" actId="2696"/>
        <pc:sldMkLst>
          <pc:docMk/>
          <pc:sldMk cId="663176729" sldId="329"/>
        </pc:sldMkLst>
      </pc:sldChg>
      <pc:sldChg chg="modSp ord modNotesTx">
        <pc:chgData name="Ronan Pons" userId="d97d98b10dcc2b38" providerId="LiveId" clId="{E9CD3D85-D4E6-4253-A71B-88DFA3F8EEF8}" dt="2021-11-03T14:44:18.799" v="2599" actId="20577"/>
        <pc:sldMkLst>
          <pc:docMk/>
          <pc:sldMk cId="1788536260" sldId="330"/>
        </pc:sldMkLst>
        <pc:picChg chg="mod">
          <ac:chgData name="Ronan Pons" userId="d97d98b10dcc2b38" providerId="LiveId" clId="{E9CD3D85-D4E6-4253-A71B-88DFA3F8EEF8}" dt="2021-11-03T14:03:12.958" v="26" actId="1076"/>
          <ac:picMkLst>
            <pc:docMk/>
            <pc:sldMk cId="1788536260" sldId="330"/>
            <ac:picMk id="1026" creationId="{987DE479-C3E9-449B-9908-F23F08C19BC4}"/>
          </ac:picMkLst>
        </pc:picChg>
      </pc:sldChg>
      <pc:sldChg chg="addSp delSp modSp modAnim modNotesTx">
        <pc:chgData name="Ronan Pons" userId="d97d98b10dcc2b38" providerId="LiveId" clId="{E9CD3D85-D4E6-4253-A71B-88DFA3F8EEF8}" dt="2021-11-03T14:40:19.958" v="1787" actId="20577"/>
        <pc:sldMkLst>
          <pc:docMk/>
          <pc:sldMk cId="2231194309" sldId="331"/>
        </pc:sldMkLst>
        <pc:spChg chg="mod">
          <ac:chgData name="Ronan Pons" userId="d97d98b10dcc2b38" providerId="LiveId" clId="{E9CD3D85-D4E6-4253-A71B-88DFA3F8EEF8}" dt="2021-11-03T14:15:53.317" v="253" actId="1036"/>
          <ac:spMkLst>
            <pc:docMk/>
            <pc:sldMk cId="2231194309" sldId="331"/>
            <ac:spMk id="2" creationId="{650F7B6B-5873-49B3-B174-41599B9F1AE4}"/>
          </ac:spMkLst>
        </pc:spChg>
        <pc:spChg chg="del mod">
          <ac:chgData name="Ronan Pons" userId="d97d98b10dcc2b38" providerId="LiveId" clId="{E9CD3D85-D4E6-4253-A71B-88DFA3F8EEF8}" dt="2021-11-03T14:08:42.667" v="77" actId="478"/>
          <ac:spMkLst>
            <pc:docMk/>
            <pc:sldMk cId="2231194309" sldId="331"/>
            <ac:spMk id="10" creationId="{DED66E45-83E9-4D35-8994-C6D075EEE78F}"/>
          </ac:spMkLst>
        </pc:spChg>
        <pc:spChg chg="add mod">
          <ac:chgData name="Ronan Pons" userId="d97d98b10dcc2b38" providerId="LiveId" clId="{E9CD3D85-D4E6-4253-A71B-88DFA3F8EEF8}" dt="2021-11-03T14:10:15.647" v="137" actId="1076"/>
          <ac:spMkLst>
            <pc:docMk/>
            <pc:sldMk cId="2231194309" sldId="331"/>
            <ac:spMk id="14" creationId="{5D77BD91-5FA6-473E-AF7B-EDE79C08AA0F}"/>
          </ac:spMkLst>
        </pc:spChg>
        <pc:spChg chg="add mod">
          <ac:chgData name="Ronan Pons" userId="d97d98b10dcc2b38" providerId="LiveId" clId="{E9CD3D85-D4E6-4253-A71B-88DFA3F8EEF8}" dt="2021-11-03T14:12:03.825" v="236" actId="1076"/>
          <ac:spMkLst>
            <pc:docMk/>
            <pc:sldMk cId="2231194309" sldId="331"/>
            <ac:spMk id="18" creationId="{7F37A2D1-498B-4BE9-BB01-9F9BD282FCBD}"/>
          </ac:spMkLst>
        </pc:spChg>
        <pc:picChg chg="add mod">
          <ac:chgData name="Ronan Pons" userId="d97d98b10dcc2b38" providerId="LiveId" clId="{E9CD3D85-D4E6-4253-A71B-88DFA3F8EEF8}" dt="2021-11-03T14:04:52.857" v="32" actId="1076"/>
          <ac:picMkLst>
            <pc:docMk/>
            <pc:sldMk cId="2231194309" sldId="331"/>
            <ac:picMk id="5" creationId="{9B800CD5-3002-4C5A-A41A-A7720D6E7A5A}"/>
          </ac:picMkLst>
        </pc:picChg>
        <pc:picChg chg="del">
          <ac:chgData name="Ronan Pons" userId="d97d98b10dcc2b38" providerId="LiveId" clId="{E9CD3D85-D4E6-4253-A71B-88DFA3F8EEF8}" dt="2021-11-03T14:04:46.770" v="30" actId="478"/>
          <ac:picMkLst>
            <pc:docMk/>
            <pc:sldMk cId="2231194309" sldId="331"/>
            <ac:picMk id="9" creationId="{8B4247D3-8EEE-4AA5-A1C7-96D14EAC858D}"/>
          </ac:picMkLst>
        </pc:picChg>
        <pc:picChg chg="add mod">
          <ac:chgData name="Ronan Pons" userId="d97d98b10dcc2b38" providerId="LiveId" clId="{E9CD3D85-D4E6-4253-A71B-88DFA3F8EEF8}" dt="2021-11-03T14:10:59.983" v="140" actId="1076"/>
          <ac:picMkLst>
            <pc:docMk/>
            <pc:sldMk cId="2231194309" sldId="331"/>
            <ac:picMk id="11" creationId="{93668002-A4B8-46FA-8FEC-B5044673483B}"/>
          </ac:picMkLst>
        </pc:picChg>
        <pc:picChg chg="add mod">
          <ac:chgData name="Ronan Pons" userId="d97d98b10dcc2b38" providerId="LiveId" clId="{E9CD3D85-D4E6-4253-A71B-88DFA3F8EEF8}" dt="2021-11-03T14:11:18.776" v="142" actId="1076"/>
          <ac:picMkLst>
            <pc:docMk/>
            <pc:sldMk cId="2231194309" sldId="331"/>
            <ac:picMk id="17" creationId="{CAF03459-15B8-40B5-81C5-16BC6E3F866D}"/>
          </ac:picMkLst>
        </pc:picChg>
        <pc:picChg chg="add del mod">
          <ac:chgData name="Ronan Pons" userId="d97d98b10dcc2b38" providerId="LiveId" clId="{E9CD3D85-D4E6-4253-A71B-88DFA3F8EEF8}" dt="2021-11-03T14:08:34.452" v="74" actId="478"/>
          <ac:picMkLst>
            <pc:docMk/>
            <pc:sldMk cId="2231194309" sldId="331"/>
            <ac:picMk id="1026" creationId="{2A6B9A84-8218-42C3-B82B-B3642E9DF8B0}"/>
          </ac:picMkLst>
        </pc:picChg>
        <pc:picChg chg="add mod">
          <ac:chgData name="Ronan Pons" userId="d97d98b10dcc2b38" providerId="LiveId" clId="{E9CD3D85-D4E6-4253-A71B-88DFA3F8EEF8}" dt="2021-11-03T14:12:06.732" v="237" actId="1076"/>
          <ac:picMkLst>
            <pc:docMk/>
            <pc:sldMk cId="2231194309" sldId="331"/>
            <ac:picMk id="1028" creationId="{7F65D1EA-BE5D-4B1D-9F3C-0680FC11E3A3}"/>
          </ac:picMkLst>
        </pc:picChg>
      </pc:sldChg>
      <pc:sldChg chg="modSp del">
        <pc:chgData name="Ronan Pons" userId="d97d98b10dcc2b38" providerId="LiveId" clId="{E9CD3D85-D4E6-4253-A71B-88DFA3F8EEF8}" dt="2021-11-03T14:18:39.499" v="296" actId="2696"/>
        <pc:sldMkLst>
          <pc:docMk/>
          <pc:sldMk cId="3800752953" sldId="332"/>
        </pc:sldMkLst>
        <pc:picChg chg="mod">
          <ac:chgData name="Ronan Pons" userId="d97d98b10dcc2b38" providerId="LiveId" clId="{E9CD3D85-D4E6-4253-A71B-88DFA3F8EEF8}" dt="2021-11-03T14:02:53.745" v="21" actId="1076"/>
          <ac:picMkLst>
            <pc:docMk/>
            <pc:sldMk cId="3800752953" sldId="332"/>
            <ac:picMk id="5" creationId="{752486C2-3375-47D4-8965-4BCF42BEF82A}"/>
          </ac:picMkLst>
        </pc:picChg>
      </pc:sldChg>
      <pc:sldChg chg="modSp modNotesTx">
        <pc:chgData name="Ronan Pons" userId="d97d98b10dcc2b38" providerId="LiveId" clId="{E9CD3D85-D4E6-4253-A71B-88DFA3F8EEF8}" dt="2021-11-03T14:46:24.789" v="3035" actId="20577"/>
        <pc:sldMkLst>
          <pc:docMk/>
          <pc:sldMk cId="1537167128" sldId="333"/>
        </pc:sldMkLst>
        <pc:spChg chg="mod">
          <ac:chgData name="Ronan Pons" userId="d97d98b10dcc2b38" providerId="LiveId" clId="{E9CD3D85-D4E6-4253-A71B-88DFA3F8EEF8}" dt="2021-11-03T14:18:25.478" v="294" actId="1035"/>
          <ac:spMkLst>
            <pc:docMk/>
            <pc:sldMk cId="1537167128" sldId="333"/>
            <ac:spMk id="2" creationId="{5F8FE33A-D58F-481E-A104-AC95D1222F36}"/>
          </ac:spMkLst>
        </pc:spChg>
      </pc:sldChg>
      <pc:sldChg chg="del">
        <pc:chgData name="Ronan Pons" userId="d97d98b10dcc2b38" providerId="LiveId" clId="{E9CD3D85-D4E6-4253-A71B-88DFA3F8EEF8}" dt="2021-11-03T14:02:44.837" v="20" actId="2696"/>
        <pc:sldMkLst>
          <pc:docMk/>
          <pc:sldMk cId="3512971608" sldId="334"/>
        </pc:sldMkLst>
      </pc:sldChg>
      <pc:sldChg chg="modAnim">
        <pc:chgData name="Ronan Pons" userId="d97d98b10dcc2b38" providerId="LiveId" clId="{E9CD3D85-D4E6-4253-A71B-88DFA3F8EEF8}" dt="2021-11-03T14:17:44.922" v="255"/>
        <pc:sldMkLst>
          <pc:docMk/>
          <pc:sldMk cId="0" sldId="396"/>
        </pc:sldMkLst>
      </pc:sldChg>
      <pc:sldChg chg="modNotesTx">
        <pc:chgData name="Ronan Pons" userId="d97d98b10dcc2b38" providerId="LiveId" clId="{E9CD3D85-D4E6-4253-A71B-88DFA3F8EEF8}" dt="2021-11-03T14:26:40.899" v="774" actId="20577"/>
        <pc:sldMkLst>
          <pc:docMk/>
          <pc:sldMk cId="845841069" sldId="429"/>
        </pc:sldMkLst>
      </pc:sldChg>
      <pc:sldChg chg="modNotesTx">
        <pc:chgData name="Ronan Pons" userId="d97d98b10dcc2b38" providerId="LiveId" clId="{E9CD3D85-D4E6-4253-A71B-88DFA3F8EEF8}" dt="2021-11-03T14:29:14.722" v="939" actId="20577"/>
        <pc:sldMkLst>
          <pc:docMk/>
          <pc:sldMk cId="9580723" sldId="430"/>
        </pc:sldMkLst>
      </pc:sldChg>
      <pc:sldChg chg="add">
        <pc:chgData name="Ronan Pons" userId="d97d98b10dcc2b38" providerId="LiveId" clId="{E9CD3D85-D4E6-4253-A71B-88DFA3F8EEF8}" dt="2021-11-03T14:21:39.677" v="298"/>
        <pc:sldMkLst>
          <pc:docMk/>
          <pc:sldMk cId="0" sldId="44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43A4FC-9F06-492C-BFC8-97B7BEB5B29E}" type="datetimeFigureOut">
              <a:rPr lang="fr-FR" smtClean="0"/>
              <a:t>03/11/2021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BF7F3-D07D-4DCC-8E74-704F3EC3F5B1}" type="slidenum">
              <a:rPr lang="fr-FR" smtClean="0"/>
              <a:t>‹N°›</a:t>
            </a:fld>
            <a:endParaRPr lang="fr-FR"/>
          </a:p>
        </p:txBody>
      </p:sp>
    </p:spTree>
    <p:extLst>
      <p:ext uri="{BB962C8B-B14F-4D97-AF65-F5344CB8AC3E}">
        <p14:creationId xmlns:p14="http://schemas.microsoft.com/office/powerpoint/2010/main" val="1754551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0984812-3F30-4BE3-899D-98009CA9B27A}"/>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2E0ECA86-D08F-4E63-B028-D2B989D7F76A}"/>
              </a:ext>
            </a:extLst>
          </p:cNvPr>
          <p:cNvSpPr txBox="1">
            <a:spLocks noGrp="1"/>
          </p:cNvSpPr>
          <p:nvPr>
            <p:ph type="body" sz="quarter" idx="1"/>
          </p:nvPr>
        </p:nvSpPr>
        <p:spPr/>
        <p:txBody>
          <a:bodyPr/>
          <a:lstStyle/>
          <a:p>
            <a:pPr lvl="0"/>
            <a:r>
              <a:rPr lang="fr-FR"/>
              <a:t>Réexpliquer le scandale Cambridge Analytica à ceux qui ne le connaissent pas &gt; profilage de tous les électeurs indécis et de leurs souhaits afin de fournir aux candidats aux élections qui se payaient les services de CA (ex utilisation possible dans campagne de Donald Trump et Brexit) </a:t>
            </a:r>
          </a:p>
          <a:p>
            <a:pPr lvl="0"/>
            <a:endParaRPr lang="fr-FR"/>
          </a:p>
          <a:p>
            <a:pPr lvl="0"/>
            <a:r>
              <a:rPr lang="fr-FR"/>
              <a:t>Aparté sur le devenir de CA &gt; tout a fermé ! La plupart des membres de CA sont partis dans une nouvelle boite créer par les anciens dirigeants &gt; Emerdata, qui a récupéré toutes les données et les algos de CA sans plus de détails sur leurs objectifs. </a:t>
            </a:r>
          </a:p>
          <a:p>
            <a:pPr lvl="0"/>
            <a:endParaRPr lang="fr-FR"/>
          </a:p>
          <a:p>
            <a:pPr lvl="0"/>
            <a:r>
              <a:rPr lang="fr-FR"/>
              <a:t>Expliquer que les données sont récoltées via FB mais on leur donne via les jeux / tests idiots sur Facebook. Faire réfléchir sur la question de la manipulation d’opinion avec la possibilité de publicité ciblée &gt; Se pensent-ils influencer dans leurs idées par Google / Facebook ? Notamment sur questions / débats comme actuellement &gt; Réflexion sur le libre arbitre </a:t>
            </a:r>
          </a:p>
          <a:p>
            <a:pPr lvl="0"/>
            <a:endParaRPr lang="fr-FR"/>
          </a:p>
          <a:p>
            <a:pPr lvl="0"/>
            <a:r>
              <a:rPr lang="fr-FR"/>
              <a:t>Enjeux sur les fake news &gt; Parler des fausses rumeurs et la vitesse de propagation démultipliée avec les réseaux sociaux </a:t>
            </a:r>
          </a:p>
        </p:txBody>
      </p:sp>
      <p:sp>
        <p:nvSpPr>
          <p:cNvPr id="4" name="Espace réservé du numéro de diapositive 3">
            <a:extLst>
              <a:ext uri="{FF2B5EF4-FFF2-40B4-BE49-F238E27FC236}">
                <a16:creationId xmlns:a16="http://schemas.microsoft.com/office/drawing/2014/main" id="{0424C04D-995B-4500-B394-2D82C6E73618}"/>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C7A45AD-89DD-4B54-8358-069DB8487F3C}" type="slidenum">
              <a:t>2</a:t>
            </a:fld>
            <a:endParaRPr lang="fr-FR" sz="1200" b="0" i="0" u="none" strike="noStrike" kern="1200" cap="none" spc="0" baseline="0">
              <a:solidFill>
                <a:srgbClr val="000000"/>
              </a:solidFill>
              <a:uFillTx/>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33F3C1A3-38CB-4F41-A80A-4EC0BED3CFA4}"/>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BC33F1E3-B927-4D0E-A5A6-91EB5A2B3406}"/>
              </a:ext>
            </a:extLst>
          </p:cNvPr>
          <p:cNvSpPr txBox="1">
            <a:spLocks noGrp="1"/>
          </p:cNvSpPr>
          <p:nvPr>
            <p:ph type="body" sz="quarter" idx="1"/>
          </p:nvPr>
        </p:nvSpPr>
        <p:spPr/>
        <p:txBody>
          <a:bodyPr/>
          <a:lstStyle/>
          <a:p>
            <a:pPr lvl="0"/>
            <a:r>
              <a:rPr lang="fr-FR"/>
              <a:t>Explication &gt; personne physique =/= personne morale = entreprises / associations </a:t>
            </a:r>
          </a:p>
          <a:p>
            <a:pPr lvl="0"/>
            <a:endParaRPr lang="fr-FR"/>
          </a:p>
          <a:p>
            <a:pPr lvl="0"/>
            <a:r>
              <a:rPr lang="fr-FR"/>
              <a:t>Identification indirecte &gt; Expliquer qu’il faut faire attention à tous les moyens à disposition de l’entreprise pour identifier indirectement l’individu. </a:t>
            </a:r>
          </a:p>
          <a:p>
            <a:pPr lvl="0"/>
            <a:endParaRPr lang="fr-FR"/>
          </a:p>
          <a:p>
            <a:pPr lvl="0"/>
            <a:r>
              <a:rPr lang="fr-FR"/>
              <a:t>Expliquer que la notion de DCP est interprété très largement &gt; penser à tous les liens possibles entre les données que l’on possède et des données tierces qui seraient accessibles par le RT. Enormément de données sont personnelles. </a:t>
            </a:r>
          </a:p>
          <a:p>
            <a:pPr lvl="0"/>
            <a:endParaRPr lang="fr-FR"/>
          </a:p>
          <a:p>
            <a:pPr lvl="0"/>
            <a:r>
              <a:rPr lang="fr-FR"/>
              <a:t>Travail de classification &gt; on identifie le type de données afin de savoir quelles obligations s’appliquent. </a:t>
            </a:r>
          </a:p>
          <a:p>
            <a:pPr lvl="0"/>
            <a:endParaRPr lang="fr-FR"/>
          </a:p>
          <a:p>
            <a:pPr lvl="0"/>
            <a:r>
              <a:rPr lang="fr-FR"/>
              <a:t>Données sensibles nécessitent des conditions plus strictes pour être traitées / récoltées &gt; pour eux, c’est savoir à quel point il faudra faire attention / traitement sera contraignant &gt; anticiper pour prendre précautions. </a:t>
            </a:r>
          </a:p>
          <a:p>
            <a:pPr lvl="0"/>
            <a:endParaRPr lang="fr-FR"/>
          </a:p>
          <a:p>
            <a:pPr lvl="0"/>
            <a:r>
              <a:rPr lang="fr-FR"/>
              <a:t>Sur la difficulté de garder les gens anonymes =&gt; Ex de Netflix &gt; en 2006, concours Netflix 1M $  création algo recommandation en fonction notes &gt; fourniture BD clients juste avec notes de films pour entrainement &gt; certains se sont amusés à retrouver les personnes via un croisement des avis sur IMDB </a:t>
            </a:r>
          </a:p>
          <a:p>
            <a:pPr lvl="0"/>
            <a:endParaRPr lang="fr-FR"/>
          </a:p>
          <a:p>
            <a:pPr lvl="0"/>
            <a:endParaRPr lang="fr-FR"/>
          </a:p>
          <a:p>
            <a:pPr lvl="0"/>
            <a:endParaRPr lang="fr-FR"/>
          </a:p>
          <a:p>
            <a:pPr lvl="0"/>
            <a:endParaRPr lang="fr-FR"/>
          </a:p>
        </p:txBody>
      </p:sp>
      <p:sp>
        <p:nvSpPr>
          <p:cNvPr id="4" name="Espace réservé du numéro de diapositive 3">
            <a:extLst>
              <a:ext uri="{FF2B5EF4-FFF2-40B4-BE49-F238E27FC236}">
                <a16:creationId xmlns:a16="http://schemas.microsoft.com/office/drawing/2014/main" id="{55C3B156-86E4-48CE-B6E3-7F87F30EBFD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7549A3E-FE50-433C-B0DA-C533DB366481}" type="slidenum">
              <a:t>11</a:t>
            </a:fld>
            <a:endParaRPr lang="fr-FR" sz="1200" b="0" i="0" u="none" strike="noStrike" kern="1200" cap="none" spc="0" baseline="0">
              <a:solidFill>
                <a:srgbClr val="000000"/>
              </a:solidFill>
              <a:uFillTx/>
              <a:latin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1D2DE38-2150-4FDA-9367-464A73DAAC02}"/>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BC167FA8-2AF6-4BAB-AE41-4BED51CECAF3}"/>
              </a:ext>
            </a:extLst>
          </p:cNvPr>
          <p:cNvSpPr txBox="1">
            <a:spLocks noGrp="1"/>
          </p:cNvSpPr>
          <p:nvPr>
            <p:ph type="body" sz="quarter" idx="1"/>
          </p:nvPr>
        </p:nvSpPr>
        <p:spPr/>
        <p:txBody>
          <a:bodyPr/>
          <a:lstStyle/>
          <a:p>
            <a:pPr lvl="0"/>
            <a:r>
              <a:rPr lang="fr-FR"/>
              <a:t>Rappeler la définition de chacune des conditions (une par une) &gt; Traitement &gt; DCP &gt; RT &gt; ST &gt; personnes concernées</a:t>
            </a:r>
          </a:p>
          <a:p>
            <a:pPr lvl="0"/>
            <a:endParaRPr lang="fr-FR"/>
          </a:p>
          <a:p>
            <a:pPr lvl="0"/>
            <a:r>
              <a:rPr lang="fr-FR"/>
              <a:t>EEE = Pays de l’UE + Norvège, Islande et Liechtenstein </a:t>
            </a:r>
          </a:p>
          <a:p>
            <a:pPr lvl="0"/>
            <a:endParaRPr lang="fr-FR"/>
          </a:p>
          <a:p>
            <a:pPr lvl="0"/>
            <a:r>
              <a:rPr lang="fr-FR"/>
              <a:t>Expliquer les conséquences : </a:t>
            </a:r>
          </a:p>
          <a:p>
            <a:pPr lvl="0"/>
            <a:r>
              <a:rPr lang="fr-FR"/>
              <a:t> - Entreprise installé en Allemagne traitant DCP italiens &gt; RGPD</a:t>
            </a:r>
          </a:p>
          <a:p>
            <a:pPr lvl="0"/>
            <a:r>
              <a:rPr lang="fr-FR"/>
              <a:t> - Entreprise chinoise installée en France traitant des données de chinois &gt; RGPD</a:t>
            </a:r>
          </a:p>
          <a:p>
            <a:pPr lvl="0"/>
            <a:r>
              <a:rPr lang="fr-FR"/>
              <a:t> - Google &gt; RGPD pour ces données d’UE et pas RGPD pour DCP autres </a:t>
            </a:r>
          </a:p>
          <a:p>
            <a:pPr lvl="0"/>
            <a:r>
              <a:rPr lang="fr-FR"/>
              <a:t> - Entreprise française installé au Maroc par exemple &gt; ça dépend des DCP</a:t>
            </a:r>
          </a:p>
          <a:p>
            <a:pPr lvl="0"/>
            <a:endParaRPr lang="fr-FR"/>
          </a:p>
          <a:p>
            <a:pPr lvl="0"/>
            <a:r>
              <a:rPr lang="fr-FR"/>
              <a:t>RQ &gt; possibilité de diviser les DCP en fonction de l’origine (pour entreprises hors UE) &gt; une BD UE et une BD pour autres &gt; pas les mêmes exigences en termes de sécurité. </a:t>
            </a:r>
          </a:p>
        </p:txBody>
      </p:sp>
      <p:sp>
        <p:nvSpPr>
          <p:cNvPr id="4" name="Espace réservé du numéro de diapositive 3">
            <a:extLst>
              <a:ext uri="{FF2B5EF4-FFF2-40B4-BE49-F238E27FC236}">
                <a16:creationId xmlns:a16="http://schemas.microsoft.com/office/drawing/2014/main" id="{0452EB8F-2C4C-4668-A746-4A8A08A85B9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094ED8E-1DBB-4D22-9B66-C21EA421D530}" type="slidenum">
              <a:t>12</a:t>
            </a:fld>
            <a:endParaRPr lang="fr-FR" sz="1200" b="0" i="0" u="none" strike="noStrike" kern="1200" cap="none" spc="0" baseline="0">
              <a:solidFill>
                <a:srgbClr val="000000"/>
              </a:solidFill>
              <a:uFillTx/>
              <a:latin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B35C0A5-0E44-473D-BDE3-B57DD7F8E528}"/>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368424C4-A382-4EAF-903B-2D4AA5B14A2F}"/>
              </a:ext>
            </a:extLst>
          </p:cNvPr>
          <p:cNvSpPr txBox="1">
            <a:spLocks noGrp="1"/>
          </p:cNvSpPr>
          <p:nvPr>
            <p:ph type="body" sz="quarter" idx="1"/>
          </p:nvPr>
        </p:nvSpPr>
        <p:spPr/>
        <p:txBody>
          <a:bodyPr/>
          <a:lstStyle/>
          <a:p>
            <a:pPr lvl="0"/>
            <a:r>
              <a:rPr lang="fr-FR"/>
              <a:t>ST &gt; juste à être conforme au RGPD et respecter les directives </a:t>
            </a:r>
          </a:p>
          <a:p>
            <a:pPr lvl="0"/>
            <a:r>
              <a:rPr lang="fr-FR"/>
              <a:t>RT &gt; Conforme au RGPD &gt; + d’obligations à respecter, notamment dans la détermination du traitement</a:t>
            </a:r>
          </a:p>
          <a:p>
            <a:pPr lvl="0"/>
            <a:endParaRPr lang="fr-FR"/>
          </a:p>
          <a:p>
            <a:pPr lvl="0"/>
            <a:r>
              <a:rPr lang="fr-FR"/>
              <a:t>Explication respons solidaire &gt; en cas de préjudice, la pers concernée peut saisir n’importe lequel des 2 (entre ST et RT) peu importe lequel est à l’origine de la faute. Une fois la procédure terminée avec la pers concernée, si l’acteur qui a payé n’était pas à l’origine de la faute, il peut se retourner contre le vrai responsable et lui demander de réparer la réparation. </a:t>
            </a:r>
          </a:p>
          <a:p>
            <a:pPr lvl="0"/>
            <a:endParaRPr lang="fr-FR"/>
          </a:p>
          <a:p>
            <a:pPr lvl="0"/>
            <a:r>
              <a:rPr lang="fr-FR"/>
              <a:t>Précision &gt; Il s’agit d’un travail de qualification &gt; compliqué car parfois la limite est parfois très fine entre celui qui traite pour le compte de et celui qui traite DCP en coopération &gt; et donc co-RT </a:t>
            </a:r>
          </a:p>
          <a:p>
            <a:pPr lvl="0"/>
            <a:endParaRPr lang="fr-FR"/>
          </a:p>
          <a:p>
            <a:pPr lvl="0"/>
            <a:r>
              <a:rPr lang="fr-FR"/>
              <a:t>Importance d’être conforme au RGPD en tant que ST -&gt; aucun RT ne vous confiera ces données si vous faites n’importe quoi avec les données personnelles que l’on vous a confié  être conforme = avantage commercial et concurrentiel </a:t>
            </a:r>
          </a:p>
          <a:p>
            <a:pPr lvl="0"/>
            <a:r>
              <a:rPr lang="fr-FR" u="sng"/>
              <a:t>Exemple</a:t>
            </a:r>
            <a:r>
              <a:rPr lang="fr-FR"/>
              <a:t> du FAI qui a refusé de donner IP des résidents européens ayant téléchargés illégalement films/musiques aux ayant droits US car ayants droits non conformes au RGPD</a:t>
            </a:r>
          </a:p>
        </p:txBody>
      </p:sp>
      <p:sp>
        <p:nvSpPr>
          <p:cNvPr id="4" name="Espace réservé du numéro de diapositive 3">
            <a:extLst>
              <a:ext uri="{FF2B5EF4-FFF2-40B4-BE49-F238E27FC236}">
                <a16:creationId xmlns:a16="http://schemas.microsoft.com/office/drawing/2014/main" id="{72F1F065-703A-40F3-8F06-91F95AF56DB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C6066D7-461E-42E9-8369-20BEFAFE2DCB}" type="slidenum">
              <a:t>13</a:t>
            </a:fld>
            <a:endParaRPr lang="fr-FR" sz="1200" b="0" i="0" u="none" strike="noStrike" kern="1200" cap="none" spc="0" baseline="0">
              <a:solidFill>
                <a:srgbClr val="000000"/>
              </a:solidFill>
              <a:uFillTx/>
              <a:latin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295BF5E-2701-4103-BA0E-CC1CB691F0FF}"/>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9C8E1597-0904-408C-86A2-42D76C75FDED}"/>
              </a:ext>
            </a:extLst>
          </p:cNvPr>
          <p:cNvSpPr txBox="1">
            <a:spLocks noGrp="1"/>
          </p:cNvSpPr>
          <p:nvPr>
            <p:ph type="body" sz="quarter" idx="1"/>
          </p:nvPr>
        </p:nvSpPr>
        <p:spPr/>
        <p:txBody>
          <a:bodyPr/>
          <a:lstStyle/>
          <a:p>
            <a:pPr lvl="0"/>
            <a:r>
              <a:rPr lang="fr-FR"/>
              <a:t>Acteurs pouvant venir en aide aux entreprises traitant des données : </a:t>
            </a:r>
          </a:p>
          <a:p>
            <a:pPr lvl="0"/>
            <a:endParaRPr lang="fr-FR"/>
          </a:p>
          <a:p>
            <a:pPr marL="171450" lvl="0" indent="-171450">
              <a:buSzPct val="100000"/>
              <a:buChar char="-"/>
            </a:pPr>
            <a:r>
              <a:rPr lang="fr-FR"/>
              <a:t>Rappeler que parfois il est obligatoire mais peut quand même être désigné volontairement par l’entreprise </a:t>
            </a:r>
          </a:p>
          <a:p>
            <a:pPr marL="171450" lvl="0" indent="-171450">
              <a:buSzPct val="100000"/>
              <a:buChar char="-"/>
            </a:pPr>
            <a:r>
              <a:rPr lang="fr-FR"/>
              <a:t>C’est lui qu’il faut avertir dès que vous voyez des DCP -&gt; en théorie il est, lui et ses rpzants, dans tous les projets. Idem dès que pb en lien avec DCP il faut aller le voir et lui en parler. Dissimuler une erreur est très risquée et peut entrainer de lourdes sanctions. </a:t>
            </a:r>
          </a:p>
          <a:p>
            <a:pPr marL="171450" lvl="0" indent="-171450">
              <a:buSzPct val="100000"/>
              <a:buChar char="-"/>
            </a:pPr>
            <a:endParaRPr lang="fr-FR"/>
          </a:p>
          <a:p>
            <a:pPr marL="171450" lvl="0" indent="-171450">
              <a:buSzPct val="100000"/>
              <a:buChar char="-"/>
            </a:pPr>
            <a:endParaRPr lang="fr-FR"/>
          </a:p>
        </p:txBody>
      </p:sp>
      <p:sp>
        <p:nvSpPr>
          <p:cNvPr id="4" name="Espace réservé du numéro de diapositive 3">
            <a:extLst>
              <a:ext uri="{FF2B5EF4-FFF2-40B4-BE49-F238E27FC236}">
                <a16:creationId xmlns:a16="http://schemas.microsoft.com/office/drawing/2014/main" id="{452FACCF-B078-4EB6-B76D-E6D0DA2A93E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38C39AF-74CE-4A7A-82A6-80A9093B1E4A}" type="slidenum">
              <a:t>14</a:t>
            </a:fld>
            <a:endParaRPr lang="fr-FR" sz="1200" b="0" i="0" u="none" strike="noStrike" kern="1200" cap="none" spc="0" baseline="0">
              <a:solidFill>
                <a:srgbClr val="000000"/>
              </a:solidFill>
              <a:uFillTx/>
              <a:latin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7255DD98-8B3A-4661-AD4F-80FC242B8CEC}"/>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51273FE-BB60-41DC-9AD4-92581086E3C3}"/>
              </a:ext>
            </a:extLst>
          </p:cNvPr>
          <p:cNvSpPr txBox="1">
            <a:spLocks noGrp="1"/>
          </p:cNvSpPr>
          <p:nvPr>
            <p:ph type="body" sz="quarter" idx="1"/>
          </p:nvPr>
        </p:nvSpPr>
        <p:spPr/>
        <p:txBody>
          <a:bodyPr/>
          <a:lstStyle/>
          <a:p>
            <a:pPr lvl="0"/>
            <a:r>
              <a:rPr lang="fr-FR"/>
              <a:t>Définition de : </a:t>
            </a:r>
          </a:p>
          <a:p>
            <a:pPr lvl="0"/>
            <a:r>
              <a:rPr lang="fr-FR"/>
              <a:t>	« déterminé » &gt; On choisit à l’avance les finalités ! </a:t>
            </a:r>
          </a:p>
          <a:p>
            <a:pPr lvl="0"/>
            <a:r>
              <a:rPr lang="fr-FR"/>
              <a:t>	« explicites » &gt; Pas de finalités floues dans le but de viser le plus large possible </a:t>
            </a:r>
          </a:p>
          <a:p>
            <a:pPr lvl="0"/>
            <a:r>
              <a:rPr lang="fr-FR"/>
              <a:t>	« légitimes » &gt; Finalité cohérente avec ce que fait le RT &gt; ex : banque qui veut gérer la santé des gens &gt; pas finalité légitime </a:t>
            </a:r>
          </a:p>
          <a:p>
            <a:pPr lvl="0"/>
            <a:endParaRPr lang="fr-FR"/>
          </a:p>
          <a:p>
            <a:pPr lvl="0"/>
            <a:r>
              <a:rPr lang="fr-FR"/>
              <a:t>Données nécessaires &gt; les données qui servent à la finalité et seulement ça ! </a:t>
            </a:r>
          </a:p>
          <a:p>
            <a:pPr lvl="0"/>
            <a:endParaRPr lang="fr-FR"/>
          </a:p>
          <a:p>
            <a:pPr lvl="0"/>
            <a:r>
              <a:rPr lang="fr-FR"/>
              <a:t>Moyens nécessaires &gt; reprendre exemple caméra de surveillance avec les lycées </a:t>
            </a:r>
          </a:p>
          <a:p>
            <a:pPr lvl="0"/>
            <a:endParaRPr lang="fr-FR"/>
          </a:p>
          <a:p>
            <a:pPr lvl="0"/>
            <a:r>
              <a:rPr lang="fr-FR"/>
              <a:t>Réutilisation de DCP &gt; Ex du technicien d’Orange qui a essayé de draguer une cliente chez qui il était installé la fibre</a:t>
            </a:r>
          </a:p>
        </p:txBody>
      </p:sp>
      <p:sp>
        <p:nvSpPr>
          <p:cNvPr id="4" name="Espace réservé du numéro de diapositive 3">
            <a:extLst>
              <a:ext uri="{FF2B5EF4-FFF2-40B4-BE49-F238E27FC236}">
                <a16:creationId xmlns:a16="http://schemas.microsoft.com/office/drawing/2014/main" id="{F32CFAC5-73E2-417D-97B9-EF7025902F73}"/>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5FF8539-8614-4FA1-A220-0E8557F8C5A5}" type="slidenum">
              <a:t>16</a:t>
            </a:fld>
            <a:endParaRPr lang="fr-FR" sz="1200" b="0" i="0" u="none" strike="noStrike" kern="1200" cap="none" spc="0" baseline="0">
              <a:solidFill>
                <a:srgbClr val="000000"/>
              </a:solidFill>
              <a:uFillTx/>
              <a:latin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9462F86C-23DD-4151-864E-A86F3867F02B}"/>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C25EC292-9925-4042-ABF1-3EA8F59892CC}"/>
              </a:ext>
            </a:extLst>
          </p:cNvPr>
          <p:cNvSpPr txBox="1">
            <a:spLocks noGrp="1"/>
          </p:cNvSpPr>
          <p:nvPr>
            <p:ph type="body" sz="quarter" idx="1"/>
          </p:nvPr>
        </p:nvSpPr>
        <p:spPr/>
        <p:txBody>
          <a:bodyPr/>
          <a:lstStyle/>
          <a:p>
            <a:pPr lvl="0"/>
            <a:r>
              <a:rPr lang="fr-FR"/>
              <a:t>Explication notion de licéité &gt; Justification du traitement &gt; Différent de la finalité &gt; Finalité = Objectif alors que Licéité = raison qui autorise le traitement. Aussi appelé « base légale » du traitement. </a:t>
            </a:r>
          </a:p>
          <a:p>
            <a:pPr lvl="0"/>
            <a:endParaRPr lang="fr-FR"/>
          </a:p>
          <a:p>
            <a:pPr lvl="0"/>
            <a:r>
              <a:rPr lang="fr-FR"/>
              <a:t>Liste limitative &gt; Tout traitement qui ne serait justifié par une de ces raisons est automatiquement illégal ! </a:t>
            </a:r>
          </a:p>
          <a:p>
            <a:pPr lvl="0"/>
            <a:endParaRPr lang="fr-FR"/>
          </a:p>
          <a:p>
            <a:pPr lvl="0"/>
            <a:r>
              <a:rPr lang="fr-FR"/>
              <a:t>Expliciter chaque base légale</a:t>
            </a:r>
          </a:p>
          <a:p>
            <a:pPr lvl="0"/>
            <a:endParaRPr lang="fr-FR"/>
          </a:p>
          <a:p>
            <a:pPr lvl="0"/>
            <a:r>
              <a:rPr lang="fr-FR"/>
              <a:t>Ccl =&gt; Importance du consentement que l’on donne &gt; quand rien de raisonnable ne permet de justifier traitement DCP &gt; consentement demandée &gt; dernier recours pour entreprises. </a:t>
            </a:r>
          </a:p>
          <a:p>
            <a:pPr lvl="0"/>
            <a:r>
              <a:rPr lang="fr-FR"/>
              <a:t>Ex : prélèvement de données génétiques pour de l’amusement &gt; cf vidéo YT sur « Connais tes origines » &gt; Complétement déraisonnable ! Mais si consentement alors ça passe à ce niveau. </a:t>
            </a:r>
          </a:p>
        </p:txBody>
      </p:sp>
      <p:sp>
        <p:nvSpPr>
          <p:cNvPr id="4" name="Espace réservé du numéro de diapositive 3">
            <a:extLst>
              <a:ext uri="{FF2B5EF4-FFF2-40B4-BE49-F238E27FC236}">
                <a16:creationId xmlns:a16="http://schemas.microsoft.com/office/drawing/2014/main" id="{848E2CE1-3E24-4A27-AEB7-500BACDE743F}"/>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D6FCBEB-C757-4C28-B809-D44A1B40A727}" type="slidenum">
              <a:t>17</a:t>
            </a:fld>
            <a:endParaRPr lang="fr-FR" sz="1200" b="0" i="0" u="none" strike="noStrike" kern="1200" cap="none" spc="0" baseline="0">
              <a:solidFill>
                <a:srgbClr val="000000"/>
              </a:solidFill>
              <a:uFillTx/>
              <a:latin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7F0E540A-519F-4BF4-B389-6E0A527B3482}"/>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FEECC5B9-E240-4612-9AED-7D631E3D676C}"/>
              </a:ext>
            </a:extLst>
          </p:cNvPr>
          <p:cNvSpPr txBox="1">
            <a:spLocks noGrp="1"/>
          </p:cNvSpPr>
          <p:nvPr>
            <p:ph type="body" sz="quarter" idx="1"/>
          </p:nvPr>
        </p:nvSpPr>
        <p:spPr/>
        <p:txBody>
          <a:bodyPr/>
          <a:lstStyle/>
          <a:p>
            <a:pPr lvl="0"/>
            <a:r>
              <a:rPr lang="fr-FR"/>
              <a:t>« Correction DCP » &gt; Laisser la possibilité à pers concernée de modifier ses DCP </a:t>
            </a:r>
          </a:p>
          <a:p>
            <a:pPr lvl="0"/>
            <a:endParaRPr lang="fr-FR"/>
          </a:p>
          <a:p>
            <a:pPr lvl="0"/>
            <a:r>
              <a:rPr lang="fr-FR"/>
              <a:t>Réactivité importante en cas de changements ! </a:t>
            </a:r>
          </a:p>
        </p:txBody>
      </p:sp>
      <p:sp>
        <p:nvSpPr>
          <p:cNvPr id="4" name="Espace réservé du numéro de diapositive 3">
            <a:extLst>
              <a:ext uri="{FF2B5EF4-FFF2-40B4-BE49-F238E27FC236}">
                <a16:creationId xmlns:a16="http://schemas.microsoft.com/office/drawing/2014/main" id="{C10F2D60-EDC9-4E2E-A856-F174959C9ED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49B00E9-C053-4020-98A9-A04F767445A0}" type="slidenum">
              <a:t>18</a:t>
            </a:fld>
            <a:endParaRPr lang="fr-FR" sz="1200" b="0" i="0" u="none" strike="noStrike" kern="1200" cap="none" spc="0" baseline="0">
              <a:solidFill>
                <a:srgbClr val="000000"/>
              </a:solidFill>
              <a:uFillTx/>
              <a:latin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8D7BC72-B52D-464E-B771-D74E54162865}"/>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FCEECAA-E69F-410B-A88F-8639D8539139}"/>
              </a:ext>
            </a:extLst>
          </p:cNvPr>
          <p:cNvSpPr txBox="1">
            <a:spLocks noGrp="1"/>
          </p:cNvSpPr>
          <p:nvPr>
            <p:ph type="body" sz="quarter" idx="1"/>
          </p:nvPr>
        </p:nvSpPr>
        <p:spPr/>
        <p:txBody>
          <a:bodyPr/>
          <a:lstStyle/>
          <a:p>
            <a:pPr lvl="0"/>
            <a:r>
              <a:rPr lang="fr-FR"/>
              <a:t>Rappel &gt; Ce ne sera pas à vous de définir la durée en tant qu’employé &gt; rôle du DPO MAIS ce sera à vous de la faire respecter probablement </a:t>
            </a:r>
          </a:p>
          <a:p>
            <a:pPr lvl="0"/>
            <a:endParaRPr lang="fr-FR"/>
          </a:p>
          <a:p>
            <a:pPr lvl="0"/>
            <a:r>
              <a:rPr lang="fr-FR"/>
              <a:t>RQ &gt; Sauf si vous êtes RT (site internet), c’est à vous de vous renseigner sur la durée &gt; Aller visiter le site de la CNIL pour infos et aide</a:t>
            </a:r>
          </a:p>
          <a:p>
            <a:pPr lvl="0"/>
            <a:endParaRPr lang="fr-FR"/>
          </a:p>
          <a:p>
            <a:pPr lvl="0"/>
            <a:r>
              <a:rPr lang="fr-FR"/>
              <a:t>Ex : école « 42 » qui gardait depuis des mois tous les enregistrements de ses caméras de vidéosurveillance pour aucune raison </a:t>
            </a:r>
          </a:p>
          <a:p>
            <a:pPr lvl="0"/>
            <a:endParaRPr lang="fr-FR"/>
          </a:p>
          <a:p>
            <a:pPr lvl="0"/>
            <a:r>
              <a:rPr lang="fr-FR"/>
              <a:t>Débat sur anonymisation &gt; est-ce seulement possible ? </a:t>
            </a:r>
          </a:p>
          <a:p>
            <a:pPr lvl="0"/>
            <a:r>
              <a:rPr lang="fr-FR"/>
              <a:t>Ex de Netflix &gt; en 2006, concours Netflix 1M $  création algo recommandation en fonction notes &gt; fourniture BD clients juste avec notes de films pour entrainement &gt; certains se sont amusés à retrouver les personnes via un croisement des avis sur IMDB</a:t>
            </a:r>
          </a:p>
          <a:p>
            <a:pPr lvl="0"/>
            <a:endParaRPr lang="fr-FR"/>
          </a:p>
        </p:txBody>
      </p:sp>
      <p:sp>
        <p:nvSpPr>
          <p:cNvPr id="4" name="Espace réservé du numéro de diapositive 3">
            <a:extLst>
              <a:ext uri="{FF2B5EF4-FFF2-40B4-BE49-F238E27FC236}">
                <a16:creationId xmlns:a16="http://schemas.microsoft.com/office/drawing/2014/main" id="{975D23E4-165A-4EF4-B3D9-C3151CE612A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1F665F6-EF71-41E6-BFCB-DC4D4B81177B}" type="slidenum">
              <a:t>19</a:t>
            </a:fld>
            <a:endParaRPr lang="fr-FR" sz="1200" b="0" i="0" u="none" strike="noStrike" kern="1200" cap="none" spc="0" baseline="0">
              <a:solidFill>
                <a:srgbClr val="000000"/>
              </a:solidFill>
              <a:uFillTx/>
              <a:latin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188BBDE-6351-4F6A-8B0B-2631A1F0E8EA}"/>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89E430F-7939-42D6-A9D2-AC591C9434EE}"/>
              </a:ext>
            </a:extLst>
          </p:cNvPr>
          <p:cNvSpPr txBox="1">
            <a:spLocks noGrp="1"/>
          </p:cNvSpPr>
          <p:nvPr>
            <p:ph type="body" sz="quarter" idx="1"/>
          </p:nvPr>
        </p:nvSpPr>
        <p:spPr/>
        <p:txBody>
          <a:bodyPr/>
          <a:lstStyle/>
          <a:p>
            <a:pPr lvl="0"/>
            <a:r>
              <a:rPr lang="fr-FR"/>
              <a:t>Expliquer ce besoin de cohérence entre les DCP dans différents pays. </a:t>
            </a:r>
          </a:p>
          <a:p>
            <a:pPr lvl="0"/>
            <a:endParaRPr lang="fr-FR"/>
          </a:p>
        </p:txBody>
      </p:sp>
      <p:sp>
        <p:nvSpPr>
          <p:cNvPr id="4" name="Espace réservé du numéro de diapositive 3">
            <a:extLst>
              <a:ext uri="{FF2B5EF4-FFF2-40B4-BE49-F238E27FC236}">
                <a16:creationId xmlns:a16="http://schemas.microsoft.com/office/drawing/2014/main" id="{8788E9E3-6524-4AE7-8BA6-AA12F44DEC9D}"/>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2ABDCE1-47D2-47AF-982B-A8FEE6BF90AD}" type="slidenum">
              <a:t>20</a:t>
            </a:fld>
            <a:endParaRPr lang="fr-FR" sz="1200" b="0" i="0" u="none" strike="noStrike" kern="1200" cap="none" spc="0" baseline="0">
              <a:solidFill>
                <a:srgbClr val="000000"/>
              </a:solidFill>
              <a:uFillTx/>
              <a:latin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9D70F0D-4277-462D-9602-85D74D892A32}"/>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DDD7888F-BF6A-4135-8255-80E0FCD87A90}"/>
              </a:ext>
            </a:extLst>
          </p:cNvPr>
          <p:cNvSpPr txBox="1">
            <a:spLocks noGrp="1"/>
          </p:cNvSpPr>
          <p:nvPr>
            <p:ph type="body" sz="quarter" idx="1"/>
          </p:nvPr>
        </p:nvSpPr>
        <p:spPr/>
        <p:txBody>
          <a:bodyPr/>
          <a:lstStyle/>
          <a:p>
            <a:pPr lvl="0"/>
            <a:r>
              <a:rPr lang="fr-FR"/>
              <a:t>Si vous travaillez hors de l’UE et que vous recevez des données d’un prestataire / client situé en UE, la protection à accorder à ces données sera élevée. </a:t>
            </a:r>
          </a:p>
        </p:txBody>
      </p:sp>
      <p:sp>
        <p:nvSpPr>
          <p:cNvPr id="4" name="Espace réservé du numéro de diapositive 3">
            <a:extLst>
              <a:ext uri="{FF2B5EF4-FFF2-40B4-BE49-F238E27FC236}">
                <a16:creationId xmlns:a16="http://schemas.microsoft.com/office/drawing/2014/main" id="{800830EE-1390-4078-BB54-A320643F07D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6C63C20-6E96-44AE-9D84-C1D4AF4EAFCE}" type="slidenum">
              <a:t>21</a:t>
            </a:fld>
            <a:endParaRPr lang="fr-FR"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FR" dirty="0"/>
              <a:t>Expliquer qu’un enjeu important de la gestion des données personnelles est leur sécurité = protection contre les failles </a:t>
            </a:r>
          </a:p>
          <a:p>
            <a:pPr marL="171450" indent="-171450">
              <a:buFontTx/>
              <a:buChar char="-"/>
            </a:pPr>
            <a:r>
              <a:rPr lang="fr-FR" dirty="0"/>
              <a:t>Préciser qu’ici on parle de données en général et pas de données persos</a:t>
            </a:r>
          </a:p>
          <a:p>
            <a:pPr marL="171450" indent="-171450">
              <a:buFontTx/>
              <a:buChar char="-"/>
            </a:pPr>
            <a:r>
              <a:rPr lang="fr-FR" dirty="0"/>
              <a:t>Parler du lien entre cybersécurité et droit &gt; considéré que lorsque c’est trop tard </a:t>
            </a:r>
          </a:p>
          <a:p>
            <a:pPr marL="171450" indent="-171450">
              <a:buFontTx/>
              <a:buChar char="-"/>
            </a:pPr>
            <a:r>
              <a:rPr lang="fr-FR" dirty="0"/>
              <a:t>Le droit des DCP exige une obligation de sécurité </a:t>
            </a:r>
            <a:r>
              <a:rPr lang="fr-FR"/>
              <a:t>des données </a:t>
            </a:r>
            <a:endParaRPr lang="fr-FR" dirty="0"/>
          </a:p>
        </p:txBody>
      </p:sp>
      <p:sp>
        <p:nvSpPr>
          <p:cNvPr id="4" name="Espace réservé du numéro de diapositive 3"/>
          <p:cNvSpPr>
            <a:spLocks noGrp="1"/>
          </p:cNvSpPr>
          <p:nvPr>
            <p:ph type="sldNum" sz="quarter" idx="5"/>
          </p:nvPr>
        </p:nvSpPr>
        <p:spPr/>
        <p:txBody>
          <a:bodyPr/>
          <a:lstStyle/>
          <a:p>
            <a:fld id="{2E3BF7F3-D07D-4DCC-8E74-704F3EC3F5B1}" type="slidenum">
              <a:rPr lang="fr-FR" smtClean="0"/>
              <a:t>3</a:t>
            </a:fld>
            <a:endParaRPr lang="fr-FR"/>
          </a:p>
        </p:txBody>
      </p:sp>
    </p:spTree>
    <p:extLst>
      <p:ext uri="{BB962C8B-B14F-4D97-AF65-F5344CB8AC3E}">
        <p14:creationId xmlns:p14="http://schemas.microsoft.com/office/powerpoint/2010/main" val="22861603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FCD550B-2D4E-4500-80BB-08F817A51302}"/>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D9F942F9-7809-4861-BC0D-152017836796}"/>
              </a:ext>
            </a:extLst>
          </p:cNvPr>
          <p:cNvSpPr txBox="1">
            <a:spLocks noGrp="1"/>
          </p:cNvSpPr>
          <p:nvPr>
            <p:ph type="body" sz="quarter" idx="1"/>
          </p:nvPr>
        </p:nvSpPr>
        <p:spPr/>
        <p:txBody>
          <a:bodyPr/>
          <a:lstStyle/>
          <a:p>
            <a:pPr lvl="0"/>
            <a:r>
              <a:rPr lang="fr-FR"/>
              <a:t>Raconter l’histoire de Schrems vs Facebook</a:t>
            </a:r>
          </a:p>
        </p:txBody>
      </p:sp>
      <p:sp>
        <p:nvSpPr>
          <p:cNvPr id="4" name="Espace réservé du numéro de diapositive 3">
            <a:extLst>
              <a:ext uri="{FF2B5EF4-FFF2-40B4-BE49-F238E27FC236}">
                <a16:creationId xmlns:a16="http://schemas.microsoft.com/office/drawing/2014/main" id="{A66208C4-FAD1-4FEC-AAB5-AF7F6D06A0DA}"/>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300B8D0-9092-4F10-90ED-E3C9BE82D7E6}" type="slidenum">
              <a:t>22</a:t>
            </a:fld>
            <a:endParaRPr lang="fr-FR" sz="1200" b="0" i="0" u="none" strike="noStrike" kern="1200" cap="none" spc="0" baseline="0">
              <a:solidFill>
                <a:srgbClr val="000000"/>
              </a:solidFill>
              <a:uFillTx/>
              <a:latin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BB7CE90-3BB8-4C98-B6E5-E30B8C83643C}"/>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4F9D7E4A-CC68-4789-8CF3-B93C453092C9}"/>
              </a:ext>
            </a:extLst>
          </p:cNvPr>
          <p:cNvSpPr txBox="1">
            <a:spLocks noGrp="1"/>
          </p:cNvSpPr>
          <p:nvPr>
            <p:ph type="body" sz="quarter" idx="1"/>
          </p:nvPr>
        </p:nvSpPr>
        <p:spPr/>
        <p:txBody>
          <a:bodyPr/>
          <a:lstStyle/>
          <a:p>
            <a:pPr lvl="0"/>
            <a:r>
              <a:rPr lang="fr-FR"/>
              <a:t>Pratique &gt; on évite les post it sur l’écran, etc. </a:t>
            </a:r>
          </a:p>
          <a:p>
            <a:pPr lvl="0"/>
            <a:r>
              <a:rPr lang="fr-FR"/>
              <a:t>Mot de passe avec caractères spéciaux et majuscules. </a:t>
            </a:r>
          </a:p>
          <a:p>
            <a:pPr lvl="0"/>
            <a:r>
              <a:rPr lang="fr-FR"/>
              <a:t>Rappel &gt; faille peut aussi avoir lieu sur des données papiers &gt; sécurité s’applique là aussi (cadenas, badge etc.) </a:t>
            </a:r>
          </a:p>
          <a:p>
            <a:pPr lvl="0"/>
            <a:endParaRPr lang="fr-FR"/>
          </a:p>
          <a:p>
            <a:pPr lvl="0"/>
            <a:r>
              <a:rPr lang="fr-FR"/>
              <a:t>Ex du salarié qui se connecte sur le wifi de l’hotel avec son ordi pro et infos importantes à l’étranger et se rend compte que son ordi est plein de virus et a subi une cyberattaque</a:t>
            </a:r>
          </a:p>
          <a:p>
            <a:pPr lvl="0"/>
            <a:endParaRPr lang="fr-FR"/>
          </a:p>
          <a:p>
            <a:pPr lvl="0"/>
            <a:r>
              <a:rPr lang="fr-FR"/>
              <a:t>Présentation réglo cyber &gt; Diffère dans chaque pays &gt; ex : Russie, prévoyez un stylo et du papier &gt; peut imposer de fournir la clé de chiffrement et enfermer si refus</a:t>
            </a:r>
          </a:p>
          <a:p>
            <a:pPr lvl="0"/>
            <a:endParaRPr lang="fr-FR"/>
          </a:p>
          <a:p>
            <a:pPr lvl="0"/>
            <a:endParaRPr lang="fr-FR"/>
          </a:p>
          <a:p>
            <a:pPr lvl="0"/>
            <a:r>
              <a:rPr lang="fr-FR"/>
              <a:t>Post faille &gt; utilité des informations données &gt; RT doit prévenir CNIL dans les 72h de la violation </a:t>
            </a:r>
          </a:p>
          <a:p>
            <a:pPr lvl="0"/>
            <a:r>
              <a:rPr lang="fr-FR"/>
              <a:t>	=&gt; Savant mélange entre le risque de se faire punir pour une faute que l’on pourrait camoufler et celui d’aggraver les choses en ne disant rien</a:t>
            </a:r>
          </a:p>
          <a:p>
            <a:pPr lvl="0"/>
            <a:r>
              <a:rPr lang="fr-FR"/>
              <a:t>Si problème de sécurité grave pour personnes concernées &gt; il faut prévenir les personnes concernées </a:t>
            </a:r>
          </a:p>
          <a:p>
            <a:pPr lvl="0"/>
            <a:r>
              <a:rPr lang="fr-FR"/>
              <a:t>Ex : mails d’entreprises sur un problème de sécurité &gt; malgré le contenu du mail, si vous êtes prévenus, c’est que le risque est grand ! </a:t>
            </a:r>
          </a:p>
          <a:p>
            <a:pPr lvl="0"/>
            <a:endParaRPr lang="fr-FR"/>
          </a:p>
          <a:p>
            <a:pPr lvl="0"/>
            <a:r>
              <a:rPr lang="fr-FR"/>
              <a:t>Nb de notification de  failles à la CNIL en 2019 &gt; + de 2000 </a:t>
            </a:r>
          </a:p>
          <a:p>
            <a:pPr lvl="0"/>
            <a:endParaRPr lang="fr-FR"/>
          </a:p>
        </p:txBody>
      </p:sp>
      <p:sp>
        <p:nvSpPr>
          <p:cNvPr id="4" name="Espace réservé du numéro de diapositive 3">
            <a:extLst>
              <a:ext uri="{FF2B5EF4-FFF2-40B4-BE49-F238E27FC236}">
                <a16:creationId xmlns:a16="http://schemas.microsoft.com/office/drawing/2014/main" id="{8A1BD77F-D36E-47B4-8B17-E109FF73D50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579B2BD-C97A-4B74-8216-A6CC7E244518}" type="slidenum">
              <a:t>23</a:t>
            </a:fld>
            <a:endParaRPr lang="fr-FR" sz="1200" b="0" i="0" u="none" strike="noStrike" kern="1200" cap="none" spc="0" baseline="0">
              <a:solidFill>
                <a:srgbClr val="000000"/>
              </a:solidFill>
              <a:uFillTx/>
              <a:latin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7D60F3E-352E-4D71-AFB4-9B03A79391A7}"/>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E6764BA-807D-4823-B2A8-1A4D30173707}"/>
              </a:ext>
            </a:extLst>
          </p:cNvPr>
          <p:cNvSpPr txBox="1">
            <a:spLocks noGrp="1"/>
          </p:cNvSpPr>
          <p:nvPr>
            <p:ph type="body" sz="quarter" idx="1"/>
          </p:nvPr>
        </p:nvSpPr>
        <p:spPr/>
        <p:txBody>
          <a:bodyPr/>
          <a:lstStyle/>
          <a:p>
            <a:pPr lvl="0"/>
            <a:r>
              <a:rPr lang="fr-FR"/>
              <a:t>Montrer panoplie de sanctions à disposition &gt; par la CNIL ou par l’Etat (rares)</a:t>
            </a:r>
          </a:p>
          <a:p>
            <a:pPr lvl="0"/>
            <a:r>
              <a:rPr lang="fr-FR"/>
              <a:t>Gradation dans la montée des sanctions &gt; délai pour réparer sa faute à chaque fois </a:t>
            </a:r>
          </a:p>
          <a:p>
            <a:pPr lvl="0"/>
            <a:r>
              <a:rPr lang="fr-FR"/>
              <a:t>Nombreuses sanctions &gt; plusieurs leviers pour obtenir la conformité &gt; choisir la sanction la plus adaptée</a:t>
            </a:r>
          </a:p>
        </p:txBody>
      </p:sp>
      <p:sp>
        <p:nvSpPr>
          <p:cNvPr id="4" name="Espace réservé du numéro de diapositive 3">
            <a:extLst>
              <a:ext uri="{FF2B5EF4-FFF2-40B4-BE49-F238E27FC236}">
                <a16:creationId xmlns:a16="http://schemas.microsoft.com/office/drawing/2014/main" id="{87467148-B0B0-4EFD-9A04-BFA01C553E1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AE9104B-9566-40BD-B645-BD80DA667B34}" type="slidenum">
              <a:t>24</a:t>
            </a:fld>
            <a:endParaRPr lang="fr-FR" sz="1200" b="0" i="0" u="none" strike="noStrike" kern="1200" cap="none" spc="0" baseline="0">
              <a:solidFill>
                <a:srgbClr val="000000"/>
              </a:solidFill>
              <a:uFillTx/>
              <a:latin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3E7490D4-C683-48B0-A4C4-F95C16F7CC7A}"/>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8D1BEAD3-C45D-415F-81AF-4982C3B5D8AD}"/>
              </a:ext>
            </a:extLst>
          </p:cNvPr>
          <p:cNvSpPr txBox="1">
            <a:spLocks noGrp="1"/>
          </p:cNvSpPr>
          <p:nvPr>
            <p:ph type="body" sz="quarter" idx="1"/>
          </p:nvPr>
        </p:nvSpPr>
        <p:spPr/>
        <p:txBody>
          <a:bodyPr/>
          <a:lstStyle/>
          <a:p>
            <a:pPr lvl="0"/>
            <a:r>
              <a:rPr lang="fr-FR"/>
              <a:t>Anecdote Uber &gt; 57M de personnes concernées dans une cyberattaque &gt; DCP classiques (officiellement pas données bancaires) &gt; a négocié avec cyberattaquants pour qu’ils gardent le silence</a:t>
            </a:r>
          </a:p>
        </p:txBody>
      </p:sp>
      <p:sp>
        <p:nvSpPr>
          <p:cNvPr id="4" name="Espace réservé du numéro de diapositive 3">
            <a:extLst>
              <a:ext uri="{FF2B5EF4-FFF2-40B4-BE49-F238E27FC236}">
                <a16:creationId xmlns:a16="http://schemas.microsoft.com/office/drawing/2014/main" id="{0D3B1E62-2CF7-4A6F-9CB7-1F2D2CADB2B5}"/>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AA65AFC-C0A0-464D-B3C3-02179A41917B}" type="slidenum">
              <a:t>25</a:t>
            </a:fld>
            <a:endParaRPr lang="fr-FR" sz="1200" b="0" i="0" u="none" strike="noStrike" kern="1200" cap="none" spc="0" baseline="0">
              <a:solidFill>
                <a:srgbClr val="000000"/>
              </a:solidFill>
              <a:uFillTx/>
              <a:latin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Parler de l’évolution des montants de sanctions &gt; expliquer par le besoin de collaboration des DPA pour commencer lors du lancement du RGPD + début des procédures après l’arrivée du RGPD =&gt; On arrive au moment où les sanctions montent car les procédures se terminent + moins de pitié par DPA (les RT ont eu le temps de se mettre en conformité)</a:t>
            </a:r>
          </a:p>
        </p:txBody>
      </p:sp>
      <p:sp>
        <p:nvSpPr>
          <p:cNvPr id="4" name="Espace réservé du numéro de diapositive 3"/>
          <p:cNvSpPr>
            <a:spLocks noGrp="1"/>
          </p:cNvSpPr>
          <p:nvPr>
            <p:ph type="sldNum" sz="quarter" idx="5"/>
          </p:nvPr>
        </p:nvSpPr>
        <p:spPr/>
        <p:txBody>
          <a:bodyPr/>
          <a:lstStyle/>
          <a:p>
            <a:fld id="{2E3BF7F3-D07D-4DCC-8E74-704F3EC3F5B1}" type="slidenum">
              <a:rPr lang="fr-FR" smtClean="0"/>
              <a:t>26</a:t>
            </a:fld>
            <a:endParaRPr lang="fr-FR"/>
          </a:p>
        </p:txBody>
      </p:sp>
    </p:spTree>
    <p:extLst>
      <p:ext uri="{BB962C8B-B14F-4D97-AF65-F5344CB8AC3E}">
        <p14:creationId xmlns:p14="http://schemas.microsoft.com/office/powerpoint/2010/main" val="23911074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Montrer les différents manquements et les sanctions associés &gt; donne une idée de la diversité de sanctions des DPA </a:t>
            </a:r>
          </a:p>
        </p:txBody>
      </p:sp>
      <p:sp>
        <p:nvSpPr>
          <p:cNvPr id="4" name="Espace réservé du numéro de diapositive 3"/>
          <p:cNvSpPr>
            <a:spLocks noGrp="1"/>
          </p:cNvSpPr>
          <p:nvPr>
            <p:ph type="sldNum" sz="quarter" idx="5"/>
          </p:nvPr>
        </p:nvSpPr>
        <p:spPr/>
        <p:txBody>
          <a:bodyPr/>
          <a:lstStyle/>
          <a:p>
            <a:fld id="{2E3BF7F3-D07D-4DCC-8E74-704F3EC3F5B1}" type="slidenum">
              <a:rPr lang="fr-FR" smtClean="0"/>
              <a:t>27</a:t>
            </a:fld>
            <a:endParaRPr lang="fr-FR"/>
          </a:p>
        </p:txBody>
      </p:sp>
    </p:spTree>
    <p:extLst>
      <p:ext uri="{BB962C8B-B14F-4D97-AF65-F5344CB8AC3E}">
        <p14:creationId xmlns:p14="http://schemas.microsoft.com/office/powerpoint/2010/main" val="38224735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4A60668-43FD-424B-8E08-D9FCDEB2B870}"/>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60361354-B054-4E4F-8EB2-6094B45DDB4F}"/>
              </a:ext>
            </a:extLst>
          </p:cNvPr>
          <p:cNvSpPr txBox="1">
            <a:spLocks noGrp="1"/>
          </p:cNvSpPr>
          <p:nvPr>
            <p:ph type="body" sz="quarter" idx="1"/>
          </p:nvPr>
        </p:nvSpPr>
        <p:spPr/>
        <p:txBody>
          <a:bodyPr/>
          <a:lstStyle/>
          <a:p>
            <a:pPr lvl="0"/>
            <a:r>
              <a:rPr lang="fr-FR"/>
              <a:t>Expliquer que personne ne lit ses CGU &gt; pb car elles contiennent toutes les informations dont on a discuté jusqu’à maintenant &gt; pbique de la clarté de ces conditions &gt; trop long trop difficile à lire &gt; chercheurs travaillent sur certaines propositions </a:t>
            </a:r>
          </a:p>
          <a:p>
            <a:pPr lvl="0"/>
            <a:r>
              <a:rPr lang="fr-FR"/>
              <a:t>Ex : icones de couleurs par ex &gt; leur demander leur avis</a:t>
            </a:r>
          </a:p>
          <a:p>
            <a:pPr lvl="0"/>
            <a:endParaRPr lang="fr-FR"/>
          </a:p>
        </p:txBody>
      </p:sp>
      <p:sp>
        <p:nvSpPr>
          <p:cNvPr id="4" name="Espace réservé du numéro de diapositive 3">
            <a:extLst>
              <a:ext uri="{FF2B5EF4-FFF2-40B4-BE49-F238E27FC236}">
                <a16:creationId xmlns:a16="http://schemas.microsoft.com/office/drawing/2014/main" id="{9BC3A746-9275-4FB7-82A8-483CAA07ACA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89E85DC-6BEF-4E1E-B0D9-7B14A97E5143}" type="slidenum">
              <a:t>29</a:t>
            </a:fld>
            <a:endParaRPr lang="fr-FR" sz="1200" b="0" i="0" u="none" strike="noStrike" kern="1200" cap="none" spc="0" baseline="0">
              <a:solidFill>
                <a:srgbClr val="000000"/>
              </a:solidFill>
              <a:uFillTx/>
              <a:latin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7E4F56B-4D45-4059-A8A0-6CD1D3FFA018}"/>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C3DDF285-69E2-48BE-9AC8-68478D5B7351}"/>
              </a:ext>
            </a:extLst>
          </p:cNvPr>
          <p:cNvSpPr txBox="1">
            <a:spLocks noGrp="1"/>
          </p:cNvSpPr>
          <p:nvPr>
            <p:ph type="body" sz="quarter" idx="1"/>
          </p:nvPr>
        </p:nvSpPr>
        <p:spPr/>
        <p:txBody>
          <a:bodyPr/>
          <a:lstStyle/>
          <a:p>
            <a:pPr lvl="0"/>
            <a:r>
              <a:rPr lang="fr-FR"/>
              <a:t>Limite &gt; accès seulement aux informations que vous avez fournies &gt; aucune renseignement sur les données déduites à partir de celles que vous avez fournies. </a:t>
            </a:r>
          </a:p>
          <a:p>
            <a:pPr lvl="0"/>
            <a:r>
              <a:rPr lang="fr-FR"/>
              <a:t>Possible sur toutes les applications / sites / endroits qui traitent des DCP &gt; bonne façon de réaliser le nb de DCP possédées par le site</a:t>
            </a:r>
          </a:p>
          <a:p>
            <a:pPr lvl="0"/>
            <a:endParaRPr lang="fr-FR"/>
          </a:p>
          <a:p>
            <a:pPr lvl="0"/>
            <a:r>
              <a:rPr lang="fr-FR"/>
              <a:t>Google &gt; Google Dashboards </a:t>
            </a:r>
          </a:p>
          <a:p>
            <a:pPr lvl="0"/>
            <a:r>
              <a:rPr lang="fr-FR"/>
              <a:t>Twitter &gt; Plus &gt; Paramètres &gt; Vos données Twiter</a:t>
            </a:r>
          </a:p>
          <a:p>
            <a:pPr lvl="0"/>
            <a:r>
              <a:rPr lang="fr-FR"/>
              <a:t>Facebook &gt; Raccourcis de confidentialité &gt; Accéder à mes données </a:t>
            </a:r>
          </a:p>
          <a:p>
            <a:pPr lvl="0"/>
            <a:endParaRPr lang="fr-FR"/>
          </a:p>
        </p:txBody>
      </p:sp>
      <p:sp>
        <p:nvSpPr>
          <p:cNvPr id="4" name="Espace réservé du numéro de diapositive 3">
            <a:extLst>
              <a:ext uri="{FF2B5EF4-FFF2-40B4-BE49-F238E27FC236}">
                <a16:creationId xmlns:a16="http://schemas.microsoft.com/office/drawing/2014/main" id="{0029B2C7-F91F-40E9-AC80-87454AC174A3}"/>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E75035D-4A65-4D6D-AA7E-178CC6773647}" type="slidenum">
              <a:t>30</a:t>
            </a:fld>
            <a:endParaRPr lang="fr-FR" sz="1200" b="0" i="0" u="none" strike="noStrike" kern="1200" cap="none" spc="0" baseline="0">
              <a:solidFill>
                <a:srgbClr val="000000"/>
              </a:solidFill>
              <a:uFillTx/>
              <a:latin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78390649-C17C-46D2-956D-BA6CFBA7585B}"/>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83A36397-1C87-44F1-9AFB-66F565E0DBD2}"/>
              </a:ext>
            </a:extLst>
          </p:cNvPr>
          <p:cNvSpPr txBox="1">
            <a:spLocks noGrp="1"/>
          </p:cNvSpPr>
          <p:nvPr>
            <p:ph type="body" sz="quarter" idx="1"/>
          </p:nvPr>
        </p:nvSpPr>
        <p:spPr/>
        <p:txBody>
          <a:bodyPr/>
          <a:lstStyle/>
          <a:p>
            <a:pPr lvl="0"/>
            <a:r>
              <a:rPr lang="fr-FR"/>
              <a:t>Droit rectification &gt; parallèle avec l’obligation de conserver des données exactes &gt; maj nécessaire régulièrement pour garantir cela. Collaboration ST / RT nécessaire. </a:t>
            </a:r>
          </a:p>
          <a:p>
            <a:pPr lvl="0"/>
            <a:endParaRPr lang="fr-FR"/>
          </a:p>
          <a:p>
            <a:pPr lvl="0"/>
            <a:r>
              <a:rPr lang="fr-FR"/>
              <a:t>Limitation &gt; droit complémentaire = geler utilisation DCP en attendant action sur elles &gt; utilisation pendant un délai / délai supplémentaire </a:t>
            </a:r>
          </a:p>
          <a:p>
            <a:pPr lvl="0"/>
            <a:r>
              <a:rPr lang="fr-FR"/>
              <a:t>Ex : demande de rectification &gt; pas de décision prise sur ce fondement en attendant &gt; le temps de vérification de votre identité par ex </a:t>
            </a:r>
          </a:p>
          <a:p>
            <a:pPr lvl="0"/>
            <a:endParaRPr lang="fr-FR"/>
          </a:p>
          <a:p>
            <a:pPr lvl="0"/>
            <a:r>
              <a:rPr lang="fr-FR"/>
              <a:t>Opposition &gt; ce n’est pas du gel, pas de la suppression mais un refus d’utiliser nos DCP &gt; cas où nos dossier apparaissent dans un fichier non obligatoire </a:t>
            </a:r>
          </a:p>
          <a:p>
            <a:pPr lvl="0"/>
            <a:r>
              <a:rPr lang="fr-FR"/>
              <a:t>Nécessité d’avoir des raisons personnelles pour ce refus &gt; SAUF prospection commerciale &gt; refus libre </a:t>
            </a:r>
          </a:p>
          <a:p>
            <a:pPr lvl="0"/>
            <a:r>
              <a:rPr lang="fr-FR"/>
              <a:t>Ex : refus d’apparaitre dans l’annuaire &gt; OK </a:t>
            </a:r>
          </a:p>
          <a:p>
            <a:pPr lvl="0"/>
            <a:r>
              <a:rPr lang="fr-FR"/>
              <a:t>Ex : refus d’apparaitre dans les fichiers de la police après une infraction &gt; Pas possible </a:t>
            </a:r>
          </a:p>
          <a:p>
            <a:pPr lvl="0"/>
            <a:endParaRPr lang="fr-FR"/>
          </a:p>
          <a:p>
            <a:pPr lvl="0"/>
            <a:r>
              <a:rPr lang="fr-FR"/>
              <a:t>IMPORTANT &gt; coopération entre les deux acteurs ST et RT &gt; inutile si RT ne traite pas DCP mais ST le fait </a:t>
            </a:r>
          </a:p>
          <a:p>
            <a:pPr lvl="0"/>
            <a:r>
              <a:rPr lang="fr-FR"/>
              <a:t>En réalité &gt; très compliqué &gt; manque de communication entre les acteurs &gt; celui qui a récolté les DCP arrête le traitement mais il a transféré à pleins d’entreprises qui vont continuer à traiter vos DCP</a:t>
            </a:r>
          </a:p>
          <a:p>
            <a:pPr lvl="0"/>
            <a:endParaRPr lang="fr-FR"/>
          </a:p>
          <a:p>
            <a:pPr lvl="0"/>
            <a:r>
              <a:rPr lang="fr-FR"/>
              <a:t>Astuce : mails « newsletter » &gt; lien de désabonnement obligatoire en bas du mail &gt; Astuce très pratique pour éviter de se faire spam ! </a:t>
            </a:r>
          </a:p>
        </p:txBody>
      </p:sp>
      <p:sp>
        <p:nvSpPr>
          <p:cNvPr id="4" name="Espace réservé du numéro de diapositive 3">
            <a:extLst>
              <a:ext uri="{FF2B5EF4-FFF2-40B4-BE49-F238E27FC236}">
                <a16:creationId xmlns:a16="http://schemas.microsoft.com/office/drawing/2014/main" id="{EE148509-6F90-47D4-9A7B-FF391A4642A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962F727-73D6-4C79-B93F-E46EF8D9575B}" type="slidenum">
              <a:t>31</a:t>
            </a:fld>
            <a:endParaRPr lang="fr-FR" sz="1200" b="0" i="0" u="none" strike="noStrike" kern="1200" cap="none" spc="0" baseline="0">
              <a:solidFill>
                <a:srgbClr val="000000"/>
              </a:solidFill>
              <a:uFillTx/>
              <a:latin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7FEC96FB-6E10-4AB6-BA6A-0A6425424BDD}"/>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03E260B5-01FE-4C2A-BE41-0223F75494F7}"/>
              </a:ext>
            </a:extLst>
          </p:cNvPr>
          <p:cNvSpPr txBox="1">
            <a:spLocks noGrp="1"/>
          </p:cNvSpPr>
          <p:nvPr>
            <p:ph type="body" sz="quarter" idx="1"/>
          </p:nvPr>
        </p:nvSpPr>
        <p:spPr/>
        <p:txBody>
          <a:bodyPr/>
          <a:lstStyle/>
          <a:p>
            <a:pPr lvl="0"/>
            <a:r>
              <a:rPr lang="fr-FR"/>
              <a:t>Portabilité &gt; Prolongement droit d’accès &gt; Permet de télécharger ses données fournies (accès = simple consultation) </a:t>
            </a:r>
          </a:p>
          <a:p>
            <a:pPr lvl="0"/>
            <a:r>
              <a:rPr lang="fr-FR"/>
              <a:t>A nouveau &gt; on se rend compte de la quantité de DCP que le site à sur nous </a:t>
            </a:r>
          </a:p>
          <a:p>
            <a:pPr lvl="0"/>
            <a:r>
              <a:rPr lang="fr-FR"/>
              <a:t>	=&gt; Avec votre expérience, essayer de jouer à quelles DCP peuvent être déduites sur vous &gt; ils ne vous les fourniront pas </a:t>
            </a:r>
          </a:p>
          <a:p>
            <a:pPr lvl="0"/>
            <a:r>
              <a:rPr lang="fr-FR"/>
              <a:t>Portabilité &gt; obj de faciliter le passage d’une plateforme à une autre &gt; lutte contre le monopole des GAFAM </a:t>
            </a:r>
          </a:p>
          <a:p>
            <a:pPr lvl="0"/>
            <a:r>
              <a:rPr lang="fr-FR"/>
              <a:t>                  &gt; c’est pq les DCP doivent être lisibles directement par une machine aussi &gt; changer rapidement sans avoir à tout repersonnalisé &gt; changer sans inconvénients</a:t>
            </a:r>
          </a:p>
        </p:txBody>
      </p:sp>
      <p:sp>
        <p:nvSpPr>
          <p:cNvPr id="4" name="Espace réservé du numéro de diapositive 3">
            <a:extLst>
              <a:ext uri="{FF2B5EF4-FFF2-40B4-BE49-F238E27FC236}">
                <a16:creationId xmlns:a16="http://schemas.microsoft.com/office/drawing/2014/main" id="{7B314090-B2FD-4492-AE86-BB16FE418AE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E0B6EBA-C4CF-41B4-888A-9B6878AFD447}" type="slidenum">
              <a:t>32</a:t>
            </a:fld>
            <a:endParaRPr lang="fr-FR" sz="1200" b="0" i="0" u="none" strike="noStrike" kern="1200" cap="none" spc="0" baseline="0">
              <a:solidFill>
                <a:srgbClr val="000000"/>
              </a:solidFill>
              <a:uFillTx/>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F2D86A2-5583-453D-819A-E8E184239381}"/>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9BDA9BEB-5CDB-48EF-B3B6-C8DC01C7EF46}"/>
              </a:ext>
            </a:extLst>
          </p:cNvPr>
          <p:cNvSpPr txBox="1">
            <a:spLocks noGrp="1"/>
          </p:cNvSpPr>
          <p:nvPr>
            <p:ph type="body" sz="quarter" idx="1"/>
          </p:nvPr>
        </p:nvSpPr>
        <p:spPr/>
        <p:txBody>
          <a:bodyPr/>
          <a:lstStyle/>
          <a:p>
            <a:pPr lvl="0"/>
            <a:r>
              <a:rPr lang="fr-FR" dirty="0"/>
              <a:t>Vie privée est un droit protégée par des textes internationaux  art 8 de la CESDH + art 9 code civil + article 12 DUDH </a:t>
            </a:r>
          </a:p>
          <a:p>
            <a:pPr lvl="0"/>
            <a:endParaRPr lang="fr-FR" dirty="0"/>
          </a:p>
          <a:p>
            <a:pPr lvl="0"/>
            <a:r>
              <a:rPr lang="fr-FR" dirty="0"/>
              <a:t>Expliquer les deux sens derrière l’expression « Ne rien avoir à cacher »  Garder des choses secrètes =/= avoir des choses à se reprocher </a:t>
            </a:r>
          </a:p>
          <a:p>
            <a:pPr lvl="0"/>
            <a:endParaRPr lang="fr-FR" dirty="0"/>
          </a:p>
          <a:p>
            <a:pPr lvl="0"/>
            <a:r>
              <a:rPr lang="fr-FR" dirty="0"/>
              <a:t>Sonder sur qui pense « ne rien avoir à cacher », puis demander ce qu’ils entendent par là : </a:t>
            </a:r>
          </a:p>
          <a:p>
            <a:pPr lvl="0"/>
            <a:endParaRPr lang="fr-FR" dirty="0"/>
          </a:p>
          <a:p>
            <a:pPr lvl="0"/>
            <a:r>
              <a:rPr lang="fr-FR" dirty="0"/>
              <a:t>Arg pour  1) Définition de « à cacher » 2) Arg court </a:t>
            </a:r>
            <a:r>
              <a:rPr lang="fr-FR" dirty="0" err="1"/>
              <a:t>termiste</a:t>
            </a:r>
            <a:r>
              <a:rPr lang="fr-FR" dirty="0"/>
              <a:t> 3) Arg égoïste  d’autres personnes voire des proches peuvent avoir des choses à cacher que l’on peut deviner par vous. </a:t>
            </a:r>
          </a:p>
          <a:p>
            <a:pPr lvl="0"/>
            <a:endParaRPr lang="fr-FR" dirty="0"/>
          </a:p>
          <a:p>
            <a:pPr lvl="0"/>
            <a:r>
              <a:rPr lang="fr-FR" dirty="0"/>
              <a:t>Ex de choses à cacher mais pas honteuse/illégale : affaire de fille enceinte qui était habitué à faire ses courses dans un supermarché (Target), son père voit des recommandations pour femmes enceintes &gt; va au magasin demander explication &gt; sa fille de 16 ans profilé enceinte &gt; parce que enceinte achète produits non </a:t>
            </a:r>
            <a:r>
              <a:rPr lang="fr-FR" dirty="0" err="1"/>
              <a:t>parfurmés</a:t>
            </a:r>
            <a:r>
              <a:rPr lang="fr-FR" dirty="0"/>
              <a:t> car odorat s’affine pendant le grossesse &gt; fille était vraiment enceinte &gt; pas encore dit à son père &gt; il apprend par le magasin &gt; Entreprises savent avant proches voire avant vous. </a:t>
            </a:r>
          </a:p>
          <a:p>
            <a:pPr lvl="0"/>
            <a:endParaRPr lang="fr-FR" dirty="0"/>
          </a:p>
          <a:p>
            <a:pPr lvl="0"/>
            <a:endParaRPr lang="fr-FR" dirty="0"/>
          </a:p>
        </p:txBody>
      </p:sp>
      <p:sp>
        <p:nvSpPr>
          <p:cNvPr id="4" name="Espace réservé du numéro de diapositive 3">
            <a:extLst>
              <a:ext uri="{FF2B5EF4-FFF2-40B4-BE49-F238E27FC236}">
                <a16:creationId xmlns:a16="http://schemas.microsoft.com/office/drawing/2014/main" id="{57B5A83F-AD04-466F-BF7C-304694A0517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05C85C5-58A5-4656-B18B-54BF8E094270}" type="slidenum">
              <a:t>4</a:t>
            </a:fld>
            <a:endParaRPr lang="fr-FR" sz="1200" b="0" i="0" u="none" strike="noStrike" kern="1200" cap="none" spc="0" baseline="0">
              <a:solidFill>
                <a:srgbClr val="000000"/>
              </a:solidFill>
              <a:uFillTx/>
              <a:latin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14CF6BC-3EFD-47D4-853E-449B0397A552}"/>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3644DA1A-F68D-406A-B2EF-EAD85AE9A449}"/>
              </a:ext>
            </a:extLst>
          </p:cNvPr>
          <p:cNvSpPr txBox="1">
            <a:spLocks noGrp="1"/>
          </p:cNvSpPr>
          <p:nvPr>
            <p:ph type="body" sz="quarter" idx="1"/>
          </p:nvPr>
        </p:nvSpPr>
        <p:spPr/>
        <p:txBody>
          <a:bodyPr/>
          <a:lstStyle/>
          <a:p>
            <a:pPr lvl="0"/>
            <a:r>
              <a:rPr lang="fr-FR"/>
              <a:t>Autre coté de la faille de sécurité &gt; celui de la victime / personne concernée : </a:t>
            </a:r>
          </a:p>
          <a:p>
            <a:pPr lvl="0"/>
            <a:endParaRPr lang="fr-FR"/>
          </a:p>
          <a:p>
            <a:pPr lvl="0"/>
            <a:r>
              <a:rPr lang="fr-FR"/>
              <a:t>Rappel modalités d’obligations de faille : </a:t>
            </a:r>
          </a:p>
          <a:p>
            <a:pPr lvl="0"/>
            <a:r>
              <a:rPr lang="fr-FR"/>
              <a:t> - faille simple &gt; alerter l’autorité de contrôle &gt; la CNIL </a:t>
            </a:r>
          </a:p>
          <a:p>
            <a:pPr lvl="0"/>
            <a:r>
              <a:rPr lang="fr-FR"/>
              <a:t> - faille avec risque &gt; oblig alerte pers concernées &gt; donc malgré le contenu du mail &gt; news importante pour nos DCP</a:t>
            </a:r>
          </a:p>
          <a:p>
            <a:pPr lvl="0"/>
            <a:r>
              <a:rPr lang="fr-FR"/>
              <a:t>RQ &gt; cela signifie qu’ils n’ont pas réussi à atténuer les conseq de la faille </a:t>
            </a:r>
          </a:p>
          <a:p>
            <a:pPr lvl="0"/>
            <a:endParaRPr lang="fr-FR"/>
          </a:p>
          <a:p>
            <a:pPr lvl="0"/>
            <a:r>
              <a:rPr lang="fr-FR"/>
              <a:t>Ex : utilisateurs de Yahoo ont du recevoir des mails comme cela + idem Uber ya qq années </a:t>
            </a:r>
          </a:p>
          <a:p>
            <a:pPr lvl="0"/>
            <a:endParaRPr lang="fr-FR"/>
          </a:p>
        </p:txBody>
      </p:sp>
      <p:sp>
        <p:nvSpPr>
          <p:cNvPr id="4" name="Espace réservé du numéro de diapositive 3">
            <a:extLst>
              <a:ext uri="{FF2B5EF4-FFF2-40B4-BE49-F238E27FC236}">
                <a16:creationId xmlns:a16="http://schemas.microsoft.com/office/drawing/2014/main" id="{652DFCE2-36E7-46CE-9101-B3854A59B3D3}"/>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B98D47B-8FAD-439D-96F0-A209744596FC}" type="slidenum">
              <a:t>33</a:t>
            </a:fld>
            <a:endParaRPr lang="fr-FR" sz="1200" b="0" i="0" u="none" strike="noStrike" kern="1200" cap="none" spc="0" baseline="0">
              <a:solidFill>
                <a:srgbClr val="000000"/>
              </a:solidFill>
              <a:uFillTx/>
              <a:latin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E7C8268-2645-489E-B3D9-59F9740EB0B8}"/>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C7E22CD2-C7DE-42CD-A40F-56A311609552}"/>
              </a:ext>
            </a:extLst>
          </p:cNvPr>
          <p:cNvSpPr txBox="1">
            <a:spLocks noGrp="1"/>
          </p:cNvSpPr>
          <p:nvPr>
            <p:ph type="body" sz="quarter" idx="1"/>
          </p:nvPr>
        </p:nvSpPr>
        <p:spPr/>
        <p:txBody>
          <a:bodyPr/>
          <a:lstStyle/>
          <a:p>
            <a:pPr lvl="0"/>
            <a:r>
              <a:rPr lang="fr-FR"/>
              <a:t>Rappeler que le cours prochain est le moment de passage des présentations pour l’examen de mi-semestre. </a:t>
            </a:r>
          </a:p>
          <a:p>
            <a:pPr lvl="0"/>
            <a:endParaRPr lang="fr-FR"/>
          </a:p>
          <a:p>
            <a:pPr lvl="0"/>
            <a:r>
              <a:rPr lang="fr-FR"/>
              <a:t>Préparer des questions pour les différents groupes &gt; je ne veux pas être le seul à participer ! </a:t>
            </a:r>
          </a:p>
          <a:p>
            <a:pPr lvl="0"/>
            <a:endParaRPr lang="fr-FR"/>
          </a:p>
          <a:p>
            <a:pPr lvl="0"/>
            <a:endParaRPr lang="fr-FR"/>
          </a:p>
        </p:txBody>
      </p:sp>
      <p:sp>
        <p:nvSpPr>
          <p:cNvPr id="4" name="Espace réservé du numéro de diapositive 3">
            <a:extLst>
              <a:ext uri="{FF2B5EF4-FFF2-40B4-BE49-F238E27FC236}">
                <a16:creationId xmlns:a16="http://schemas.microsoft.com/office/drawing/2014/main" id="{4EBE1A49-CDF7-47BC-8C4A-CBC118E408FF}"/>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87DD651-7640-40ED-ABD6-3A9DF65E7769}" type="slidenum">
              <a:t>34</a:t>
            </a:fld>
            <a:endParaRPr lang="fr-FR" sz="1200" b="0" i="0" u="none" strike="noStrike" kern="1200" cap="none" spc="0" baseline="0">
              <a:solidFill>
                <a:srgbClr val="000000"/>
              </a:solidFill>
              <a:uFillTx/>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FR" dirty="0"/>
              <a:t>Explication de l’affaire Safari &gt; Volonté de croiser les données du gouvernements entre les services (ce qui n’est pas le cas aujourd’hui sauf exception) </a:t>
            </a:r>
          </a:p>
          <a:p>
            <a:pPr marL="171450" indent="-171450">
              <a:buFontTx/>
              <a:buChar char="-"/>
            </a:pPr>
            <a:r>
              <a:rPr lang="fr-FR" dirty="0"/>
              <a:t>Scandale public &gt; l’affaire est dévoilée par Le Monde en 1974 et c’est la crainte par le peuple &gt; on se méfie de la surveillance de masse des français</a:t>
            </a:r>
          </a:p>
          <a:p>
            <a:pPr marL="171450" indent="-171450">
              <a:buFontTx/>
              <a:buChar char="-"/>
            </a:pPr>
            <a:r>
              <a:rPr lang="fr-FR" dirty="0"/>
              <a:t>Le projet SAFARI ne va jamais aboutir mais en réponse &gt; prise de conscience de l’importance des DCP &gt; 4 an plus tard, vote de la LIL qui va notamment créé la CNIL =&gt; France devient le premier pays à avoir une autorité publique dédiée à la protection des données.  </a:t>
            </a:r>
          </a:p>
        </p:txBody>
      </p:sp>
      <p:sp>
        <p:nvSpPr>
          <p:cNvPr id="4" name="Espace réservé du numéro de diapositive 3"/>
          <p:cNvSpPr>
            <a:spLocks noGrp="1"/>
          </p:cNvSpPr>
          <p:nvPr>
            <p:ph type="sldNum" sz="quarter" idx="5"/>
          </p:nvPr>
        </p:nvSpPr>
        <p:spPr/>
        <p:txBody>
          <a:bodyPr/>
          <a:lstStyle/>
          <a:p>
            <a:fld id="{2E3BF7F3-D07D-4DCC-8E74-704F3EC3F5B1}" type="slidenum">
              <a:rPr lang="fr-FR" smtClean="0"/>
              <a:t>5</a:t>
            </a:fld>
            <a:endParaRPr lang="fr-FR"/>
          </a:p>
        </p:txBody>
      </p:sp>
    </p:spTree>
    <p:extLst>
      <p:ext uri="{BB962C8B-B14F-4D97-AF65-F5344CB8AC3E}">
        <p14:creationId xmlns:p14="http://schemas.microsoft.com/office/powerpoint/2010/main" val="3538932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Evolution de la protection des DCP dans le monde &gt; très illustrative à ne pas prendre au pied de la lettre. Mais bonne mise en avant de 2 choses : </a:t>
            </a:r>
          </a:p>
          <a:p>
            <a:pPr marL="228600" indent="-228600">
              <a:buAutoNum type="arabicParenR"/>
            </a:pPr>
            <a:r>
              <a:rPr lang="fr-FR" dirty="0"/>
              <a:t>La protection DCP a augmenté devant l’augmentation du risque représenté par la démocratisation des technologies informatiques ; </a:t>
            </a:r>
          </a:p>
          <a:p>
            <a:pPr marL="228600" indent="-228600">
              <a:buAutoNum type="arabicParenR"/>
            </a:pPr>
            <a:r>
              <a:rPr lang="fr-FR" dirty="0"/>
              <a:t>La protection DCP est un affrontement direct avec le besoin de sécurité =&gt; C’est un domaine parfait pour l’affrontement de 2 valeurs &gt; Libertés vs Sécurité </a:t>
            </a:r>
          </a:p>
          <a:p>
            <a:pPr marL="685800" lvl="1" indent="-228600">
              <a:buAutoNum type="arabicParenR"/>
            </a:pPr>
            <a:r>
              <a:rPr lang="fr-FR" dirty="0"/>
              <a:t>Prendre l’exemple ici des attentats de 2001 aux USA &gt; liberté bafoué car peur pour la sécurité plus grande </a:t>
            </a:r>
          </a:p>
          <a:p>
            <a:pPr marL="685800" lvl="1" indent="-228600">
              <a:buAutoNum type="arabicParenR"/>
            </a:pPr>
            <a:r>
              <a:rPr lang="fr-FR" dirty="0"/>
              <a:t>Expliquer qu’aujourd’hui on est reparti dans cette optique là &gt; exemple de la France depuis les attentats de Paris </a:t>
            </a:r>
          </a:p>
        </p:txBody>
      </p:sp>
      <p:sp>
        <p:nvSpPr>
          <p:cNvPr id="4" name="Espace réservé du numéro de diapositive 3"/>
          <p:cNvSpPr>
            <a:spLocks noGrp="1"/>
          </p:cNvSpPr>
          <p:nvPr>
            <p:ph type="sldNum" sz="quarter" idx="5"/>
          </p:nvPr>
        </p:nvSpPr>
        <p:spPr/>
        <p:txBody>
          <a:bodyPr/>
          <a:lstStyle/>
          <a:p>
            <a:fld id="{2E3BF7F3-D07D-4DCC-8E74-704F3EC3F5B1}" type="slidenum">
              <a:rPr lang="fr-FR" smtClean="0"/>
              <a:t>6</a:t>
            </a:fld>
            <a:endParaRPr lang="fr-FR"/>
          </a:p>
        </p:txBody>
      </p:sp>
    </p:spTree>
    <p:extLst>
      <p:ext uri="{BB962C8B-B14F-4D97-AF65-F5344CB8AC3E}">
        <p14:creationId xmlns:p14="http://schemas.microsoft.com/office/powerpoint/2010/main" val="1660004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499E77C-DB18-4761-9744-CE4C3AEAB862}"/>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3683F1EE-FEB5-433B-A173-991977917C2C}"/>
              </a:ext>
            </a:extLst>
          </p:cNvPr>
          <p:cNvSpPr txBox="1">
            <a:spLocks noGrp="1"/>
          </p:cNvSpPr>
          <p:nvPr>
            <p:ph type="body" sz="quarter"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2B8E1521-9B8B-43F4-91AF-D91D9C2F379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7CA2056-AD81-4F6F-BD46-115A8FAE5300}" type="slidenum">
              <a:t>7</a:t>
            </a:fld>
            <a:endParaRPr lang="fr-FR" sz="1200" b="0" i="0" u="none" strike="noStrike" kern="1200" cap="none" spc="0" baseline="0">
              <a:solidFill>
                <a:srgbClr val="000000"/>
              </a:solidFill>
              <a:uFillTx/>
              <a:latin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3BA02CA6-483C-4CB9-B21B-04D9763A4356}"/>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316C73D1-4C66-478F-BC54-78FF9CF65258}"/>
              </a:ext>
            </a:extLst>
          </p:cNvPr>
          <p:cNvSpPr txBox="1">
            <a:spLocks noGrp="1"/>
          </p:cNvSpPr>
          <p:nvPr>
            <p:ph type="body" sz="quarter" idx="1"/>
          </p:nvPr>
        </p:nvSpPr>
        <p:spPr/>
        <p:txBody>
          <a:bodyPr/>
          <a:lstStyle/>
          <a:p>
            <a:pPr lvl="0"/>
            <a:r>
              <a:rPr lang="fr-FR"/>
              <a:t>Présentation succincte des éléments &gt; slide rapide. </a:t>
            </a:r>
          </a:p>
          <a:p>
            <a:pPr lvl="0"/>
            <a:r>
              <a:rPr lang="fr-FR"/>
              <a:t>Rassurer &gt; seul réglementation à connaitre </a:t>
            </a:r>
          </a:p>
        </p:txBody>
      </p:sp>
      <p:sp>
        <p:nvSpPr>
          <p:cNvPr id="4" name="Espace réservé du numéro de diapositive 3">
            <a:extLst>
              <a:ext uri="{FF2B5EF4-FFF2-40B4-BE49-F238E27FC236}">
                <a16:creationId xmlns:a16="http://schemas.microsoft.com/office/drawing/2014/main" id="{AD51F752-6B86-4A12-9FF3-E6259F3A528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A32BEB9-F247-459E-A8E3-953745BB813F}" type="slidenum">
              <a:t>8</a:t>
            </a:fld>
            <a:endParaRPr lang="fr-FR" sz="1200" b="0" i="0" u="none" strike="noStrike" kern="1200" cap="none" spc="0" baseline="0">
              <a:solidFill>
                <a:srgbClr val="000000"/>
              </a:solidFill>
              <a:uFillTx/>
              <a:latin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358CC407-90D6-45A6-849F-6C59B5BA23DC}"/>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DE44B73C-D959-4683-AE1C-AC38AB0296A2}"/>
              </a:ext>
            </a:extLst>
          </p:cNvPr>
          <p:cNvSpPr txBox="1">
            <a:spLocks noGrp="1"/>
          </p:cNvSpPr>
          <p:nvPr>
            <p:ph type="body" sz="quarter" idx="1"/>
          </p:nvPr>
        </p:nvSpPr>
        <p:spPr/>
        <p:txBody>
          <a:bodyPr/>
          <a:lstStyle/>
          <a:p>
            <a:pPr lvl="0"/>
            <a:r>
              <a:rPr lang="fr-FR"/>
              <a:t>Interprétation large de la notion &gt; ce qui fait que beaucoup de monde traite de données personnelles, même dans la vie perso (hors travail) </a:t>
            </a:r>
          </a:p>
          <a:p>
            <a:pPr lvl="0"/>
            <a:endParaRPr lang="fr-FR"/>
          </a:p>
          <a:p>
            <a:pPr lvl="0"/>
            <a:r>
              <a:rPr lang="fr-FR"/>
              <a:t>Précision &gt; les traitements en famille / privée ne sont pas concernés par le RGPD ! </a:t>
            </a:r>
          </a:p>
        </p:txBody>
      </p:sp>
      <p:sp>
        <p:nvSpPr>
          <p:cNvPr id="4" name="Espace réservé du numéro de diapositive 3">
            <a:extLst>
              <a:ext uri="{FF2B5EF4-FFF2-40B4-BE49-F238E27FC236}">
                <a16:creationId xmlns:a16="http://schemas.microsoft.com/office/drawing/2014/main" id="{A7A7A217-6E75-4DF3-87DD-9DAE06794E0A}"/>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1D671F3-95C2-4B68-8DF1-28152E946CC1}" type="slidenum">
              <a:t>9</a:t>
            </a:fld>
            <a:endParaRPr lang="fr-FR" sz="1200" b="0" i="0" u="none" strike="noStrike" kern="1200" cap="none" spc="0" baseline="0">
              <a:solidFill>
                <a:srgbClr val="000000"/>
              </a:solidFill>
              <a:uFillTx/>
              <a:latin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64795A1-5524-4666-B144-C83EDB3C9B9E}"/>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4A183277-BC42-4211-8232-5A9A2F2E2234}"/>
              </a:ext>
            </a:extLst>
          </p:cNvPr>
          <p:cNvSpPr txBox="1">
            <a:spLocks noGrp="1"/>
          </p:cNvSpPr>
          <p:nvPr>
            <p:ph type="body" sz="quarter" idx="1"/>
          </p:nvPr>
        </p:nvSpPr>
        <p:spPr/>
        <p:txBody>
          <a:bodyPr/>
          <a:lstStyle/>
          <a:p>
            <a:pPr lvl="0"/>
            <a:r>
              <a:rPr lang="fr-FR"/>
              <a:t>Leur faire répondre à main levée &gt; Demander de justifier &gt; Expliquer les erreurs de justification </a:t>
            </a:r>
          </a:p>
          <a:p>
            <a:pPr lvl="0"/>
            <a:endParaRPr lang="fr-FR"/>
          </a:p>
          <a:p>
            <a:pPr lvl="0"/>
            <a:r>
              <a:rPr lang="fr-FR"/>
              <a:t>Mauvaises réponses &gt; numéro de téléphone d’une entreprise + photos satellites</a:t>
            </a:r>
          </a:p>
        </p:txBody>
      </p:sp>
      <p:sp>
        <p:nvSpPr>
          <p:cNvPr id="4" name="Espace réservé du numéro de diapositive 3">
            <a:extLst>
              <a:ext uri="{FF2B5EF4-FFF2-40B4-BE49-F238E27FC236}">
                <a16:creationId xmlns:a16="http://schemas.microsoft.com/office/drawing/2014/main" id="{9D9227B2-97E1-4918-B560-EDC6E41F0A08}"/>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BB0508D-91EA-4A76-86C3-51DF4B3843B9}" type="slidenum">
              <a:t>10</a:t>
            </a:fld>
            <a:endParaRPr lang="fr-FR" sz="1200" b="0" i="0" u="none" strike="noStrike" kern="1200" cap="none" spc="0" baseline="0">
              <a:solidFill>
                <a:srgbClr val="000000"/>
              </a:solidFill>
              <a:uFillTx/>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888235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B73ADB92-5559-4EEB-B90C-D76FE5F7F043}"/>
              </a:ext>
            </a:extLst>
          </p:cNvPr>
          <p:cNvSpPr txBox="1">
            <a:spLocks noGrp="1"/>
          </p:cNvSpPr>
          <p:nvPr>
            <p:ph type="title"/>
          </p:nvPr>
        </p:nvSpPr>
        <p:spPr>
          <a:xfrm>
            <a:off x="609484" y="273241"/>
            <a:ext cx="10972077" cy="1145157"/>
          </a:xfrm>
        </p:spPr>
        <p:txBody>
          <a:bodyPr>
            <a:spAutoFit/>
          </a:bodyPr>
          <a:lstStyle>
            <a:lvl1pPr>
              <a:defRPr/>
            </a:lvl1pPr>
          </a:lstStyle>
          <a:p>
            <a:pPr lvl="0"/>
            <a:endParaRPr lang="fr-FR"/>
          </a:p>
        </p:txBody>
      </p:sp>
      <p:sp>
        <p:nvSpPr>
          <p:cNvPr id="3" name="PlaceHolder 2">
            <a:extLst>
              <a:ext uri="{FF2B5EF4-FFF2-40B4-BE49-F238E27FC236}">
                <a16:creationId xmlns:a16="http://schemas.microsoft.com/office/drawing/2014/main" id="{4700CF16-7AC0-4682-A169-4538F2B4EE3E}"/>
              </a:ext>
            </a:extLst>
          </p:cNvPr>
          <p:cNvSpPr txBox="1">
            <a:spLocks noGrp="1"/>
          </p:cNvSpPr>
          <p:nvPr>
            <p:ph type="body" idx="2"/>
          </p:nvPr>
        </p:nvSpPr>
        <p:spPr>
          <a:xfrm>
            <a:off x="609484" y="1604515"/>
            <a:ext cx="10972077" cy="1896840"/>
          </a:xfrm>
        </p:spPr>
        <p:txBody>
          <a:bodyPr/>
          <a:lstStyle>
            <a:lvl1pPr marL="228600" indent="-228600">
              <a:spcBef>
                <a:spcPts val="1000"/>
              </a:spcBef>
              <a:buSzPct val="100000"/>
              <a:buFont typeface="Arial" pitchFamily="34"/>
              <a:buChar char="•"/>
              <a:defRPr/>
            </a:lvl1pPr>
          </a:lstStyle>
          <a:p>
            <a:pPr lvl="0"/>
            <a:endParaRPr lang="fr-FR"/>
          </a:p>
        </p:txBody>
      </p:sp>
      <p:sp>
        <p:nvSpPr>
          <p:cNvPr id="4" name="PlaceHolder 3">
            <a:extLst>
              <a:ext uri="{FF2B5EF4-FFF2-40B4-BE49-F238E27FC236}">
                <a16:creationId xmlns:a16="http://schemas.microsoft.com/office/drawing/2014/main" id="{62D955FA-6E96-4049-80AD-327503B23659}"/>
              </a:ext>
            </a:extLst>
          </p:cNvPr>
          <p:cNvSpPr txBox="1">
            <a:spLocks noGrp="1"/>
          </p:cNvSpPr>
          <p:nvPr>
            <p:ph idx="1"/>
          </p:nvPr>
        </p:nvSpPr>
        <p:spPr>
          <a:xfrm>
            <a:off x="609484" y="3682078"/>
            <a:ext cx="10972077" cy="1896840"/>
          </a:xfrm>
        </p:spPr>
        <p:txBody>
          <a:bodyPr/>
          <a:lstStyle>
            <a:lvl1pPr marL="228600" indent="-228600">
              <a:spcBef>
                <a:spcPts val="1000"/>
              </a:spcBef>
              <a:buSzPct val="100000"/>
              <a:buFont typeface="Arial" pitchFamily="34"/>
              <a:buChar char="•"/>
              <a:defRPr/>
            </a:lvl1pPr>
          </a:lstStyle>
          <a:p>
            <a:pPr lvl="0"/>
            <a:endParaRPr lang="fr-FR"/>
          </a:p>
        </p:txBody>
      </p:sp>
    </p:spTree>
    <p:extLst>
      <p:ext uri="{BB962C8B-B14F-4D97-AF65-F5344CB8AC3E}">
        <p14:creationId xmlns:p14="http://schemas.microsoft.com/office/powerpoint/2010/main" val="1012216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F2D89FDB-69DF-4A10-B29A-6AACB5EDFB1D}"/>
              </a:ext>
            </a:extLst>
          </p:cNvPr>
          <p:cNvSpPr txBox="1">
            <a:spLocks noGrp="1"/>
          </p:cNvSpPr>
          <p:nvPr>
            <p:ph type="title"/>
          </p:nvPr>
        </p:nvSpPr>
        <p:spPr>
          <a:xfrm>
            <a:off x="609484" y="273241"/>
            <a:ext cx="10972077" cy="1145157"/>
          </a:xfrm>
        </p:spPr>
        <p:txBody>
          <a:bodyPr>
            <a:spAutoFit/>
          </a:bodyPr>
          <a:lstStyle>
            <a:lvl1pPr>
              <a:defRPr/>
            </a:lvl1pPr>
          </a:lstStyle>
          <a:p>
            <a:pPr lvl="0"/>
            <a:endParaRPr lang="fr-FR"/>
          </a:p>
        </p:txBody>
      </p:sp>
      <p:sp>
        <p:nvSpPr>
          <p:cNvPr id="3" name="PlaceHolder 2">
            <a:extLst>
              <a:ext uri="{FF2B5EF4-FFF2-40B4-BE49-F238E27FC236}">
                <a16:creationId xmlns:a16="http://schemas.microsoft.com/office/drawing/2014/main" id="{26880FE3-73A1-471A-8CA6-C97AAB8D5711}"/>
              </a:ext>
            </a:extLst>
          </p:cNvPr>
          <p:cNvSpPr txBox="1">
            <a:spLocks noGrp="1"/>
          </p:cNvSpPr>
          <p:nvPr>
            <p:ph idx="1"/>
          </p:nvPr>
        </p:nvSpPr>
        <p:spPr>
          <a:xfrm>
            <a:off x="609484" y="1604515"/>
            <a:ext cx="5354278" cy="1896840"/>
          </a:xfrm>
        </p:spPr>
        <p:txBody>
          <a:bodyPr/>
          <a:lstStyle>
            <a:lvl1pPr marL="228600" indent="-228600">
              <a:spcBef>
                <a:spcPts val="1000"/>
              </a:spcBef>
              <a:buSzPct val="100000"/>
              <a:buFont typeface="Arial" pitchFamily="34"/>
              <a:buChar char="•"/>
              <a:defRPr/>
            </a:lvl1pPr>
          </a:lstStyle>
          <a:p>
            <a:pPr lvl="0"/>
            <a:endParaRPr lang="fr-FR"/>
          </a:p>
        </p:txBody>
      </p:sp>
      <p:sp>
        <p:nvSpPr>
          <p:cNvPr id="4" name="PlaceHolder 3">
            <a:extLst>
              <a:ext uri="{FF2B5EF4-FFF2-40B4-BE49-F238E27FC236}">
                <a16:creationId xmlns:a16="http://schemas.microsoft.com/office/drawing/2014/main" id="{B6678253-0204-41D6-ADDD-2FCBDDBF48E2}"/>
              </a:ext>
            </a:extLst>
          </p:cNvPr>
          <p:cNvSpPr txBox="1">
            <a:spLocks noGrp="1"/>
          </p:cNvSpPr>
          <p:nvPr>
            <p:ph idx="2"/>
          </p:nvPr>
        </p:nvSpPr>
        <p:spPr>
          <a:xfrm>
            <a:off x="6231956" y="1604515"/>
            <a:ext cx="5354278" cy="1896840"/>
          </a:xfrm>
        </p:spPr>
        <p:txBody>
          <a:bodyPr/>
          <a:lstStyle>
            <a:lvl1pPr marL="228600" indent="-228600">
              <a:spcBef>
                <a:spcPts val="1000"/>
              </a:spcBef>
              <a:buSzPct val="100000"/>
              <a:buFont typeface="Arial" pitchFamily="34"/>
              <a:buChar char="•"/>
              <a:defRPr/>
            </a:lvl1pPr>
          </a:lstStyle>
          <a:p>
            <a:pPr lvl="0"/>
            <a:endParaRPr lang="fr-FR"/>
          </a:p>
        </p:txBody>
      </p:sp>
      <p:sp>
        <p:nvSpPr>
          <p:cNvPr id="5" name="PlaceHolder 4">
            <a:extLst>
              <a:ext uri="{FF2B5EF4-FFF2-40B4-BE49-F238E27FC236}">
                <a16:creationId xmlns:a16="http://schemas.microsoft.com/office/drawing/2014/main" id="{C91EAFB9-0C27-45A6-B2FD-B93FAE869A3F}"/>
              </a:ext>
            </a:extLst>
          </p:cNvPr>
          <p:cNvSpPr txBox="1">
            <a:spLocks noGrp="1"/>
          </p:cNvSpPr>
          <p:nvPr>
            <p:ph idx="3"/>
          </p:nvPr>
        </p:nvSpPr>
        <p:spPr>
          <a:xfrm>
            <a:off x="609484" y="3682078"/>
            <a:ext cx="5354278" cy="1896840"/>
          </a:xfrm>
        </p:spPr>
        <p:txBody>
          <a:bodyPr/>
          <a:lstStyle>
            <a:lvl1pPr marL="228600" indent="-228600">
              <a:spcBef>
                <a:spcPts val="1000"/>
              </a:spcBef>
              <a:buSzPct val="100000"/>
              <a:buFont typeface="Arial" pitchFamily="34"/>
              <a:buChar char="•"/>
              <a:defRPr/>
            </a:lvl1pPr>
          </a:lstStyle>
          <a:p>
            <a:pPr lvl="0"/>
            <a:endParaRPr lang="fr-FR"/>
          </a:p>
        </p:txBody>
      </p:sp>
      <p:sp>
        <p:nvSpPr>
          <p:cNvPr id="6" name="PlaceHolder 5">
            <a:extLst>
              <a:ext uri="{FF2B5EF4-FFF2-40B4-BE49-F238E27FC236}">
                <a16:creationId xmlns:a16="http://schemas.microsoft.com/office/drawing/2014/main" id="{DA4BB626-6111-447A-823D-34363AC0CBF3}"/>
              </a:ext>
            </a:extLst>
          </p:cNvPr>
          <p:cNvSpPr txBox="1">
            <a:spLocks noGrp="1"/>
          </p:cNvSpPr>
          <p:nvPr>
            <p:ph idx="4"/>
          </p:nvPr>
        </p:nvSpPr>
        <p:spPr>
          <a:xfrm>
            <a:off x="6231956" y="3682078"/>
            <a:ext cx="5354278" cy="1896840"/>
          </a:xfrm>
        </p:spPr>
        <p:txBody>
          <a:bodyPr/>
          <a:lstStyle>
            <a:lvl1pPr marL="228600" indent="-228600">
              <a:spcBef>
                <a:spcPts val="1000"/>
              </a:spcBef>
              <a:buSzPct val="100000"/>
              <a:buFont typeface="Arial" pitchFamily="34"/>
              <a:buChar char="•"/>
              <a:defRPr/>
            </a:lvl1pPr>
          </a:lstStyle>
          <a:p>
            <a:pPr lvl="0"/>
            <a:endParaRPr lang="fr-FR"/>
          </a:p>
        </p:txBody>
      </p:sp>
    </p:spTree>
    <p:extLst>
      <p:ext uri="{BB962C8B-B14F-4D97-AF65-F5344CB8AC3E}">
        <p14:creationId xmlns:p14="http://schemas.microsoft.com/office/powerpoint/2010/main" val="375130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C8DDC1D0-8EEF-4B37-95D1-5662F72B41FD}"/>
              </a:ext>
            </a:extLst>
          </p:cNvPr>
          <p:cNvSpPr txBox="1">
            <a:spLocks noGrp="1"/>
          </p:cNvSpPr>
          <p:nvPr>
            <p:ph type="title" idx="4294967295"/>
          </p:nvPr>
        </p:nvSpPr>
        <p:spPr>
          <a:xfrm>
            <a:off x="609484" y="273241"/>
            <a:ext cx="10972077" cy="1145157"/>
          </a:xfrm>
        </p:spPr>
        <p:txBody>
          <a:bodyPr>
            <a:spAutoFit/>
          </a:bodyPr>
          <a:lstStyle>
            <a:lvl1pPr>
              <a:defRPr/>
            </a:lvl1pPr>
          </a:lstStyle>
          <a:p>
            <a:pPr lvl="0"/>
            <a:endParaRPr lang="fr-FR"/>
          </a:p>
        </p:txBody>
      </p:sp>
      <p:sp>
        <p:nvSpPr>
          <p:cNvPr id="3" name="PlaceHolder 2">
            <a:extLst>
              <a:ext uri="{FF2B5EF4-FFF2-40B4-BE49-F238E27FC236}">
                <a16:creationId xmlns:a16="http://schemas.microsoft.com/office/drawing/2014/main" id="{BBA90436-93EF-46B8-989A-7A61BE3604FC}"/>
              </a:ext>
            </a:extLst>
          </p:cNvPr>
          <p:cNvSpPr txBox="1">
            <a:spLocks noGrp="1"/>
          </p:cNvSpPr>
          <p:nvPr>
            <p:ph type="body" idx="4294967295"/>
          </p:nvPr>
        </p:nvSpPr>
        <p:spPr>
          <a:xfrm>
            <a:off x="609484" y="1604515"/>
            <a:ext cx="3532683" cy="1896840"/>
          </a:xfrm>
        </p:spPr>
        <p:txBody>
          <a:bodyPr/>
          <a:lstStyle>
            <a:lvl1pPr marL="228600" indent="-228600">
              <a:spcBef>
                <a:spcPts val="1000"/>
              </a:spcBef>
              <a:buSzPct val="100000"/>
              <a:buFont typeface="Arial" pitchFamily="34"/>
              <a:buChar char="•"/>
              <a:defRPr/>
            </a:lvl1pPr>
          </a:lstStyle>
          <a:p>
            <a:pPr lvl="0"/>
            <a:endParaRPr lang="fr-FR"/>
          </a:p>
        </p:txBody>
      </p:sp>
      <p:sp>
        <p:nvSpPr>
          <p:cNvPr id="4" name="PlaceHolder 3">
            <a:extLst>
              <a:ext uri="{FF2B5EF4-FFF2-40B4-BE49-F238E27FC236}">
                <a16:creationId xmlns:a16="http://schemas.microsoft.com/office/drawing/2014/main" id="{6DF8467F-18EC-4CD2-BE0D-69D70E4EFA81}"/>
              </a:ext>
            </a:extLst>
          </p:cNvPr>
          <p:cNvSpPr txBox="1">
            <a:spLocks noGrp="1"/>
          </p:cNvSpPr>
          <p:nvPr>
            <p:ph type="body" idx="4294967295"/>
          </p:nvPr>
        </p:nvSpPr>
        <p:spPr>
          <a:xfrm>
            <a:off x="4319278" y="1604515"/>
            <a:ext cx="3532683" cy="1896840"/>
          </a:xfrm>
        </p:spPr>
        <p:txBody>
          <a:bodyPr/>
          <a:lstStyle>
            <a:lvl1pPr marL="228600" indent="-228600">
              <a:spcBef>
                <a:spcPts val="1000"/>
              </a:spcBef>
              <a:buSzPct val="100000"/>
              <a:buFont typeface="Arial" pitchFamily="34"/>
              <a:buChar char="•"/>
              <a:defRPr/>
            </a:lvl1pPr>
          </a:lstStyle>
          <a:p>
            <a:pPr lvl="0"/>
            <a:endParaRPr lang="fr-FR"/>
          </a:p>
        </p:txBody>
      </p:sp>
      <p:sp>
        <p:nvSpPr>
          <p:cNvPr id="5" name="PlaceHolder 4">
            <a:extLst>
              <a:ext uri="{FF2B5EF4-FFF2-40B4-BE49-F238E27FC236}">
                <a16:creationId xmlns:a16="http://schemas.microsoft.com/office/drawing/2014/main" id="{1E7D3E35-FEE3-40E4-894B-16ADC427DD3A}"/>
              </a:ext>
            </a:extLst>
          </p:cNvPr>
          <p:cNvSpPr txBox="1">
            <a:spLocks noGrp="1"/>
          </p:cNvSpPr>
          <p:nvPr>
            <p:ph type="body" idx="4294967295"/>
          </p:nvPr>
        </p:nvSpPr>
        <p:spPr>
          <a:xfrm>
            <a:off x="8028715" y="1604515"/>
            <a:ext cx="3532683" cy="1896840"/>
          </a:xfrm>
        </p:spPr>
        <p:txBody>
          <a:bodyPr/>
          <a:lstStyle>
            <a:lvl1pPr marL="228600" indent="-228600">
              <a:spcBef>
                <a:spcPts val="1000"/>
              </a:spcBef>
              <a:buSzPct val="100000"/>
              <a:buFont typeface="Arial" pitchFamily="34"/>
              <a:buChar char="•"/>
              <a:defRPr/>
            </a:lvl1pPr>
          </a:lstStyle>
          <a:p>
            <a:pPr lvl="0"/>
            <a:endParaRPr lang="fr-FR"/>
          </a:p>
        </p:txBody>
      </p:sp>
      <p:sp>
        <p:nvSpPr>
          <p:cNvPr id="6" name="PlaceHolder 5">
            <a:extLst>
              <a:ext uri="{FF2B5EF4-FFF2-40B4-BE49-F238E27FC236}">
                <a16:creationId xmlns:a16="http://schemas.microsoft.com/office/drawing/2014/main" id="{61BB606C-0D07-4C18-AA17-7CF5338180ED}"/>
              </a:ext>
            </a:extLst>
          </p:cNvPr>
          <p:cNvSpPr txBox="1">
            <a:spLocks noGrp="1"/>
          </p:cNvSpPr>
          <p:nvPr>
            <p:ph type="body" idx="4294967295"/>
          </p:nvPr>
        </p:nvSpPr>
        <p:spPr>
          <a:xfrm>
            <a:off x="609484" y="3682078"/>
            <a:ext cx="3532683" cy="1896840"/>
          </a:xfrm>
        </p:spPr>
        <p:txBody>
          <a:bodyPr/>
          <a:lstStyle>
            <a:lvl1pPr marL="228600" indent="-228600">
              <a:spcBef>
                <a:spcPts val="1000"/>
              </a:spcBef>
              <a:buSzPct val="100000"/>
              <a:buFont typeface="Arial" pitchFamily="34"/>
              <a:buChar char="•"/>
              <a:defRPr/>
            </a:lvl1pPr>
          </a:lstStyle>
          <a:p>
            <a:pPr lvl="0"/>
            <a:endParaRPr lang="fr-FR"/>
          </a:p>
        </p:txBody>
      </p:sp>
      <p:sp>
        <p:nvSpPr>
          <p:cNvPr id="7" name="PlaceHolder 6">
            <a:extLst>
              <a:ext uri="{FF2B5EF4-FFF2-40B4-BE49-F238E27FC236}">
                <a16:creationId xmlns:a16="http://schemas.microsoft.com/office/drawing/2014/main" id="{C7E72FD7-F22E-495C-B8BA-9BD2EFD4237B}"/>
              </a:ext>
            </a:extLst>
          </p:cNvPr>
          <p:cNvSpPr txBox="1">
            <a:spLocks noGrp="1"/>
          </p:cNvSpPr>
          <p:nvPr>
            <p:ph type="body" idx="4294967295"/>
          </p:nvPr>
        </p:nvSpPr>
        <p:spPr>
          <a:xfrm>
            <a:off x="4319278" y="3682078"/>
            <a:ext cx="3532683" cy="1896840"/>
          </a:xfrm>
        </p:spPr>
        <p:txBody>
          <a:bodyPr/>
          <a:lstStyle>
            <a:lvl1pPr marL="228600" indent="-228600">
              <a:spcBef>
                <a:spcPts val="1000"/>
              </a:spcBef>
              <a:buSzPct val="100000"/>
              <a:buFont typeface="Arial" pitchFamily="34"/>
              <a:buChar char="•"/>
              <a:defRPr/>
            </a:lvl1pPr>
          </a:lstStyle>
          <a:p>
            <a:pPr lvl="0"/>
            <a:endParaRPr lang="fr-FR"/>
          </a:p>
        </p:txBody>
      </p:sp>
      <p:sp>
        <p:nvSpPr>
          <p:cNvPr id="8" name="PlaceHolder 7">
            <a:extLst>
              <a:ext uri="{FF2B5EF4-FFF2-40B4-BE49-F238E27FC236}">
                <a16:creationId xmlns:a16="http://schemas.microsoft.com/office/drawing/2014/main" id="{16BB7287-09E4-496F-96E8-D3FDF55F191A}"/>
              </a:ext>
            </a:extLst>
          </p:cNvPr>
          <p:cNvSpPr txBox="1">
            <a:spLocks noGrp="1"/>
          </p:cNvSpPr>
          <p:nvPr>
            <p:ph type="body" idx="4294967295"/>
          </p:nvPr>
        </p:nvSpPr>
        <p:spPr>
          <a:xfrm>
            <a:off x="8028715" y="3682078"/>
            <a:ext cx="3532683" cy="1896840"/>
          </a:xfrm>
        </p:spPr>
        <p:txBody>
          <a:bodyPr/>
          <a:lstStyle>
            <a:lvl1pPr marL="228600" indent="-228600">
              <a:spcBef>
                <a:spcPts val="1000"/>
              </a:spcBef>
              <a:buSzPct val="100000"/>
              <a:buFont typeface="Arial" pitchFamily="34"/>
              <a:buChar char="•"/>
              <a:defRPr/>
            </a:lvl1pPr>
          </a:lstStyle>
          <a:p>
            <a:pPr lvl="0"/>
            <a:endParaRPr lang="fr-FR"/>
          </a:p>
        </p:txBody>
      </p:sp>
    </p:spTree>
    <p:extLst>
      <p:ext uri="{BB962C8B-B14F-4D97-AF65-F5344CB8AC3E}">
        <p14:creationId xmlns:p14="http://schemas.microsoft.com/office/powerpoint/2010/main" val="614808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77F7B028-5B27-4E40-A8E1-187457A84ABD}"/>
              </a:ext>
            </a:extLst>
          </p:cNvPr>
          <p:cNvSpPr txBox="1">
            <a:spLocks noGrp="1"/>
          </p:cNvSpPr>
          <p:nvPr>
            <p:ph type="title"/>
          </p:nvPr>
        </p:nvSpPr>
        <p:spPr>
          <a:xfrm>
            <a:off x="609484" y="273241"/>
            <a:ext cx="10972077" cy="1145157"/>
          </a:xfrm>
        </p:spPr>
        <p:txBody>
          <a:bodyPr>
            <a:spAutoFit/>
          </a:bodyPr>
          <a:lstStyle>
            <a:lvl1pPr>
              <a:defRPr/>
            </a:lvl1pPr>
          </a:lstStyle>
          <a:p>
            <a:pPr lvl="0"/>
            <a:endParaRPr lang="fr-FR"/>
          </a:p>
        </p:txBody>
      </p:sp>
      <p:sp>
        <p:nvSpPr>
          <p:cNvPr id="3" name="PlaceHolder 2">
            <a:extLst>
              <a:ext uri="{FF2B5EF4-FFF2-40B4-BE49-F238E27FC236}">
                <a16:creationId xmlns:a16="http://schemas.microsoft.com/office/drawing/2014/main" id="{53920993-7F34-436F-A134-E11D560C90F4}"/>
              </a:ext>
            </a:extLst>
          </p:cNvPr>
          <p:cNvSpPr txBox="1">
            <a:spLocks noGrp="1"/>
          </p:cNvSpPr>
          <p:nvPr>
            <p:ph type="subTitle" idx="4294967295"/>
          </p:nvPr>
        </p:nvSpPr>
        <p:spPr>
          <a:xfrm>
            <a:off x="609484" y="1604515"/>
            <a:ext cx="10972077" cy="3976917"/>
          </a:xfrm>
        </p:spPr>
        <p:txBody>
          <a:bodyPr anchor="ctr" anchorCtr="1">
            <a:spAutoFit/>
          </a:bodyPr>
          <a:lstStyle>
            <a:lvl1pPr marL="228600" indent="-228600" algn="ctr">
              <a:spcBef>
                <a:spcPts val="1000"/>
              </a:spcBef>
              <a:buSzPct val="100000"/>
              <a:buFont typeface="Arial" pitchFamily="34"/>
              <a:buChar char="•"/>
              <a:defRPr/>
            </a:lvl1pPr>
          </a:lstStyle>
          <a:p>
            <a:pPr lvl="0"/>
            <a:endParaRPr lang="fr-FR"/>
          </a:p>
        </p:txBody>
      </p:sp>
    </p:spTree>
    <p:extLst>
      <p:ext uri="{BB962C8B-B14F-4D97-AF65-F5344CB8AC3E}">
        <p14:creationId xmlns:p14="http://schemas.microsoft.com/office/powerpoint/2010/main" val="253955363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C8AAF9BE-FC37-4411-BDAE-215FEDF0F80A}"/>
              </a:ext>
            </a:extLst>
          </p:cNvPr>
          <p:cNvSpPr txBox="1">
            <a:spLocks noGrp="1"/>
          </p:cNvSpPr>
          <p:nvPr>
            <p:ph type="title"/>
          </p:nvPr>
        </p:nvSpPr>
        <p:spPr>
          <a:xfrm>
            <a:off x="609484" y="273241"/>
            <a:ext cx="10972077" cy="1145157"/>
          </a:xfrm>
        </p:spPr>
        <p:txBody>
          <a:bodyPr>
            <a:spAutoFit/>
          </a:bodyPr>
          <a:lstStyle>
            <a:lvl1pPr>
              <a:defRPr/>
            </a:lvl1pPr>
          </a:lstStyle>
          <a:p>
            <a:pPr lvl="0"/>
            <a:endParaRPr lang="fr-FR"/>
          </a:p>
        </p:txBody>
      </p:sp>
      <p:sp>
        <p:nvSpPr>
          <p:cNvPr id="3" name="PlaceHolder 2">
            <a:extLst>
              <a:ext uri="{FF2B5EF4-FFF2-40B4-BE49-F238E27FC236}">
                <a16:creationId xmlns:a16="http://schemas.microsoft.com/office/drawing/2014/main" id="{313E5ED9-C856-4E05-AEF7-B43C1B53ADD4}"/>
              </a:ext>
            </a:extLst>
          </p:cNvPr>
          <p:cNvSpPr txBox="1">
            <a:spLocks noGrp="1"/>
          </p:cNvSpPr>
          <p:nvPr>
            <p:ph idx="1"/>
          </p:nvPr>
        </p:nvSpPr>
        <p:spPr>
          <a:xfrm>
            <a:off x="609484" y="1604515"/>
            <a:ext cx="10972077" cy="3976917"/>
          </a:xfrm>
        </p:spPr>
        <p:txBody>
          <a:bodyPr/>
          <a:lstStyle>
            <a:lvl1pPr marL="228600" indent="-228600">
              <a:spcBef>
                <a:spcPts val="1000"/>
              </a:spcBef>
              <a:buSzPct val="100000"/>
              <a:buFont typeface="Arial" pitchFamily="34"/>
              <a:buChar char="•"/>
              <a:defRPr/>
            </a:lvl1pPr>
          </a:lstStyle>
          <a:p>
            <a:pPr lvl="0"/>
            <a:endParaRPr lang="fr-FR"/>
          </a:p>
        </p:txBody>
      </p:sp>
    </p:spTree>
    <p:extLst>
      <p:ext uri="{BB962C8B-B14F-4D97-AF65-F5344CB8AC3E}">
        <p14:creationId xmlns:p14="http://schemas.microsoft.com/office/powerpoint/2010/main" val="221944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8B7CEFD9-4462-40CB-B71C-36694A4725A0}"/>
              </a:ext>
            </a:extLst>
          </p:cNvPr>
          <p:cNvSpPr txBox="1">
            <a:spLocks noGrp="1"/>
          </p:cNvSpPr>
          <p:nvPr>
            <p:ph type="title"/>
          </p:nvPr>
        </p:nvSpPr>
        <p:spPr>
          <a:xfrm>
            <a:off x="609484" y="273241"/>
            <a:ext cx="10972077" cy="1145157"/>
          </a:xfrm>
        </p:spPr>
        <p:txBody>
          <a:bodyPr>
            <a:spAutoFit/>
          </a:bodyPr>
          <a:lstStyle>
            <a:lvl1pPr>
              <a:defRPr/>
            </a:lvl1pPr>
          </a:lstStyle>
          <a:p>
            <a:pPr lvl="0"/>
            <a:endParaRPr lang="fr-FR"/>
          </a:p>
        </p:txBody>
      </p:sp>
      <p:sp>
        <p:nvSpPr>
          <p:cNvPr id="3" name="PlaceHolder 2">
            <a:extLst>
              <a:ext uri="{FF2B5EF4-FFF2-40B4-BE49-F238E27FC236}">
                <a16:creationId xmlns:a16="http://schemas.microsoft.com/office/drawing/2014/main" id="{55DBA6DE-25E4-4F29-99F7-6D64CE6FEEF4}"/>
              </a:ext>
            </a:extLst>
          </p:cNvPr>
          <p:cNvSpPr txBox="1">
            <a:spLocks noGrp="1"/>
          </p:cNvSpPr>
          <p:nvPr>
            <p:ph idx="1"/>
          </p:nvPr>
        </p:nvSpPr>
        <p:spPr>
          <a:xfrm>
            <a:off x="609484" y="1604515"/>
            <a:ext cx="5354278" cy="3976917"/>
          </a:xfrm>
        </p:spPr>
        <p:txBody>
          <a:bodyPr/>
          <a:lstStyle>
            <a:lvl1pPr marL="228600" indent="-228600">
              <a:spcBef>
                <a:spcPts val="1000"/>
              </a:spcBef>
              <a:buSzPct val="100000"/>
              <a:buFont typeface="Arial" pitchFamily="34"/>
              <a:buChar char="•"/>
              <a:defRPr/>
            </a:lvl1pPr>
          </a:lstStyle>
          <a:p>
            <a:pPr lvl="0"/>
            <a:endParaRPr lang="fr-FR"/>
          </a:p>
        </p:txBody>
      </p:sp>
      <p:sp>
        <p:nvSpPr>
          <p:cNvPr id="4" name="PlaceHolder 3">
            <a:extLst>
              <a:ext uri="{FF2B5EF4-FFF2-40B4-BE49-F238E27FC236}">
                <a16:creationId xmlns:a16="http://schemas.microsoft.com/office/drawing/2014/main" id="{1751CEBA-375E-4330-B57A-0BFA043FB72C}"/>
              </a:ext>
            </a:extLst>
          </p:cNvPr>
          <p:cNvSpPr txBox="1">
            <a:spLocks noGrp="1"/>
          </p:cNvSpPr>
          <p:nvPr>
            <p:ph idx="2"/>
          </p:nvPr>
        </p:nvSpPr>
        <p:spPr>
          <a:xfrm>
            <a:off x="6231956" y="1604515"/>
            <a:ext cx="5354278" cy="3976917"/>
          </a:xfrm>
        </p:spPr>
        <p:txBody>
          <a:bodyPr/>
          <a:lstStyle>
            <a:lvl1pPr marL="228600" indent="-228600">
              <a:spcBef>
                <a:spcPts val="1000"/>
              </a:spcBef>
              <a:buSzPct val="100000"/>
              <a:buFont typeface="Arial" pitchFamily="34"/>
              <a:buChar char="•"/>
              <a:defRPr/>
            </a:lvl1pPr>
          </a:lstStyle>
          <a:p>
            <a:pPr lvl="0"/>
            <a:endParaRPr lang="fr-FR"/>
          </a:p>
        </p:txBody>
      </p:sp>
    </p:spTree>
    <p:extLst>
      <p:ext uri="{BB962C8B-B14F-4D97-AF65-F5344CB8AC3E}">
        <p14:creationId xmlns:p14="http://schemas.microsoft.com/office/powerpoint/2010/main" val="294743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7470CD74-9E5E-4954-B532-59AA94D874B5}"/>
              </a:ext>
            </a:extLst>
          </p:cNvPr>
          <p:cNvSpPr txBox="1">
            <a:spLocks noGrp="1"/>
          </p:cNvSpPr>
          <p:nvPr>
            <p:ph type="title"/>
          </p:nvPr>
        </p:nvSpPr>
        <p:spPr>
          <a:xfrm>
            <a:off x="609484" y="273241"/>
            <a:ext cx="10972077" cy="1145157"/>
          </a:xfrm>
        </p:spPr>
        <p:txBody>
          <a:bodyPr>
            <a:spAutoFit/>
          </a:bodyPr>
          <a:lstStyle>
            <a:lvl1pPr>
              <a:defRPr/>
            </a:lvl1pPr>
          </a:lstStyle>
          <a:p>
            <a:pPr lvl="0"/>
            <a:endParaRPr lang="fr-FR"/>
          </a:p>
        </p:txBody>
      </p:sp>
    </p:spTree>
    <p:extLst>
      <p:ext uri="{BB962C8B-B14F-4D97-AF65-F5344CB8AC3E}">
        <p14:creationId xmlns:p14="http://schemas.microsoft.com/office/powerpoint/2010/main" val="1240037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CF9FE0A7-C036-41B7-AA6C-8ABD84DA5A50}"/>
              </a:ext>
            </a:extLst>
          </p:cNvPr>
          <p:cNvSpPr txBox="1">
            <a:spLocks noGrp="1"/>
          </p:cNvSpPr>
          <p:nvPr>
            <p:ph type="subTitle" idx="4294967295"/>
          </p:nvPr>
        </p:nvSpPr>
        <p:spPr>
          <a:xfrm>
            <a:off x="609484" y="273241"/>
            <a:ext cx="10972077" cy="5309637"/>
          </a:xfrm>
        </p:spPr>
        <p:txBody>
          <a:bodyPr anchor="ctr" anchorCtr="1">
            <a:spAutoFit/>
          </a:bodyPr>
          <a:lstStyle>
            <a:lvl1pPr marL="228600" indent="-228600" algn="ctr">
              <a:spcBef>
                <a:spcPts val="1000"/>
              </a:spcBef>
              <a:buSzPct val="100000"/>
              <a:buFont typeface="Arial" pitchFamily="34"/>
              <a:buChar char="•"/>
              <a:defRPr/>
            </a:lvl1pPr>
          </a:lstStyle>
          <a:p>
            <a:pPr lvl="0"/>
            <a:endParaRPr lang="fr-FR"/>
          </a:p>
        </p:txBody>
      </p:sp>
    </p:spTree>
    <p:extLst>
      <p:ext uri="{BB962C8B-B14F-4D97-AF65-F5344CB8AC3E}">
        <p14:creationId xmlns:p14="http://schemas.microsoft.com/office/powerpoint/2010/main" val="426936098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BA1E8158-8D13-41CF-91D1-2F965F942C81}"/>
              </a:ext>
            </a:extLst>
          </p:cNvPr>
          <p:cNvSpPr txBox="1">
            <a:spLocks noGrp="1"/>
          </p:cNvSpPr>
          <p:nvPr>
            <p:ph type="title"/>
          </p:nvPr>
        </p:nvSpPr>
        <p:spPr>
          <a:xfrm>
            <a:off x="609484" y="273241"/>
            <a:ext cx="10972077" cy="1145157"/>
          </a:xfrm>
        </p:spPr>
        <p:txBody>
          <a:bodyPr>
            <a:spAutoFit/>
          </a:bodyPr>
          <a:lstStyle>
            <a:lvl1pPr>
              <a:defRPr/>
            </a:lvl1pPr>
          </a:lstStyle>
          <a:p>
            <a:pPr lvl="0"/>
            <a:endParaRPr lang="fr-FR"/>
          </a:p>
        </p:txBody>
      </p:sp>
      <p:sp>
        <p:nvSpPr>
          <p:cNvPr id="3" name="PlaceHolder 2">
            <a:extLst>
              <a:ext uri="{FF2B5EF4-FFF2-40B4-BE49-F238E27FC236}">
                <a16:creationId xmlns:a16="http://schemas.microsoft.com/office/drawing/2014/main" id="{BE9D7892-3813-4264-A5A3-C514D8F40FC7}"/>
              </a:ext>
            </a:extLst>
          </p:cNvPr>
          <p:cNvSpPr txBox="1">
            <a:spLocks noGrp="1"/>
          </p:cNvSpPr>
          <p:nvPr>
            <p:ph idx="1"/>
          </p:nvPr>
        </p:nvSpPr>
        <p:spPr>
          <a:xfrm>
            <a:off x="609484" y="1604515"/>
            <a:ext cx="5354278" cy="1896840"/>
          </a:xfrm>
        </p:spPr>
        <p:txBody>
          <a:bodyPr/>
          <a:lstStyle>
            <a:lvl1pPr marL="228600" indent="-228600">
              <a:spcBef>
                <a:spcPts val="1000"/>
              </a:spcBef>
              <a:buSzPct val="100000"/>
              <a:buFont typeface="Arial" pitchFamily="34"/>
              <a:buChar char="•"/>
              <a:defRPr/>
            </a:lvl1pPr>
          </a:lstStyle>
          <a:p>
            <a:pPr lvl="0"/>
            <a:endParaRPr lang="fr-FR"/>
          </a:p>
        </p:txBody>
      </p:sp>
      <p:sp>
        <p:nvSpPr>
          <p:cNvPr id="4" name="PlaceHolder 3">
            <a:extLst>
              <a:ext uri="{FF2B5EF4-FFF2-40B4-BE49-F238E27FC236}">
                <a16:creationId xmlns:a16="http://schemas.microsoft.com/office/drawing/2014/main" id="{BC2132D2-7309-46C6-AEC6-D7060A49AAE4}"/>
              </a:ext>
            </a:extLst>
          </p:cNvPr>
          <p:cNvSpPr txBox="1">
            <a:spLocks noGrp="1"/>
          </p:cNvSpPr>
          <p:nvPr>
            <p:ph idx="2"/>
          </p:nvPr>
        </p:nvSpPr>
        <p:spPr>
          <a:xfrm>
            <a:off x="6231956" y="1604515"/>
            <a:ext cx="5354278" cy="3976917"/>
          </a:xfrm>
        </p:spPr>
        <p:txBody>
          <a:bodyPr/>
          <a:lstStyle>
            <a:lvl1pPr marL="228600" indent="-228600">
              <a:spcBef>
                <a:spcPts val="1000"/>
              </a:spcBef>
              <a:buSzPct val="100000"/>
              <a:buFont typeface="Arial" pitchFamily="34"/>
              <a:buChar char="•"/>
              <a:defRPr/>
            </a:lvl1pPr>
          </a:lstStyle>
          <a:p>
            <a:pPr lvl="0"/>
            <a:endParaRPr lang="fr-FR"/>
          </a:p>
        </p:txBody>
      </p:sp>
      <p:sp>
        <p:nvSpPr>
          <p:cNvPr id="5" name="PlaceHolder 4">
            <a:extLst>
              <a:ext uri="{FF2B5EF4-FFF2-40B4-BE49-F238E27FC236}">
                <a16:creationId xmlns:a16="http://schemas.microsoft.com/office/drawing/2014/main" id="{6A9FD6CB-6FF1-44CD-B799-9E3C6CAB79D8}"/>
              </a:ext>
            </a:extLst>
          </p:cNvPr>
          <p:cNvSpPr txBox="1">
            <a:spLocks noGrp="1"/>
          </p:cNvSpPr>
          <p:nvPr>
            <p:ph idx="3"/>
          </p:nvPr>
        </p:nvSpPr>
        <p:spPr>
          <a:xfrm>
            <a:off x="609484" y="3682078"/>
            <a:ext cx="5354278" cy="1896840"/>
          </a:xfrm>
        </p:spPr>
        <p:txBody>
          <a:bodyPr/>
          <a:lstStyle>
            <a:lvl1pPr marL="228600" indent="-228600">
              <a:spcBef>
                <a:spcPts val="1000"/>
              </a:spcBef>
              <a:buSzPct val="100000"/>
              <a:buFont typeface="Arial" pitchFamily="34"/>
              <a:buChar char="•"/>
              <a:defRPr/>
            </a:lvl1pPr>
          </a:lstStyle>
          <a:p>
            <a:pPr lvl="0"/>
            <a:endParaRPr lang="fr-FR"/>
          </a:p>
        </p:txBody>
      </p:sp>
    </p:spTree>
    <p:extLst>
      <p:ext uri="{BB962C8B-B14F-4D97-AF65-F5344CB8AC3E}">
        <p14:creationId xmlns:p14="http://schemas.microsoft.com/office/powerpoint/2010/main" val="292474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80673715-5FBF-4DF7-8986-679DE25253C5}"/>
              </a:ext>
            </a:extLst>
          </p:cNvPr>
          <p:cNvSpPr txBox="1">
            <a:spLocks noGrp="1"/>
          </p:cNvSpPr>
          <p:nvPr>
            <p:ph type="title"/>
          </p:nvPr>
        </p:nvSpPr>
        <p:spPr>
          <a:xfrm>
            <a:off x="609484" y="273241"/>
            <a:ext cx="10972077" cy="1145157"/>
          </a:xfrm>
        </p:spPr>
        <p:txBody>
          <a:bodyPr>
            <a:spAutoFit/>
          </a:bodyPr>
          <a:lstStyle>
            <a:lvl1pPr>
              <a:defRPr/>
            </a:lvl1pPr>
          </a:lstStyle>
          <a:p>
            <a:pPr lvl="0"/>
            <a:endParaRPr lang="fr-FR"/>
          </a:p>
        </p:txBody>
      </p:sp>
      <p:sp>
        <p:nvSpPr>
          <p:cNvPr id="3" name="PlaceHolder 2">
            <a:extLst>
              <a:ext uri="{FF2B5EF4-FFF2-40B4-BE49-F238E27FC236}">
                <a16:creationId xmlns:a16="http://schemas.microsoft.com/office/drawing/2014/main" id="{D938367F-FDD3-448A-84AC-597041496005}"/>
              </a:ext>
            </a:extLst>
          </p:cNvPr>
          <p:cNvSpPr txBox="1">
            <a:spLocks noGrp="1"/>
          </p:cNvSpPr>
          <p:nvPr>
            <p:ph idx="1"/>
          </p:nvPr>
        </p:nvSpPr>
        <p:spPr>
          <a:xfrm>
            <a:off x="609484" y="1604515"/>
            <a:ext cx="5354278" cy="3976917"/>
          </a:xfrm>
        </p:spPr>
        <p:txBody>
          <a:bodyPr/>
          <a:lstStyle>
            <a:lvl1pPr marL="228600" indent="-228600">
              <a:spcBef>
                <a:spcPts val="1000"/>
              </a:spcBef>
              <a:buSzPct val="100000"/>
              <a:buFont typeface="Arial" pitchFamily="34"/>
              <a:buChar char="•"/>
              <a:defRPr/>
            </a:lvl1pPr>
          </a:lstStyle>
          <a:p>
            <a:pPr lvl="0"/>
            <a:endParaRPr lang="fr-FR"/>
          </a:p>
        </p:txBody>
      </p:sp>
      <p:sp>
        <p:nvSpPr>
          <p:cNvPr id="4" name="PlaceHolder 3">
            <a:extLst>
              <a:ext uri="{FF2B5EF4-FFF2-40B4-BE49-F238E27FC236}">
                <a16:creationId xmlns:a16="http://schemas.microsoft.com/office/drawing/2014/main" id="{DC75DF3A-E001-47FF-8A47-BBEE5077ED7B}"/>
              </a:ext>
            </a:extLst>
          </p:cNvPr>
          <p:cNvSpPr txBox="1">
            <a:spLocks noGrp="1"/>
          </p:cNvSpPr>
          <p:nvPr>
            <p:ph idx="2"/>
          </p:nvPr>
        </p:nvSpPr>
        <p:spPr>
          <a:xfrm>
            <a:off x="6231956" y="1604515"/>
            <a:ext cx="5354278" cy="1896840"/>
          </a:xfrm>
        </p:spPr>
        <p:txBody>
          <a:bodyPr/>
          <a:lstStyle>
            <a:lvl1pPr marL="228600" indent="-228600">
              <a:spcBef>
                <a:spcPts val="1000"/>
              </a:spcBef>
              <a:buSzPct val="100000"/>
              <a:buFont typeface="Arial" pitchFamily="34"/>
              <a:buChar char="•"/>
              <a:defRPr/>
            </a:lvl1pPr>
          </a:lstStyle>
          <a:p>
            <a:pPr lvl="0"/>
            <a:endParaRPr lang="fr-FR"/>
          </a:p>
        </p:txBody>
      </p:sp>
      <p:sp>
        <p:nvSpPr>
          <p:cNvPr id="5" name="PlaceHolder 4">
            <a:extLst>
              <a:ext uri="{FF2B5EF4-FFF2-40B4-BE49-F238E27FC236}">
                <a16:creationId xmlns:a16="http://schemas.microsoft.com/office/drawing/2014/main" id="{FC5B6EA6-33A9-4F3C-B597-9710ED7FA57E}"/>
              </a:ext>
            </a:extLst>
          </p:cNvPr>
          <p:cNvSpPr txBox="1">
            <a:spLocks noGrp="1"/>
          </p:cNvSpPr>
          <p:nvPr>
            <p:ph idx="3"/>
          </p:nvPr>
        </p:nvSpPr>
        <p:spPr>
          <a:xfrm>
            <a:off x="6231956" y="3682078"/>
            <a:ext cx="5354278" cy="1896840"/>
          </a:xfrm>
        </p:spPr>
        <p:txBody>
          <a:bodyPr/>
          <a:lstStyle>
            <a:lvl1pPr marL="228600" indent="-228600">
              <a:spcBef>
                <a:spcPts val="1000"/>
              </a:spcBef>
              <a:buSzPct val="100000"/>
              <a:buFont typeface="Arial" pitchFamily="34"/>
              <a:buChar char="•"/>
              <a:defRPr/>
            </a:lvl1pPr>
          </a:lstStyle>
          <a:p>
            <a:pPr lvl="0"/>
            <a:endParaRPr lang="fr-FR"/>
          </a:p>
        </p:txBody>
      </p:sp>
    </p:spTree>
    <p:extLst>
      <p:ext uri="{BB962C8B-B14F-4D97-AF65-F5344CB8AC3E}">
        <p14:creationId xmlns:p14="http://schemas.microsoft.com/office/powerpoint/2010/main" val="3523964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8EA4A715-FE48-4689-9A80-E5BDDF55B25A}"/>
              </a:ext>
            </a:extLst>
          </p:cNvPr>
          <p:cNvSpPr txBox="1">
            <a:spLocks noGrp="1"/>
          </p:cNvSpPr>
          <p:nvPr>
            <p:ph type="title"/>
          </p:nvPr>
        </p:nvSpPr>
        <p:spPr>
          <a:xfrm>
            <a:off x="609484" y="273241"/>
            <a:ext cx="10972077" cy="1145157"/>
          </a:xfrm>
        </p:spPr>
        <p:txBody>
          <a:bodyPr>
            <a:spAutoFit/>
          </a:bodyPr>
          <a:lstStyle>
            <a:lvl1pPr>
              <a:defRPr/>
            </a:lvl1pPr>
          </a:lstStyle>
          <a:p>
            <a:pPr lvl="0"/>
            <a:endParaRPr lang="fr-FR"/>
          </a:p>
        </p:txBody>
      </p:sp>
      <p:sp>
        <p:nvSpPr>
          <p:cNvPr id="3" name="PlaceHolder 2">
            <a:extLst>
              <a:ext uri="{FF2B5EF4-FFF2-40B4-BE49-F238E27FC236}">
                <a16:creationId xmlns:a16="http://schemas.microsoft.com/office/drawing/2014/main" id="{17B637B2-57AB-479C-8921-DB6F048D4D17}"/>
              </a:ext>
            </a:extLst>
          </p:cNvPr>
          <p:cNvSpPr txBox="1">
            <a:spLocks noGrp="1"/>
          </p:cNvSpPr>
          <p:nvPr>
            <p:ph type="body" idx="3"/>
          </p:nvPr>
        </p:nvSpPr>
        <p:spPr>
          <a:xfrm>
            <a:off x="609484" y="1604515"/>
            <a:ext cx="5354278" cy="1896840"/>
          </a:xfrm>
        </p:spPr>
        <p:txBody>
          <a:bodyPr/>
          <a:lstStyle>
            <a:lvl1pPr marL="228600" indent="-228600">
              <a:spcBef>
                <a:spcPts val="1000"/>
              </a:spcBef>
              <a:buSzPct val="100000"/>
              <a:buFont typeface="Arial" pitchFamily="34"/>
              <a:buChar char="•"/>
              <a:defRPr/>
            </a:lvl1pPr>
          </a:lstStyle>
          <a:p>
            <a:pPr lvl="0"/>
            <a:endParaRPr lang="fr-FR"/>
          </a:p>
        </p:txBody>
      </p:sp>
      <p:sp>
        <p:nvSpPr>
          <p:cNvPr id="4" name="PlaceHolder 3">
            <a:extLst>
              <a:ext uri="{FF2B5EF4-FFF2-40B4-BE49-F238E27FC236}">
                <a16:creationId xmlns:a16="http://schemas.microsoft.com/office/drawing/2014/main" id="{5B876B4D-8937-4762-A31E-BAF1848469A4}"/>
              </a:ext>
            </a:extLst>
          </p:cNvPr>
          <p:cNvSpPr txBox="1">
            <a:spLocks noGrp="1"/>
          </p:cNvSpPr>
          <p:nvPr>
            <p:ph idx="1"/>
          </p:nvPr>
        </p:nvSpPr>
        <p:spPr>
          <a:xfrm>
            <a:off x="6231956" y="1604515"/>
            <a:ext cx="5354278" cy="1896840"/>
          </a:xfrm>
        </p:spPr>
        <p:txBody>
          <a:bodyPr/>
          <a:lstStyle>
            <a:lvl1pPr marL="228600" indent="-228600">
              <a:spcBef>
                <a:spcPts val="1000"/>
              </a:spcBef>
              <a:buSzPct val="100000"/>
              <a:buFont typeface="Arial" pitchFamily="34"/>
              <a:buChar char="•"/>
              <a:defRPr/>
            </a:lvl1pPr>
          </a:lstStyle>
          <a:p>
            <a:pPr lvl="0"/>
            <a:endParaRPr lang="fr-FR"/>
          </a:p>
        </p:txBody>
      </p:sp>
      <p:sp>
        <p:nvSpPr>
          <p:cNvPr id="5" name="PlaceHolder 4">
            <a:extLst>
              <a:ext uri="{FF2B5EF4-FFF2-40B4-BE49-F238E27FC236}">
                <a16:creationId xmlns:a16="http://schemas.microsoft.com/office/drawing/2014/main" id="{A32E5C87-E298-4AD7-A73D-7BE4D80D2733}"/>
              </a:ext>
            </a:extLst>
          </p:cNvPr>
          <p:cNvSpPr txBox="1">
            <a:spLocks noGrp="1"/>
          </p:cNvSpPr>
          <p:nvPr>
            <p:ph idx="2"/>
          </p:nvPr>
        </p:nvSpPr>
        <p:spPr>
          <a:xfrm>
            <a:off x="609484" y="3682078"/>
            <a:ext cx="10972077" cy="1896840"/>
          </a:xfrm>
        </p:spPr>
        <p:txBody>
          <a:bodyPr/>
          <a:lstStyle>
            <a:lvl1pPr marL="228600" indent="-228600">
              <a:spcBef>
                <a:spcPts val="1000"/>
              </a:spcBef>
              <a:buSzPct val="100000"/>
              <a:buFont typeface="Arial" pitchFamily="34"/>
              <a:buChar char="•"/>
              <a:defRPr/>
            </a:lvl1pPr>
          </a:lstStyle>
          <a:p>
            <a:pPr lvl="0"/>
            <a:endParaRPr lang="fr-FR"/>
          </a:p>
        </p:txBody>
      </p:sp>
    </p:spTree>
    <p:extLst>
      <p:ext uri="{BB962C8B-B14F-4D97-AF65-F5344CB8AC3E}">
        <p14:creationId xmlns:p14="http://schemas.microsoft.com/office/powerpoint/2010/main" val="3551358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0853D6-E2B9-4148-B111-12DDE93E70A8}"/>
              </a:ext>
            </a:extLst>
          </p:cNvPr>
          <p:cNvPicPr>
            <a:picLocks noChangeAspect="1"/>
          </p:cNvPicPr>
          <p:nvPr/>
        </p:nvPicPr>
        <p:blipFill>
          <a:blip r:embed="rId14"/>
          <a:stretch>
            <a:fillRect/>
          </a:stretch>
        </p:blipFill>
        <p:spPr>
          <a:xfrm>
            <a:off x="-7918" y="5760"/>
            <a:ext cx="12207596" cy="609118"/>
          </a:xfrm>
          <a:prstGeom prst="rect">
            <a:avLst/>
          </a:prstGeom>
          <a:noFill/>
          <a:ln cap="flat">
            <a:noFill/>
          </a:ln>
        </p:spPr>
      </p:pic>
      <p:pic>
        <p:nvPicPr>
          <p:cNvPr id="3" name="Picture 4">
            <a:extLst>
              <a:ext uri="{FF2B5EF4-FFF2-40B4-BE49-F238E27FC236}">
                <a16:creationId xmlns:a16="http://schemas.microsoft.com/office/drawing/2014/main" id="{2CF4F814-4020-4580-852B-3C375BE45258}"/>
              </a:ext>
            </a:extLst>
          </p:cNvPr>
          <p:cNvPicPr>
            <a:picLocks noChangeAspect="1"/>
          </p:cNvPicPr>
          <p:nvPr/>
        </p:nvPicPr>
        <p:blipFill>
          <a:blip r:embed="rId15"/>
          <a:stretch>
            <a:fillRect/>
          </a:stretch>
        </p:blipFill>
        <p:spPr>
          <a:xfrm>
            <a:off x="0" y="6602397"/>
            <a:ext cx="12200043" cy="275398"/>
          </a:xfrm>
          <a:prstGeom prst="rect">
            <a:avLst/>
          </a:prstGeom>
          <a:noFill/>
          <a:ln cap="flat">
            <a:noFill/>
          </a:ln>
        </p:spPr>
      </p:pic>
      <p:sp>
        <p:nvSpPr>
          <p:cNvPr id="4" name="CustomShape 1">
            <a:extLst>
              <a:ext uri="{FF2B5EF4-FFF2-40B4-BE49-F238E27FC236}">
                <a16:creationId xmlns:a16="http://schemas.microsoft.com/office/drawing/2014/main" id="{9F625F08-CB02-47AF-8037-3421D735807C}"/>
              </a:ext>
            </a:extLst>
          </p:cNvPr>
          <p:cNvSpPr/>
          <p:nvPr/>
        </p:nvSpPr>
        <p:spPr>
          <a:xfrm>
            <a:off x="5349240" y="6652442"/>
            <a:ext cx="644761" cy="174595"/>
          </a:xfrm>
          <a:prstGeom prst="rect">
            <a:avLst/>
          </a:prstGeom>
          <a:noFill/>
          <a:ln cap="flat">
            <a:noFill/>
            <a:prstDash val="solid"/>
          </a:ln>
        </p:spPr>
        <p:txBody>
          <a:bodyPr vert="horz" wrap="none" lIns="0" tIns="0" rIns="0" bIns="0" anchor="t" anchorCtr="0" compatLnSpc="1">
            <a:spAutoFit/>
          </a:bodyPr>
          <a:lstStyle/>
          <a:p>
            <a:pPr marL="0" marR="0" lvl="0" indent="0" algn="l" defTabSz="914400" rtl="0" fontAlgn="auto" hangingPunct="1">
              <a:lnSpc>
                <a:spcPct val="96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1" baseline="0">
                <a:solidFill>
                  <a:srgbClr val="FFFFFF"/>
                </a:solidFill>
                <a:uFillTx/>
                <a:latin typeface="Arial"/>
                <a:ea typeface="Arial"/>
                <a:cs typeface="DejaVu Sans"/>
              </a:rPr>
              <a:t>3IA ANITI</a:t>
            </a:r>
            <a:endParaRPr lang="fr-FR" sz="1200" b="0" i="0" u="none" strike="noStrike" kern="1200" cap="none" spc="-1" baseline="0">
              <a:solidFill>
                <a:srgbClr val="000000"/>
              </a:solidFill>
              <a:uFillTx/>
              <a:latin typeface="Arial"/>
              <a:ea typeface="DejaVu Sans"/>
              <a:cs typeface="DejaVu Sans"/>
            </a:endParaRPr>
          </a:p>
        </p:txBody>
      </p:sp>
      <p:sp>
        <p:nvSpPr>
          <p:cNvPr id="5" name="CustomShape 2">
            <a:extLst>
              <a:ext uri="{FF2B5EF4-FFF2-40B4-BE49-F238E27FC236}">
                <a16:creationId xmlns:a16="http://schemas.microsoft.com/office/drawing/2014/main" id="{13140DB8-E28B-415B-95EB-3FD547157E7B}"/>
              </a:ext>
            </a:extLst>
          </p:cNvPr>
          <p:cNvSpPr/>
          <p:nvPr/>
        </p:nvSpPr>
        <p:spPr>
          <a:xfrm>
            <a:off x="6095884" y="6588718"/>
            <a:ext cx="1302123" cy="302757"/>
          </a:xfrm>
          <a:prstGeom prst="rect">
            <a:avLst/>
          </a:prstGeom>
          <a:noFill/>
          <a:ln cap="flat">
            <a:noFill/>
            <a:prstDash val="solid"/>
          </a:ln>
        </p:spPr>
        <p:txBody>
          <a:bodyPr vert="horz" wrap="square" lIns="90004" tIns="44997" rIns="90004" bIns="44997" anchor="ctr"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400" b="0" i="0" u="none" strike="noStrike" kern="1200" cap="none" spc="-1" baseline="0">
                <a:solidFill>
                  <a:srgbClr val="FFFFFF"/>
                </a:solidFill>
                <a:uFillTx/>
                <a:latin typeface="Arial"/>
                <a:ea typeface="DejaVu Sans"/>
                <a:cs typeface="DejaVu Sans"/>
              </a:rPr>
              <a:t>Ronan Pons</a:t>
            </a:r>
            <a:endParaRPr lang="fr-FR" sz="1400" b="0" i="0" u="none" strike="noStrike" kern="1200" cap="none" spc="-1" baseline="0">
              <a:solidFill>
                <a:srgbClr val="000000"/>
              </a:solidFill>
              <a:uFillTx/>
              <a:latin typeface="Arial"/>
              <a:ea typeface="DejaVu Sans"/>
              <a:cs typeface="DejaVu Sans"/>
            </a:endParaRPr>
          </a:p>
        </p:txBody>
      </p:sp>
      <p:sp>
        <p:nvSpPr>
          <p:cNvPr id="6" name="PlaceHolder 3">
            <a:extLst>
              <a:ext uri="{FF2B5EF4-FFF2-40B4-BE49-F238E27FC236}">
                <a16:creationId xmlns:a16="http://schemas.microsoft.com/office/drawing/2014/main" id="{D93DD1EB-E66A-4EAF-9A06-064CBF4C079D}"/>
              </a:ext>
            </a:extLst>
          </p:cNvPr>
          <p:cNvSpPr txBox="1">
            <a:spLocks noGrp="1"/>
          </p:cNvSpPr>
          <p:nvPr>
            <p:ph type="title"/>
          </p:nvPr>
        </p:nvSpPr>
        <p:spPr>
          <a:xfrm>
            <a:off x="609484" y="273597"/>
            <a:ext cx="10972443" cy="1144801"/>
          </a:xfrm>
          <a:prstGeom prst="rect">
            <a:avLst/>
          </a:prstGeom>
          <a:noFill/>
          <a:ln>
            <a:noFill/>
          </a:ln>
        </p:spPr>
        <p:txBody>
          <a:bodyPr vert="horz" wrap="square" lIns="0" tIns="0" rIns="0" bIns="0" anchor="ctr" anchorCtr="1" compatLnSpc="1">
            <a:noAutofit/>
          </a:bodyPr>
          <a:lstStyle/>
          <a:p>
            <a:pPr lvl="0"/>
            <a:r>
              <a:rPr lang="fr-FR"/>
              <a:t>Cliquez pour éditer le format du texte-titre</a:t>
            </a:r>
          </a:p>
        </p:txBody>
      </p:sp>
      <p:sp>
        <p:nvSpPr>
          <p:cNvPr id="7" name="PlaceHolder 4">
            <a:extLst>
              <a:ext uri="{FF2B5EF4-FFF2-40B4-BE49-F238E27FC236}">
                <a16:creationId xmlns:a16="http://schemas.microsoft.com/office/drawing/2014/main" id="{277844F8-2F8A-4BC9-9447-6F3BE765877A}"/>
              </a:ext>
            </a:extLst>
          </p:cNvPr>
          <p:cNvSpPr txBox="1">
            <a:spLocks noGrp="1"/>
          </p:cNvSpPr>
          <p:nvPr>
            <p:ph type="body" idx="1"/>
          </p:nvPr>
        </p:nvSpPr>
        <p:spPr>
          <a:xfrm>
            <a:off x="609484" y="1604515"/>
            <a:ext cx="10972443" cy="3977283"/>
          </a:xfrm>
          <a:prstGeom prst="rect">
            <a:avLst/>
          </a:prstGeom>
          <a:noFill/>
          <a:ln>
            <a:noFill/>
          </a:ln>
        </p:spPr>
        <p:txBody>
          <a:bodyPr vert="horz" wrap="square" lIns="0" tIns="0" rIns="0" bIns="0" anchor="t" anchorCtr="0" compatLnSpc="1">
            <a:normAutofit/>
          </a:bodyPr>
          <a:lstStyle/>
          <a:p>
            <a:pPr lvl="0"/>
            <a:r>
              <a:rPr lang="fr-FR"/>
              <a:t>Cliquez pour éditer le format du plan de texte</a:t>
            </a:r>
          </a:p>
          <a:p>
            <a:pPr lvl="1"/>
            <a:r>
              <a:rPr lang="fr-FR"/>
              <a:t>Second niveau de plan</a:t>
            </a:r>
          </a:p>
          <a:p>
            <a:pPr lvl="2"/>
            <a:r>
              <a:rPr lang="fr-FR"/>
              <a:t>Troisième niveau de plan</a:t>
            </a:r>
          </a:p>
          <a:p>
            <a:pPr lvl="3"/>
            <a:r>
              <a:rPr lang="fr-FR"/>
              <a:t>Quatrième niveau de plan</a:t>
            </a:r>
          </a:p>
          <a:p>
            <a:pPr lvl="4"/>
            <a:r>
              <a:rPr lang="fr-FR"/>
              <a:t>Cinquième niveau de plan</a:t>
            </a:r>
          </a:p>
          <a:p>
            <a:pPr lvl="5"/>
            <a:r>
              <a:rPr lang="fr-FR"/>
              <a:t>Sixième niveau de plan</a:t>
            </a:r>
          </a:p>
          <a:p>
            <a:pPr lvl="6"/>
            <a:r>
              <a:rPr lang="fr-FR"/>
              <a:t>Septième niveau de plan</a:t>
            </a:r>
          </a:p>
        </p:txBody>
      </p:sp>
    </p:spTree>
    <p:extLst>
      <p:ext uri="{BB962C8B-B14F-4D97-AF65-F5344CB8AC3E}">
        <p14:creationId xmlns:p14="http://schemas.microsoft.com/office/powerpoint/2010/main" val="19871517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marL="0" marR="0" lvl="0" indent="0" algn="ctr" defTabSz="914400" rtl="0" fontAlgn="auto" hangingPunct="1">
        <a:lnSpc>
          <a:spcPct val="90000"/>
        </a:lnSpc>
        <a:spcBef>
          <a:spcPts val="0"/>
        </a:spcBef>
        <a:spcAft>
          <a:spcPts val="0"/>
        </a:spcAft>
        <a:buNone/>
        <a:tabLst/>
        <a:defRPr lang="fr-FR" sz="4400" b="0" i="0" u="none" strike="noStrike" kern="1200" cap="none" spc="-1" baseline="0">
          <a:solidFill>
            <a:srgbClr val="000000"/>
          </a:solidFill>
          <a:uFillTx/>
          <a:latin typeface="Arial"/>
          <a:ea typeface="DejaVu Sans"/>
          <a:cs typeface="DejaVu Sans"/>
        </a:defRPr>
      </a:lvl1pPr>
    </p:titleStyle>
    <p:bodyStyle>
      <a:lvl1pPr marL="431999" marR="0" lvl="0" indent="-323999" algn="l" defTabSz="914400" rtl="0" fontAlgn="auto" hangingPunct="1">
        <a:lnSpc>
          <a:spcPct val="90000"/>
        </a:lnSpc>
        <a:spcBef>
          <a:spcPts val="1415"/>
        </a:spcBef>
        <a:spcAft>
          <a:spcPts val="0"/>
        </a:spcAft>
        <a:buClr>
          <a:srgbClr val="000000"/>
        </a:buClr>
        <a:buSzPct val="45000"/>
        <a:buFont typeface="Wingdings"/>
        <a:buChar char=""/>
        <a:tabLst/>
        <a:defRPr lang="fr-FR" sz="3200" b="0" i="0" u="none" strike="noStrike" kern="1200" cap="none" spc="-1" baseline="0">
          <a:solidFill>
            <a:srgbClr val="000000"/>
          </a:solidFill>
          <a:uFillTx/>
          <a:latin typeface="Arial"/>
          <a:ea typeface="DejaVu Sans"/>
          <a:cs typeface="DejaVu Sans"/>
        </a:defRPr>
      </a:lvl1pPr>
      <a:lvl2pPr marL="863998" marR="0" lvl="1" indent="-323999" algn="l" defTabSz="914400" rtl="0" fontAlgn="auto" hangingPunct="1">
        <a:lnSpc>
          <a:spcPct val="90000"/>
        </a:lnSpc>
        <a:spcBef>
          <a:spcPts val="1135"/>
        </a:spcBef>
        <a:spcAft>
          <a:spcPts val="0"/>
        </a:spcAft>
        <a:buClr>
          <a:srgbClr val="000000"/>
        </a:buClr>
        <a:buSzPct val="75000"/>
        <a:buFont typeface="Symbol"/>
        <a:buChar char=""/>
        <a:tabLst/>
        <a:defRPr lang="fr-FR" sz="2800" b="0" i="0" u="none" strike="noStrike" kern="1200" cap="none" spc="-1" baseline="0">
          <a:solidFill>
            <a:srgbClr val="000000"/>
          </a:solidFill>
          <a:uFillTx/>
          <a:latin typeface="Arial"/>
          <a:ea typeface="DejaVu Sans"/>
          <a:cs typeface="DejaVu Sans"/>
        </a:defRPr>
      </a:lvl2pPr>
      <a:lvl3pPr marL="1295997" marR="0" lvl="2" indent="-287999" algn="l" defTabSz="914400" rtl="0" fontAlgn="auto" hangingPunct="1">
        <a:lnSpc>
          <a:spcPct val="90000"/>
        </a:lnSpc>
        <a:spcBef>
          <a:spcPts val="850"/>
        </a:spcBef>
        <a:spcAft>
          <a:spcPts val="0"/>
        </a:spcAft>
        <a:buClr>
          <a:srgbClr val="000000"/>
        </a:buClr>
        <a:buSzPct val="45000"/>
        <a:buFont typeface="Wingdings"/>
        <a:buChar char=""/>
        <a:tabLst/>
        <a:defRPr lang="fr-FR" sz="2400" b="0" i="0" u="none" strike="noStrike" kern="1200" cap="none" spc="-1" baseline="0">
          <a:solidFill>
            <a:srgbClr val="000000"/>
          </a:solidFill>
          <a:uFillTx/>
          <a:latin typeface="Arial"/>
          <a:ea typeface="DejaVu Sans"/>
          <a:cs typeface="DejaVu Sans"/>
        </a:defRPr>
      </a:lvl3pPr>
      <a:lvl4pPr marL="1727996" marR="0" lvl="3" indent="-215999" algn="l" defTabSz="914400" rtl="0" fontAlgn="auto" hangingPunct="1">
        <a:lnSpc>
          <a:spcPct val="90000"/>
        </a:lnSpc>
        <a:spcBef>
          <a:spcPts val="565"/>
        </a:spcBef>
        <a:spcAft>
          <a:spcPts val="0"/>
        </a:spcAft>
        <a:buClr>
          <a:srgbClr val="000000"/>
        </a:buClr>
        <a:buSzPct val="75000"/>
        <a:buFont typeface="Symbol"/>
        <a:buChar char=""/>
        <a:tabLst/>
        <a:defRPr lang="fr-FR" sz="2000" b="0" i="0" u="none" strike="noStrike" kern="1200" cap="none" spc="-1" baseline="0">
          <a:solidFill>
            <a:srgbClr val="000000"/>
          </a:solidFill>
          <a:uFillTx/>
          <a:latin typeface="Arial"/>
          <a:ea typeface="DejaVu Sans"/>
          <a:cs typeface="DejaVu Sans"/>
        </a:defRPr>
      </a:lvl4pPr>
      <a:lvl5pPr marL="2159995" marR="0" lvl="4" indent="-215999" algn="l" defTabSz="914400" rtl="0" fontAlgn="auto" hangingPunct="1">
        <a:lnSpc>
          <a:spcPct val="90000"/>
        </a:lnSpc>
        <a:spcBef>
          <a:spcPts val="285"/>
        </a:spcBef>
        <a:spcAft>
          <a:spcPts val="0"/>
        </a:spcAft>
        <a:buClr>
          <a:srgbClr val="000000"/>
        </a:buClr>
        <a:buSzPct val="45000"/>
        <a:buFont typeface="Wingdings"/>
        <a:buChar char=""/>
        <a:tabLst/>
        <a:defRPr lang="fr-FR" sz="2000" b="0" i="0" u="none" strike="noStrike" kern="1200" cap="none" spc="-1" baseline="0">
          <a:solidFill>
            <a:srgbClr val="000000"/>
          </a:solidFill>
          <a:uFillTx/>
          <a:latin typeface="Arial"/>
          <a:ea typeface="DejaVu Sans"/>
          <a:cs typeface="DejaVu Sans"/>
        </a:defRPr>
      </a:lvl5pPr>
      <a:lvl6pPr marL="2592003" marR="0" lvl="5" indent="-215999" algn="l" defTabSz="914400" rtl="0" fontAlgn="auto" hangingPunct="1">
        <a:lnSpc>
          <a:spcPct val="90000"/>
        </a:lnSpc>
        <a:spcBef>
          <a:spcPts val="285"/>
        </a:spcBef>
        <a:spcAft>
          <a:spcPts val="0"/>
        </a:spcAft>
        <a:buClr>
          <a:srgbClr val="000000"/>
        </a:buClr>
        <a:buSzPct val="45000"/>
        <a:buFont typeface="Wingdings"/>
        <a:buChar char=""/>
        <a:tabLst/>
        <a:defRPr lang="fr-FR" sz="2000" b="0" i="0" u="none" strike="noStrike" kern="1200" cap="none" spc="-1" baseline="0">
          <a:solidFill>
            <a:srgbClr val="000000"/>
          </a:solidFill>
          <a:uFillTx/>
          <a:latin typeface="Arial"/>
          <a:ea typeface="DejaVu Sans"/>
          <a:cs typeface="DejaVu Sans"/>
        </a:defRPr>
      </a:lvl6pPr>
      <a:lvl7pPr marL="3024003" marR="0" lvl="6" indent="-215999" algn="l" defTabSz="914400" rtl="0" fontAlgn="auto" hangingPunct="1">
        <a:lnSpc>
          <a:spcPct val="90000"/>
        </a:lnSpc>
        <a:spcBef>
          <a:spcPts val="285"/>
        </a:spcBef>
        <a:spcAft>
          <a:spcPts val="0"/>
        </a:spcAft>
        <a:buClr>
          <a:srgbClr val="000000"/>
        </a:buClr>
        <a:buSzPct val="45000"/>
        <a:buFont typeface="Wingdings"/>
        <a:buChar char=""/>
        <a:tabLst/>
        <a:defRPr lang="fr-FR" sz="2000" b="0" i="0" u="none" strike="noStrike" kern="1200" cap="none" spc="-1" baseline="0">
          <a:solidFill>
            <a:srgbClr val="000000"/>
          </a:solidFill>
          <a:uFillTx/>
          <a:latin typeface="Arial"/>
          <a:ea typeface="DejaVu Sans"/>
          <a:cs typeface="DejaVu San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8.png"/><Relationship Id="rId7"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16.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39.pn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4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2.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61.png"/></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3.jpeg"/><Relationship Id="rId4" Type="http://schemas.openxmlformats.org/officeDocument/2006/relationships/image" Target="../media/image62.png"/></Relationships>
</file>

<file path=ppt/slides/_rels/slide2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71.jpeg"/><Relationship Id="rId5" Type="http://schemas.openxmlformats.org/officeDocument/2006/relationships/image" Target="../media/image70.jpeg"/><Relationship Id="rId4" Type="http://schemas.openxmlformats.org/officeDocument/2006/relationships/image" Target="../media/image69.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image" Target="../media/image74.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69.png"/></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75.png"/><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75.png"/><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69.png"/></Relationships>
</file>

<file path=ppt/slides/_rels/slide34.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dailymotion.com/video/x5yi0zu" TargetMode="External"/><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jpe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Let's talk about data privacy">
            <a:extLst>
              <a:ext uri="{FF2B5EF4-FFF2-40B4-BE49-F238E27FC236}">
                <a16:creationId xmlns:a16="http://schemas.microsoft.com/office/drawing/2014/main" id="{CD353A64-95C5-4D1A-969F-C7C602C30E0A}"/>
              </a:ext>
            </a:extLst>
          </p:cNvPr>
          <p:cNvPicPr>
            <a:picLocks noChangeAspect="1"/>
          </p:cNvPicPr>
          <p:nvPr/>
        </p:nvPicPr>
        <p:blipFill>
          <a:blip r:embed="rId2"/>
          <a:srcRect/>
          <a:stretch>
            <a:fillRect/>
          </a:stretch>
        </p:blipFill>
        <p:spPr>
          <a:xfrm>
            <a:off x="1200664" y="884573"/>
            <a:ext cx="9626081" cy="5418039"/>
          </a:xfrm>
          <a:prstGeom prst="rect">
            <a:avLst/>
          </a:prstGeom>
          <a:noFill/>
          <a:ln cap="flat">
            <a:noFill/>
          </a:ln>
        </p:spPr>
      </p:pic>
      <p:sp>
        <p:nvSpPr>
          <p:cNvPr id="3" name="Sous-titre 3">
            <a:extLst>
              <a:ext uri="{FF2B5EF4-FFF2-40B4-BE49-F238E27FC236}">
                <a16:creationId xmlns:a16="http://schemas.microsoft.com/office/drawing/2014/main" id="{D5866F12-3E3D-4E47-8395-741A106EF9F7}"/>
              </a:ext>
            </a:extLst>
          </p:cNvPr>
          <p:cNvSpPr txBox="1">
            <a:spLocks noGrp="1"/>
          </p:cNvSpPr>
          <p:nvPr>
            <p:ph type="subTitle" idx="4294967295"/>
          </p:nvPr>
        </p:nvSpPr>
        <p:spPr>
          <a:xfrm>
            <a:off x="4629277" y="2387409"/>
            <a:ext cx="7194550" cy="2778125"/>
          </a:xfrm>
        </p:spPr>
        <p:txBody>
          <a:bodyPr anchor="ctr" anchorCtr="1">
            <a:normAutofit fontScale="92500" lnSpcReduction="20000"/>
          </a:bodyPr>
          <a:lstStyle/>
          <a:p>
            <a:pPr marL="0" lvl="0" indent="0" algn="ctr">
              <a:lnSpc>
                <a:spcPct val="150000"/>
              </a:lnSpc>
              <a:buNone/>
            </a:pPr>
            <a:r>
              <a:rPr lang="fr-FR" sz="4400" dirty="0">
                <a:solidFill>
                  <a:srgbClr val="FFFFFF"/>
                </a:solidFill>
              </a:rPr>
              <a:t>LE DROIT DES </a:t>
            </a:r>
          </a:p>
          <a:p>
            <a:pPr marL="0" lvl="0" indent="0" algn="ctr">
              <a:lnSpc>
                <a:spcPct val="150000"/>
              </a:lnSpc>
              <a:buNone/>
            </a:pPr>
            <a:r>
              <a:rPr lang="fr-FR" sz="4400" dirty="0">
                <a:solidFill>
                  <a:srgbClr val="FFFFFF"/>
                </a:solidFill>
              </a:rPr>
              <a:t>DONNÉES </a:t>
            </a:r>
          </a:p>
          <a:p>
            <a:pPr marL="0" lvl="0" indent="0" algn="ctr">
              <a:lnSpc>
                <a:spcPct val="150000"/>
              </a:lnSpc>
              <a:buNone/>
            </a:pPr>
            <a:r>
              <a:rPr lang="fr-FR" sz="4400" dirty="0">
                <a:solidFill>
                  <a:srgbClr val="FFFFFF"/>
                </a:solidFill>
              </a:rPr>
              <a:t>PERSONNELLES</a:t>
            </a:r>
          </a:p>
        </p:txBody>
      </p:sp>
      <p:sp>
        <p:nvSpPr>
          <p:cNvPr id="4" name="ZoneTexte 4">
            <a:extLst>
              <a:ext uri="{FF2B5EF4-FFF2-40B4-BE49-F238E27FC236}">
                <a16:creationId xmlns:a16="http://schemas.microsoft.com/office/drawing/2014/main" id="{77F5DD30-A6BB-4372-9AF1-A6BBB1FC9363}"/>
              </a:ext>
            </a:extLst>
          </p:cNvPr>
          <p:cNvSpPr txBox="1"/>
          <p:nvPr/>
        </p:nvSpPr>
        <p:spPr>
          <a:xfrm>
            <a:off x="3866266" y="5909620"/>
            <a:ext cx="4459455"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lang="fr-FR" sz="2000" dirty="0">
                <a:solidFill>
                  <a:srgbClr val="FFFFFF"/>
                </a:solidFill>
                <a:latin typeface="Calibri"/>
              </a:rPr>
              <a:t>ISAE SUPAERO</a:t>
            </a:r>
            <a:endParaRPr kumimoji="0" lang="fr-FR" sz="2000" b="0" i="0" u="none" strike="noStrike" kern="1200" cap="none" spc="0" normalizeH="0" baseline="0" noProof="0" dirty="0">
              <a:ln>
                <a:noFill/>
              </a:ln>
              <a:solidFill>
                <a:srgbClr val="FFFFFF"/>
              </a:solidFill>
              <a:effectLst/>
              <a:uLnTx/>
              <a:uFillTx/>
              <a:latin typeface="Calibri"/>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36AC7A-3B6C-4B38-857F-8869E43413BD}"/>
              </a:ext>
            </a:extLst>
          </p:cNvPr>
          <p:cNvSpPr txBox="1">
            <a:spLocks noGrp="1"/>
          </p:cNvSpPr>
          <p:nvPr>
            <p:ph type="title"/>
          </p:nvPr>
        </p:nvSpPr>
        <p:spPr>
          <a:xfrm>
            <a:off x="609959" y="667173"/>
            <a:ext cx="10972077" cy="609401"/>
          </a:xfrm>
        </p:spPr>
        <p:txBody>
          <a:bodyPr/>
          <a:lstStyle/>
          <a:p>
            <a:pPr lvl="0"/>
            <a:r>
              <a:rPr lang="fr-FR"/>
              <a:t>Qu’est-ce qu’une donnée personnelle ?  </a:t>
            </a:r>
          </a:p>
        </p:txBody>
      </p:sp>
      <p:sp>
        <p:nvSpPr>
          <p:cNvPr id="3" name="ZoneTexte 7">
            <a:extLst>
              <a:ext uri="{FF2B5EF4-FFF2-40B4-BE49-F238E27FC236}">
                <a16:creationId xmlns:a16="http://schemas.microsoft.com/office/drawing/2014/main" id="{84A32AEC-1640-4936-B149-23D358F06AB0}"/>
              </a:ext>
            </a:extLst>
          </p:cNvPr>
          <p:cNvSpPr txBox="1"/>
          <p:nvPr/>
        </p:nvSpPr>
        <p:spPr>
          <a:xfrm>
            <a:off x="9371374" y="3196111"/>
            <a:ext cx="2305046" cy="70788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000" b="0" i="0" u="none" strike="noStrike" kern="1200" cap="none" spc="0" baseline="0">
                <a:solidFill>
                  <a:srgbClr val="000000"/>
                </a:solidFill>
                <a:uFillTx/>
                <a:latin typeface="Calibri"/>
              </a:rPr>
              <a:t>Adresse email professionnelle</a:t>
            </a:r>
          </a:p>
        </p:txBody>
      </p:sp>
      <p:pic>
        <p:nvPicPr>
          <p:cNvPr id="4" name="Image 9">
            <a:extLst>
              <a:ext uri="{FF2B5EF4-FFF2-40B4-BE49-F238E27FC236}">
                <a16:creationId xmlns:a16="http://schemas.microsoft.com/office/drawing/2014/main" id="{DCEE7BBE-2D9F-4BE9-A11D-39EDDF53557B}"/>
              </a:ext>
            </a:extLst>
          </p:cNvPr>
          <p:cNvPicPr>
            <a:picLocks noChangeAspect="1"/>
          </p:cNvPicPr>
          <p:nvPr/>
        </p:nvPicPr>
        <p:blipFill>
          <a:blip r:embed="rId3"/>
          <a:stretch>
            <a:fillRect/>
          </a:stretch>
        </p:blipFill>
        <p:spPr>
          <a:xfrm>
            <a:off x="10103781" y="2355869"/>
            <a:ext cx="840242" cy="840242"/>
          </a:xfrm>
          <a:prstGeom prst="rect">
            <a:avLst/>
          </a:prstGeom>
          <a:noFill/>
          <a:ln cap="flat">
            <a:noFill/>
          </a:ln>
        </p:spPr>
      </p:pic>
      <p:pic>
        <p:nvPicPr>
          <p:cNvPr id="5" name="Image 14">
            <a:extLst>
              <a:ext uri="{FF2B5EF4-FFF2-40B4-BE49-F238E27FC236}">
                <a16:creationId xmlns:a16="http://schemas.microsoft.com/office/drawing/2014/main" id="{31A2917A-5714-43FA-B927-78A266A25250}"/>
              </a:ext>
            </a:extLst>
          </p:cNvPr>
          <p:cNvPicPr>
            <a:picLocks noChangeAspect="1"/>
          </p:cNvPicPr>
          <p:nvPr/>
        </p:nvPicPr>
        <p:blipFill>
          <a:blip r:embed="rId4"/>
          <a:stretch>
            <a:fillRect/>
          </a:stretch>
        </p:blipFill>
        <p:spPr>
          <a:xfrm>
            <a:off x="2023201" y="4317668"/>
            <a:ext cx="1105756" cy="1105756"/>
          </a:xfrm>
          <a:prstGeom prst="rect">
            <a:avLst/>
          </a:prstGeom>
          <a:noFill/>
          <a:ln cap="flat">
            <a:noFill/>
          </a:ln>
        </p:spPr>
      </p:pic>
      <p:sp>
        <p:nvSpPr>
          <p:cNvPr id="6" name="ZoneTexte 15">
            <a:extLst>
              <a:ext uri="{FF2B5EF4-FFF2-40B4-BE49-F238E27FC236}">
                <a16:creationId xmlns:a16="http://schemas.microsoft.com/office/drawing/2014/main" id="{44D06424-2984-4FB7-8128-9422BDFADC2B}"/>
              </a:ext>
            </a:extLst>
          </p:cNvPr>
          <p:cNvSpPr txBox="1"/>
          <p:nvPr/>
        </p:nvSpPr>
        <p:spPr>
          <a:xfrm>
            <a:off x="1423556" y="5482193"/>
            <a:ext cx="2305046" cy="70788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000" b="0" i="0" u="none" strike="noStrike" kern="1200" cap="none" spc="0" baseline="0">
                <a:solidFill>
                  <a:srgbClr val="000000"/>
                </a:solidFill>
                <a:uFillTx/>
                <a:latin typeface="Calibri"/>
              </a:rPr>
              <a:t>Régime alimentaire d’un client </a:t>
            </a:r>
          </a:p>
        </p:txBody>
      </p:sp>
      <p:pic>
        <p:nvPicPr>
          <p:cNvPr id="7" name="Image 17">
            <a:extLst>
              <a:ext uri="{FF2B5EF4-FFF2-40B4-BE49-F238E27FC236}">
                <a16:creationId xmlns:a16="http://schemas.microsoft.com/office/drawing/2014/main" id="{06537722-2E47-4712-8292-DFC4D2D4FE9E}"/>
              </a:ext>
            </a:extLst>
          </p:cNvPr>
          <p:cNvPicPr>
            <a:picLocks noChangeAspect="1"/>
          </p:cNvPicPr>
          <p:nvPr/>
        </p:nvPicPr>
        <p:blipFill>
          <a:blip r:embed="rId5"/>
          <a:stretch>
            <a:fillRect/>
          </a:stretch>
        </p:blipFill>
        <p:spPr>
          <a:xfrm>
            <a:off x="7251950" y="2355869"/>
            <a:ext cx="840242" cy="840242"/>
          </a:xfrm>
          <a:prstGeom prst="rect">
            <a:avLst/>
          </a:prstGeom>
          <a:noFill/>
          <a:ln cap="flat">
            <a:noFill/>
          </a:ln>
        </p:spPr>
      </p:pic>
      <p:sp>
        <p:nvSpPr>
          <p:cNvPr id="8" name="ZoneTexte 18">
            <a:extLst>
              <a:ext uri="{FF2B5EF4-FFF2-40B4-BE49-F238E27FC236}">
                <a16:creationId xmlns:a16="http://schemas.microsoft.com/office/drawing/2014/main" id="{29ED1DCD-FD91-4ECA-B4D5-7DA377756255}"/>
              </a:ext>
            </a:extLst>
          </p:cNvPr>
          <p:cNvSpPr txBox="1"/>
          <p:nvPr/>
        </p:nvSpPr>
        <p:spPr>
          <a:xfrm>
            <a:off x="6710287" y="3196111"/>
            <a:ext cx="2212235" cy="1015660"/>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000" b="0" i="0" u="none" strike="noStrike" kern="1200" cap="none" spc="0" baseline="0">
                <a:solidFill>
                  <a:srgbClr val="000000"/>
                </a:solidFill>
                <a:uFillTx/>
                <a:latin typeface="Calibri"/>
              </a:rPr>
              <a:t>Numéro de téléphone d’une entreprise</a:t>
            </a:r>
          </a:p>
        </p:txBody>
      </p:sp>
      <p:pic>
        <p:nvPicPr>
          <p:cNvPr id="9" name="Image 20">
            <a:extLst>
              <a:ext uri="{FF2B5EF4-FFF2-40B4-BE49-F238E27FC236}">
                <a16:creationId xmlns:a16="http://schemas.microsoft.com/office/drawing/2014/main" id="{75013601-199B-47BD-B5C1-4E64960AAD19}"/>
              </a:ext>
            </a:extLst>
          </p:cNvPr>
          <p:cNvPicPr>
            <a:picLocks noChangeAspect="1"/>
          </p:cNvPicPr>
          <p:nvPr/>
        </p:nvPicPr>
        <p:blipFill>
          <a:blip r:embed="rId6"/>
          <a:stretch>
            <a:fillRect/>
          </a:stretch>
        </p:blipFill>
        <p:spPr>
          <a:xfrm>
            <a:off x="1056415" y="2090345"/>
            <a:ext cx="1105756" cy="1105756"/>
          </a:xfrm>
          <a:prstGeom prst="rect">
            <a:avLst/>
          </a:prstGeom>
          <a:noFill/>
          <a:ln cap="flat">
            <a:noFill/>
          </a:ln>
        </p:spPr>
      </p:pic>
      <p:sp>
        <p:nvSpPr>
          <p:cNvPr id="10" name="ZoneTexte 21">
            <a:extLst>
              <a:ext uri="{FF2B5EF4-FFF2-40B4-BE49-F238E27FC236}">
                <a16:creationId xmlns:a16="http://schemas.microsoft.com/office/drawing/2014/main" id="{80305346-4A04-4940-80E3-0C0BBC13ADDD}"/>
              </a:ext>
            </a:extLst>
          </p:cNvPr>
          <p:cNvSpPr txBox="1"/>
          <p:nvPr/>
        </p:nvSpPr>
        <p:spPr>
          <a:xfrm>
            <a:off x="456770" y="3196111"/>
            <a:ext cx="2305046"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000" b="0" i="0" u="none" strike="noStrike" kern="1200" cap="none" spc="0" baseline="0">
                <a:solidFill>
                  <a:srgbClr val="000000"/>
                </a:solidFill>
                <a:uFillTx/>
                <a:latin typeface="Calibri"/>
              </a:rPr>
              <a:t>Nom / Prénom</a:t>
            </a:r>
          </a:p>
        </p:txBody>
      </p:sp>
      <p:pic>
        <p:nvPicPr>
          <p:cNvPr id="11" name="Image 27">
            <a:extLst>
              <a:ext uri="{FF2B5EF4-FFF2-40B4-BE49-F238E27FC236}">
                <a16:creationId xmlns:a16="http://schemas.microsoft.com/office/drawing/2014/main" id="{76F0A411-0D06-43E7-96B6-9E931E4BAEF7}"/>
              </a:ext>
            </a:extLst>
          </p:cNvPr>
          <p:cNvPicPr>
            <a:picLocks noChangeAspect="1"/>
          </p:cNvPicPr>
          <p:nvPr/>
        </p:nvPicPr>
        <p:blipFill>
          <a:blip r:embed="rId7"/>
          <a:stretch>
            <a:fillRect/>
          </a:stretch>
        </p:blipFill>
        <p:spPr>
          <a:xfrm>
            <a:off x="4134605" y="2090345"/>
            <a:ext cx="1105756" cy="1105756"/>
          </a:xfrm>
          <a:prstGeom prst="rect">
            <a:avLst/>
          </a:prstGeom>
          <a:noFill/>
          <a:ln cap="flat">
            <a:noFill/>
          </a:ln>
        </p:spPr>
      </p:pic>
      <p:sp>
        <p:nvSpPr>
          <p:cNvPr id="12" name="ZoneTexte 28">
            <a:extLst>
              <a:ext uri="{FF2B5EF4-FFF2-40B4-BE49-F238E27FC236}">
                <a16:creationId xmlns:a16="http://schemas.microsoft.com/office/drawing/2014/main" id="{FA9DF6EF-EFAA-416A-8190-D18AB978AD4B}"/>
              </a:ext>
            </a:extLst>
          </p:cNvPr>
          <p:cNvSpPr txBox="1"/>
          <p:nvPr/>
        </p:nvSpPr>
        <p:spPr>
          <a:xfrm>
            <a:off x="3538929" y="3196111"/>
            <a:ext cx="2305046"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000" b="0" i="0" u="none" strike="noStrike" kern="1200" cap="none" spc="0" baseline="0">
                <a:solidFill>
                  <a:srgbClr val="000000"/>
                </a:solidFill>
                <a:uFillTx/>
                <a:latin typeface="Calibri"/>
              </a:rPr>
              <a:t>Photos satellites</a:t>
            </a:r>
          </a:p>
        </p:txBody>
      </p:sp>
      <p:pic>
        <p:nvPicPr>
          <p:cNvPr id="13" name="Image 31">
            <a:extLst>
              <a:ext uri="{FF2B5EF4-FFF2-40B4-BE49-F238E27FC236}">
                <a16:creationId xmlns:a16="http://schemas.microsoft.com/office/drawing/2014/main" id="{8BF40706-8533-4E4E-9394-C4D73CA79FB1}"/>
              </a:ext>
            </a:extLst>
          </p:cNvPr>
          <p:cNvPicPr>
            <a:picLocks noChangeAspect="1"/>
          </p:cNvPicPr>
          <p:nvPr/>
        </p:nvPicPr>
        <p:blipFill>
          <a:blip r:embed="rId8"/>
          <a:stretch>
            <a:fillRect/>
          </a:stretch>
        </p:blipFill>
        <p:spPr>
          <a:xfrm>
            <a:off x="5543120" y="4156999"/>
            <a:ext cx="1105756" cy="1105756"/>
          </a:xfrm>
          <a:prstGeom prst="rect">
            <a:avLst/>
          </a:prstGeom>
          <a:noFill/>
          <a:ln cap="flat">
            <a:noFill/>
          </a:ln>
        </p:spPr>
      </p:pic>
      <p:sp>
        <p:nvSpPr>
          <p:cNvPr id="14" name="ZoneTexte 32">
            <a:extLst>
              <a:ext uri="{FF2B5EF4-FFF2-40B4-BE49-F238E27FC236}">
                <a16:creationId xmlns:a16="http://schemas.microsoft.com/office/drawing/2014/main" id="{46F032C9-AAC9-452F-A55A-792A0E9A8C50}"/>
              </a:ext>
            </a:extLst>
          </p:cNvPr>
          <p:cNvSpPr txBox="1"/>
          <p:nvPr/>
        </p:nvSpPr>
        <p:spPr>
          <a:xfrm>
            <a:off x="4801404" y="5434626"/>
            <a:ext cx="2589187" cy="70788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000" b="0" i="0" u="none" strike="noStrike" kern="1200" cap="none" spc="0" baseline="0">
                <a:solidFill>
                  <a:srgbClr val="000000"/>
                </a:solidFill>
                <a:uFillTx/>
                <a:latin typeface="Calibri"/>
              </a:rPr>
              <a:t>Enregistrement vidéosurveillance</a:t>
            </a:r>
          </a:p>
        </p:txBody>
      </p:sp>
      <p:sp>
        <p:nvSpPr>
          <p:cNvPr id="15" name="ZoneTexte 35">
            <a:extLst>
              <a:ext uri="{FF2B5EF4-FFF2-40B4-BE49-F238E27FC236}">
                <a16:creationId xmlns:a16="http://schemas.microsoft.com/office/drawing/2014/main" id="{BA8CE1C7-DF0B-4E4B-B88C-7E1082C42864}"/>
              </a:ext>
            </a:extLst>
          </p:cNvPr>
          <p:cNvSpPr txBox="1"/>
          <p:nvPr/>
        </p:nvSpPr>
        <p:spPr>
          <a:xfrm>
            <a:off x="8731788" y="5482193"/>
            <a:ext cx="1871667"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000" b="0" i="0" u="none" strike="noStrike" kern="1200" cap="none" spc="0" baseline="0">
                <a:solidFill>
                  <a:srgbClr val="000000"/>
                </a:solidFill>
                <a:uFillTx/>
                <a:latin typeface="Calibri"/>
              </a:rPr>
              <a:t>Adresse IP</a:t>
            </a:r>
          </a:p>
        </p:txBody>
      </p:sp>
      <p:pic>
        <p:nvPicPr>
          <p:cNvPr id="16" name="Picture 2" descr="Adresse IP — Wikipédia">
            <a:extLst>
              <a:ext uri="{FF2B5EF4-FFF2-40B4-BE49-F238E27FC236}">
                <a16:creationId xmlns:a16="http://schemas.microsoft.com/office/drawing/2014/main" id="{64878234-EE0C-4E03-BAED-AAD881E92F92}"/>
              </a:ext>
            </a:extLst>
          </p:cNvPr>
          <p:cNvPicPr>
            <a:picLocks noChangeAspect="1"/>
          </p:cNvPicPr>
          <p:nvPr/>
        </p:nvPicPr>
        <p:blipFill>
          <a:blip r:embed="rId9"/>
          <a:srcRect b="60479"/>
          <a:stretch>
            <a:fillRect/>
          </a:stretch>
        </p:blipFill>
        <p:spPr>
          <a:xfrm>
            <a:off x="8243626" y="4554873"/>
            <a:ext cx="2985278" cy="707882"/>
          </a:xfrm>
          <a:prstGeom prst="rect">
            <a:avLst/>
          </a:prstGeom>
          <a:noFill/>
          <a:ln cap="flat">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70984C-7F27-404B-9125-EBE60CC9F1C8}"/>
              </a:ext>
            </a:extLst>
          </p:cNvPr>
          <p:cNvSpPr txBox="1">
            <a:spLocks noGrp="1"/>
          </p:cNvSpPr>
          <p:nvPr>
            <p:ph type="title"/>
          </p:nvPr>
        </p:nvSpPr>
        <p:spPr>
          <a:xfrm>
            <a:off x="-304796" y="777249"/>
            <a:ext cx="12801600" cy="553998"/>
          </a:xfrm>
        </p:spPr>
        <p:txBody>
          <a:bodyPr/>
          <a:lstStyle/>
          <a:p>
            <a:pPr lvl="0"/>
            <a:r>
              <a:rPr lang="fr-FR" sz="4000"/>
              <a:t>Les types de données à caractère personnel</a:t>
            </a:r>
          </a:p>
        </p:txBody>
      </p:sp>
      <p:cxnSp>
        <p:nvCxnSpPr>
          <p:cNvPr id="3" name="Connecteur droit 5">
            <a:extLst>
              <a:ext uri="{FF2B5EF4-FFF2-40B4-BE49-F238E27FC236}">
                <a16:creationId xmlns:a16="http://schemas.microsoft.com/office/drawing/2014/main" id="{4ECF9997-CE6A-4823-AA95-73C213B74962}"/>
              </a:ext>
            </a:extLst>
          </p:cNvPr>
          <p:cNvCxnSpPr/>
          <p:nvPr/>
        </p:nvCxnSpPr>
        <p:spPr>
          <a:xfrm>
            <a:off x="6096003" y="2002828"/>
            <a:ext cx="0" cy="4425413"/>
          </a:xfrm>
          <a:prstGeom prst="straightConnector1">
            <a:avLst/>
          </a:prstGeom>
          <a:noFill/>
          <a:ln w="25402" cap="flat">
            <a:solidFill>
              <a:srgbClr val="000000"/>
            </a:solidFill>
            <a:prstDash val="solid"/>
            <a:miter/>
          </a:ln>
        </p:spPr>
      </p:cxnSp>
      <p:sp>
        <p:nvSpPr>
          <p:cNvPr id="4" name="ZoneTexte 12">
            <a:extLst>
              <a:ext uri="{FF2B5EF4-FFF2-40B4-BE49-F238E27FC236}">
                <a16:creationId xmlns:a16="http://schemas.microsoft.com/office/drawing/2014/main" id="{DE0513A3-726F-4E55-9F26-B11AFB0BFEAD}"/>
              </a:ext>
            </a:extLst>
          </p:cNvPr>
          <p:cNvSpPr txBox="1"/>
          <p:nvPr/>
        </p:nvSpPr>
        <p:spPr>
          <a:xfrm>
            <a:off x="1446626" y="2001841"/>
            <a:ext cx="3006976" cy="46166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i="0" u="none" strike="noStrike" kern="1200" cap="none" spc="0" baseline="0">
                <a:solidFill>
                  <a:srgbClr val="000000"/>
                </a:solidFill>
                <a:uFillTx/>
                <a:latin typeface="Calibri"/>
              </a:rPr>
              <a:t>Données personnelles</a:t>
            </a:r>
          </a:p>
        </p:txBody>
      </p:sp>
      <p:sp>
        <p:nvSpPr>
          <p:cNvPr id="5" name="ZoneTexte 13">
            <a:extLst>
              <a:ext uri="{FF2B5EF4-FFF2-40B4-BE49-F238E27FC236}">
                <a16:creationId xmlns:a16="http://schemas.microsoft.com/office/drawing/2014/main" id="{6BFB7482-F164-404B-B32A-316119BB2B29}"/>
              </a:ext>
            </a:extLst>
          </p:cNvPr>
          <p:cNvSpPr txBox="1"/>
          <p:nvPr/>
        </p:nvSpPr>
        <p:spPr>
          <a:xfrm>
            <a:off x="6801663" y="2082610"/>
            <a:ext cx="4568305" cy="46166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i="0" u="none" strike="noStrike" kern="1200" cap="none" spc="0" baseline="0">
                <a:solidFill>
                  <a:srgbClr val="000000"/>
                </a:solidFill>
                <a:uFillTx/>
                <a:latin typeface="Calibri"/>
              </a:rPr>
              <a:t>Données personnelles «sensibles»</a:t>
            </a:r>
          </a:p>
        </p:txBody>
      </p:sp>
      <p:sp>
        <p:nvSpPr>
          <p:cNvPr id="6" name="ZoneTexte 27">
            <a:extLst>
              <a:ext uri="{FF2B5EF4-FFF2-40B4-BE49-F238E27FC236}">
                <a16:creationId xmlns:a16="http://schemas.microsoft.com/office/drawing/2014/main" id="{5B26CAE4-174F-4033-A480-E35C17E26FFE}"/>
              </a:ext>
            </a:extLst>
          </p:cNvPr>
          <p:cNvSpPr txBox="1"/>
          <p:nvPr/>
        </p:nvSpPr>
        <p:spPr>
          <a:xfrm>
            <a:off x="418557" y="2684833"/>
            <a:ext cx="5423791" cy="707882"/>
          </a:xfrm>
          <a:prstGeom prst="rect">
            <a:avLst/>
          </a:prstGeom>
          <a:noFill/>
          <a:ln w="9528" cap="flat">
            <a:solidFill>
              <a:srgbClr val="000000"/>
            </a:solid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000" b="0" i="0" u="sng" strike="noStrike" kern="0" cap="none" spc="0" baseline="0">
                <a:solidFill>
                  <a:srgbClr val="000000"/>
                </a:solidFill>
                <a:uFillTx/>
                <a:latin typeface="Calibri"/>
              </a:rPr>
              <a:t>Définition </a:t>
            </a:r>
            <a:r>
              <a:rPr lang="fr-FR" sz="2000" b="0" i="0" u="none" strike="noStrike" kern="0" cap="none" spc="0" baseline="0">
                <a:solidFill>
                  <a:srgbClr val="000000"/>
                </a:solidFill>
                <a:uFillTx/>
                <a:latin typeface="Calibri"/>
              </a:rPr>
              <a:t>: </a:t>
            </a:r>
            <a:r>
              <a:rPr lang="fr-FR" sz="2000" b="0" i="1" u="none" strike="noStrike" kern="0" cap="none" spc="0" baseline="0">
                <a:solidFill>
                  <a:srgbClr val="000000"/>
                </a:solidFill>
                <a:uFillTx/>
                <a:latin typeface="Calibri"/>
              </a:rPr>
              <a:t>« </a:t>
            </a:r>
            <a:r>
              <a:rPr lang="fr-FR" sz="2000" b="0" i="1" u="none" strike="noStrike" kern="1200" cap="none" spc="0" baseline="0">
                <a:solidFill>
                  <a:srgbClr val="000000"/>
                </a:solidFill>
                <a:uFillTx/>
                <a:latin typeface="Calibri"/>
              </a:rPr>
              <a:t>Toute information se rapportant à une personne physique identifiée ou identifiable »</a:t>
            </a:r>
          </a:p>
        </p:txBody>
      </p:sp>
      <p:sp>
        <p:nvSpPr>
          <p:cNvPr id="7" name="ZoneTexte 19">
            <a:extLst>
              <a:ext uri="{FF2B5EF4-FFF2-40B4-BE49-F238E27FC236}">
                <a16:creationId xmlns:a16="http://schemas.microsoft.com/office/drawing/2014/main" id="{FEF2EFD6-CBA3-4A4E-9C28-24B5AF4EB4E1}"/>
              </a:ext>
            </a:extLst>
          </p:cNvPr>
          <p:cNvSpPr txBox="1"/>
          <p:nvPr/>
        </p:nvSpPr>
        <p:spPr>
          <a:xfrm>
            <a:off x="672202" y="3755541"/>
            <a:ext cx="4555833" cy="64633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Identification directe </a:t>
            </a:r>
            <a:r>
              <a:rPr lang="fr-FR" sz="1800" b="0" i="0" u="none" strike="noStrike" kern="1200" cap="none" spc="0" baseline="0">
                <a:solidFill>
                  <a:srgbClr val="000000"/>
                </a:solidFill>
                <a:uFillTx/>
                <a:latin typeface="Calibri"/>
              </a:rPr>
              <a:t>: nom/ prénom ; numéro de sécurité sociale ; empreinte digitale …</a:t>
            </a:r>
          </a:p>
        </p:txBody>
      </p:sp>
      <p:sp>
        <p:nvSpPr>
          <p:cNvPr id="8" name="ZoneTexte 20">
            <a:extLst>
              <a:ext uri="{FF2B5EF4-FFF2-40B4-BE49-F238E27FC236}">
                <a16:creationId xmlns:a16="http://schemas.microsoft.com/office/drawing/2014/main" id="{1AB28287-BC7B-41DA-AF86-A2E140BF4358}"/>
              </a:ext>
            </a:extLst>
          </p:cNvPr>
          <p:cNvSpPr txBox="1"/>
          <p:nvPr/>
        </p:nvSpPr>
        <p:spPr>
          <a:xfrm>
            <a:off x="1539273" y="5661891"/>
            <a:ext cx="4175726" cy="70788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000" b="0" i="0" u="none" strike="noStrike" kern="1200" cap="none" spc="0" baseline="0">
                <a:solidFill>
                  <a:srgbClr val="000000"/>
                </a:solidFill>
                <a:uFillTx/>
                <a:latin typeface="Calibri"/>
              </a:rPr>
              <a:t>La personne identifiée ou identifiable est appelée la « personne concernée »</a:t>
            </a:r>
          </a:p>
        </p:txBody>
      </p:sp>
      <p:sp>
        <p:nvSpPr>
          <p:cNvPr id="9" name="ZoneTexte 21">
            <a:extLst>
              <a:ext uri="{FF2B5EF4-FFF2-40B4-BE49-F238E27FC236}">
                <a16:creationId xmlns:a16="http://schemas.microsoft.com/office/drawing/2014/main" id="{6A6201A3-FB8B-470C-A616-3C540FFD0090}"/>
              </a:ext>
            </a:extLst>
          </p:cNvPr>
          <p:cNvSpPr txBox="1"/>
          <p:nvPr/>
        </p:nvSpPr>
        <p:spPr>
          <a:xfrm>
            <a:off x="6862178" y="3104808"/>
            <a:ext cx="5126620" cy="286231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000" b="0" i="0" u="none" strike="noStrike" kern="1200" cap="none" spc="0" baseline="0">
                <a:solidFill>
                  <a:srgbClr val="000000"/>
                </a:solidFill>
                <a:uFillTx/>
                <a:latin typeface="Calibri"/>
              </a:rPr>
              <a:t>Données révélant :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2000" b="0" i="0" u="none" strike="noStrike" kern="1200" cap="none" spc="0" baseline="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fr-FR" sz="2000" b="0" i="0" u="none" strike="noStrike" kern="1200" cap="none" spc="0" baseline="0">
                <a:solidFill>
                  <a:srgbClr val="000000"/>
                </a:solidFill>
                <a:uFillTx/>
                <a:latin typeface="Calibri"/>
              </a:rPr>
              <a:t>Origine raciale ou ethnique ;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fr-FR" sz="2000" b="0" i="0" u="none" strike="noStrike" kern="1200" cap="none" spc="0" baseline="0">
                <a:solidFill>
                  <a:srgbClr val="000000"/>
                </a:solidFill>
                <a:uFillTx/>
                <a:latin typeface="Calibri"/>
              </a:rPr>
              <a:t>Opinion politique ;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fr-FR" sz="2000" b="0" i="0" u="none" strike="noStrike" kern="1200" cap="none" spc="0" baseline="0">
                <a:solidFill>
                  <a:srgbClr val="000000"/>
                </a:solidFill>
                <a:uFillTx/>
                <a:latin typeface="Calibri"/>
              </a:rPr>
              <a:t>Convictions religieuses ou philosophiques ;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fr-FR" sz="2000" b="0" i="0" u="none" strike="noStrike" kern="1200" cap="none" spc="0" baseline="0">
                <a:solidFill>
                  <a:srgbClr val="000000"/>
                </a:solidFill>
                <a:uFillTx/>
                <a:latin typeface="Calibri"/>
              </a:rPr>
              <a:t>Appartenance syndicale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fr-FR" sz="2000" b="0" i="0" u="none" strike="noStrike" kern="1200" cap="none" spc="0" baseline="0">
                <a:solidFill>
                  <a:srgbClr val="000000"/>
                </a:solidFill>
                <a:uFillTx/>
                <a:latin typeface="Calibri"/>
              </a:rPr>
              <a:t>Données génétiques ou biométriques ;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fr-FR" sz="2000" b="0" i="0" u="none" strike="noStrike" kern="1200" cap="none" spc="0" baseline="0">
                <a:solidFill>
                  <a:srgbClr val="000000"/>
                </a:solidFill>
                <a:uFillTx/>
                <a:latin typeface="Calibri"/>
              </a:rPr>
              <a:t>Santé ;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fr-FR" sz="2000" b="0" i="0" u="none" strike="noStrike" kern="1200" cap="none" spc="0" baseline="0">
                <a:solidFill>
                  <a:srgbClr val="000000"/>
                </a:solidFill>
                <a:uFillTx/>
                <a:latin typeface="Calibri"/>
              </a:rPr>
              <a:t>Vie sexuelle ou orientation sexuelle ;</a:t>
            </a:r>
          </a:p>
        </p:txBody>
      </p:sp>
      <p:pic>
        <p:nvPicPr>
          <p:cNvPr id="10" name="Image 26">
            <a:extLst>
              <a:ext uri="{FF2B5EF4-FFF2-40B4-BE49-F238E27FC236}">
                <a16:creationId xmlns:a16="http://schemas.microsoft.com/office/drawing/2014/main" id="{F772B940-03CE-45A4-9BBB-BC4D55374109}"/>
              </a:ext>
            </a:extLst>
          </p:cNvPr>
          <p:cNvPicPr>
            <a:picLocks noChangeAspect="1"/>
          </p:cNvPicPr>
          <p:nvPr/>
        </p:nvPicPr>
        <p:blipFill>
          <a:blip r:embed="rId3"/>
          <a:stretch>
            <a:fillRect/>
          </a:stretch>
        </p:blipFill>
        <p:spPr>
          <a:xfrm>
            <a:off x="577425" y="5541867"/>
            <a:ext cx="886373" cy="886373"/>
          </a:xfrm>
          <a:prstGeom prst="rect">
            <a:avLst/>
          </a:prstGeom>
          <a:noFill/>
          <a:ln cap="flat">
            <a:noFill/>
          </a:ln>
        </p:spPr>
      </p:pic>
      <p:sp>
        <p:nvSpPr>
          <p:cNvPr id="11" name="ZoneTexte 27">
            <a:extLst>
              <a:ext uri="{FF2B5EF4-FFF2-40B4-BE49-F238E27FC236}">
                <a16:creationId xmlns:a16="http://schemas.microsoft.com/office/drawing/2014/main" id="{211AB2C0-66AB-4E03-AE47-4AF0CDED8E84}"/>
              </a:ext>
            </a:extLst>
          </p:cNvPr>
          <p:cNvSpPr txBox="1"/>
          <p:nvPr/>
        </p:nvSpPr>
        <p:spPr>
          <a:xfrm>
            <a:off x="672202" y="4460342"/>
            <a:ext cx="5042797" cy="64633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Identification indirecte :</a:t>
            </a:r>
            <a:r>
              <a:rPr lang="fr-FR" sz="1800" b="0" i="0" u="none" strike="noStrike" kern="1200" cap="none" spc="0" baseline="0">
                <a:solidFill>
                  <a:srgbClr val="000000"/>
                </a:solidFill>
                <a:uFillTx/>
                <a:latin typeface="Calibri"/>
              </a:rPr>
              <a:t>  plaque d’immatriculation, numéro de téléphone, adresse IP …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10E13D-AADB-4B07-9B52-3C5F7ACA33D7}"/>
              </a:ext>
            </a:extLst>
          </p:cNvPr>
          <p:cNvSpPr txBox="1"/>
          <p:nvPr/>
        </p:nvSpPr>
        <p:spPr>
          <a:xfrm>
            <a:off x="838203" y="681035"/>
            <a:ext cx="10515600" cy="752267"/>
          </a:xfrm>
          <a:prstGeom prst="rect">
            <a:avLst/>
          </a:prstGeom>
          <a:noFill/>
          <a:ln cap="flat">
            <a:noFill/>
          </a:ln>
        </p:spPr>
        <p:txBody>
          <a:bodyPr vert="horz" wrap="square" lIns="91440" tIns="45720" rIns="91440" bIns="45720" anchor="ctr" anchorCtr="1" compatLnSpc="1">
            <a:normAutofit/>
          </a:bodyPr>
          <a:lstStyle/>
          <a:p>
            <a:pPr marL="0" marR="0" lvl="0" indent="0" algn="ct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4400" b="0" i="0" u="none" strike="noStrike" kern="1200" cap="none" spc="0" baseline="0">
                <a:solidFill>
                  <a:srgbClr val="000000"/>
                </a:solidFill>
                <a:uFillTx/>
                <a:latin typeface="Arial" pitchFamily="34"/>
                <a:cs typeface="Arial" pitchFamily="34"/>
              </a:rPr>
              <a:t>CHAMP D’APPLICATION </a:t>
            </a:r>
          </a:p>
        </p:txBody>
      </p:sp>
      <p:cxnSp>
        <p:nvCxnSpPr>
          <p:cNvPr id="3" name="Connecteur droit 4">
            <a:extLst>
              <a:ext uri="{FF2B5EF4-FFF2-40B4-BE49-F238E27FC236}">
                <a16:creationId xmlns:a16="http://schemas.microsoft.com/office/drawing/2014/main" id="{A6AC1511-BCD7-467F-B336-9A687FCEEE46}"/>
              </a:ext>
            </a:extLst>
          </p:cNvPr>
          <p:cNvCxnSpPr/>
          <p:nvPr/>
        </p:nvCxnSpPr>
        <p:spPr>
          <a:xfrm>
            <a:off x="6096003" y="1751551"/>
            <a:ext cx="0" cy="4425413"/>
          </a:xfrm>
          <a:prstGeom prst="straightConnector1">
            <a:avLst/>
          </a:prstGeom>
          <a:noFill/>
          <a:ln w="25402" cap="flat">
            <a:solidFill>
              <a:srgbClr val="000000"/>
            </a:solidFill>
            <a:prstDash val="solid"/>
            <a:miter/>
          </a:ln>
        </p:spPr>
      </p:cxnSp>
      <p:sp>
        <p:nvSpPr>
          <p:cNvPr id="4" name="ZoneTexte 5">
            <a:extLst>
              <a:ext uri="{FF2B5EF4-FFF2-40B4-BE49-F238E27FC236}">
                <a16:creationId xmlns:a16="http://schemas.microsoft.com/office/drawing/2014/main" id="{8B3E34EB-A0A5-4D53-A14C-5AC5DD449B04}"/>
              </a:ext>
            </a:extLst>
          </p:cNvPr>
          <p:cNvSpPr txBox="1"/>
          <p:nvPr/>
        </p:nvSpPr>
        <p:spPr>
          <a:xfrm>
            <a:off x="982541" y="2023832"/>
            <a:ext cx="4032824" cy="46166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i="0" u="none" strike="noStrike" kern="1200" cap="none" spc="0" baseline="0">
                <a:solidFill>
                  <a:srgbClr val="000000"/>
                </a:solidFill>
                <a:uFillTx/>
                <a:latin typeface="Calibri"/>
              </a:rPr>
              <a:t>Champ d’application matériel</a:t>
            </a:r>
          </a:p>
        </p:txBody>
      </p:sp>
      <p:sp>
        <p:nvSpPr>
          <p:cNvPr id="5" name="ZoneTexte 6">
            <a:extLst>
              <a:ext uri="{FF2B5EF4-FFF2-40B4-BE49-F238E27FC236}">
                <a16:creationId xmlns:a16="http://schemas.microsoft.com/office/drawing/2014/main" id="{5BD13036-706D-4741-B642-DD5054A3600B}"/>
              </a:ext>
            </a:extLst>
          </p:cNvPr>
          <p:cNvSpPr txBox="1"/>
          <p:nvPr/>
        </p:nvSpPr>
        <p:spPr>
          <a:xfrm>
            <a:off x="6987305" y="2025716"/>
            <a:ext cx="4177162" cy="46166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i="0" u="none" strike="noStrike" kern="1200" cap="none" spc="0" baseline="0">
                <a:solidFill>
                  <a:srgbClr val="000000"/>
                </a:solidFill>
                <a:uFillTx/>
                <a:latin typeface="Calibri"/>
              </a:rPr>
              <a:t>Champ d’application territorial</a:t>
            </a:r>
          </a:p>
        </p:txBody>
      </p:sp>
      <p:sp>
        <p:nvSpPr>
          <p:cNvPr id="6" name="ZoneTexte 7">
            <a:extLst>
              <a:ext uri="{FF2B5EF4-FFF2-40B4-BE49-F238E27FC236}">
                <a16:creationId xmlns:a16="http://schemas.microsoft.com/office/drawing/2014/main" id="{3F885C8A-D0CE-4845-908D-5B8EE475C0AA}"/>
              </a:ext>
            </a:extLst>
          </p:cNvPr>
          <p:cNvSpPr txBox="1"/>
          <p:nvPr/>
        </p:nvSpPr>
        <p:spPr>
          <a:xfrm>
            <a:off x="723893" y="4706334"/>
            <a:ext cx="4555833" cy="70788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000" b="0" i="0" u="none" strike="noStrike" kern="1200" cap="none" spc="0" baseline="0">
                <a:solidFill>
                  <a:srgbClr val="000000"/>
                </a:solidFill>
                <a:uFillTx/>
                <a:latin typeface="Calibri"/>
              </a:rPr>
              <a:t>Présence d’un traitement de données à caractère personnel </a:t>
            </a:r>
          </a:p>
        </p:txBody>
      </p:sp>
      <p:sp>
        <p:nvSpPr>
          <p:cNvPr id="7" name="ZoneTexte 8">
            <a:extLst>
              <a:ext uri="{FF2B5EF4-FFF2-40B4-BE49-F238E27FC236}">
                <a16:creationId xmlns:a16="http://schemas.microsoft.com/office/drawing/2014/main" id="{92EEECD3-FA1E-403D-8B76-F45E73B0180E}"/>
              </a:ext>
            </a:extLst>
          </p:cNvPr>
          <p:cNvSpPr txBox="1"/>
          <p:nvPr/>
        </p:nvSpPr>
        <p:spPr>
          <a:xfrm>
            <a:off x="6797969" y="4706334"/>
            <a:ext cx="4555833" cy="1631216"/>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000" b="0" i="0" u="none" strike="noStrike" kern="1200" cap="none" spc="0" baseline="0">
                <a:solidFill>
                  <a:srgbClr val="000000"/>
                </a:solidFill>
                <a:uFillTx/>
                <a:latin typeface="Calibri"/>
              </a:rPr>
              <a:t>Le responsable de traitement ou le sous-traitant se situe sur le territoire de l’EEE</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000" b="1" i="0" u="none" strike="noStrike" kern="1200" cap="none" spc="0" baseline="0">
                <a:solidFill>
                  <a:srgbClr val="000000"/>
                </a:solidFill>
                <a:uFillTx/>
                <a:latin typeface="Calibri"/>
              </a:rPr>
              <a:t>OU </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000" b="0" i="0" u="none" strike="noStrike" kern="1200" cap="none" spc="0" baseline="0">
                <a:solidFill>
                  <a:srgbClr val="000000"/>
                </a:solidFill>
                <a:uFillTx/>
                <a:latin typeface="Calibri"/>
              </a:rPr>
              <a:t>Les personnes concernées se trouvent sur le territoire de l’EEE</a:t>
            </a:r>
          </a:p>
        </p:txBody>
      </p:sp>
      <p:pic>
        <p:nvPicPr>
          <p:cNvPr id="8" name="Image 9" descr="Une image contenant horloge, dessin&#10;&#10;Description générée automatiquement">
            <a:extLst>
              <a:ext uri="{FF2B5EF4-FFF2-40B4-BE49-F238E27FC236}">
                <a16:creationId xmlns:a16="http://schemas.microsoft.com/office/drawing/2014/main" id="{55012C7C-8E1D-4A79-8024-1CD1ECACE921}"/>
              </a:ext>
            </a:extLst>
          </p:cNvPr>
          <p:cNvPicPr>
            <a:picLocks noChangeAspect="1"/>
          </p:cNvPicPr>
          <p:nvPr/>
        </p:nvPicPr>
        <p:blipFill>
          <a:blip r:embed="rId3"/>
          <a:stretch>
            <a:fillRect/>
          </a:stretch>
        </p:blipFill>
        <p:spPr>
          <a:xfrm>
            <a:off x="3908739" y="3113093"/>
            <a:ext cx="1011747" cy="1011747"/>
          </a:xfrm>
          <a:prstGeom prst="rect">
            <a:avLst/>
          </a:prstGeom>
          <a:noFill/>
          <a:ln cap="flat">
            <a:noFill/>
          </a:ln>
        </p:spPr>
      </p:pic>
      <p:pic>
        <p:nvPicPr>
          <p:cNvPr id="9" name="Image 11" descr="Une image contenant dessin&#10;&#10;Description générée automatiquement">
            <a:extLst>
              <a:ext uri="{FF2B5EF4-FFF2-40B4-BE49-F238E27FC236}">
                <a16:creationId xmlns:a16="http://schemas.microsoft.com/office/drawing/2014/main" id="{4617A119-587D-4B2A-9CFE-5416558B10F2}"/>
              </a:ext>
            </a:extLst>
          </p:cNvPr>
          <p:cNvPicPr>
            <a:picLocks noChangeAspect="1"/>
          </p:cNvPicPr>
          <p:nvPr/>
        </p:nvPicPr>
        <p:blipFill>
          <a:blip r:embed="rId4"/>
          <a:stretch>
            <a:fillRect/>
          </a:stretch>
        </p:blipFill>
        <p:spPr>
          <a:xfrm>
            <a:off x="1189296" y="3113093"/>
            <a:ext cx="1036481" cy="1036481"/>
          </a:xfrm>
          <a:prstGeom prst="rect">
            <a:avLst/>
          </a:prstGeom>
          <a:noFill/>
          <a:ln cap="flat">
            <a:noFill/>
          </a:ln>
        </p:spPr>
      </p:pic>
      <p:pic>
        <p:nvPicPr>
          <p:cNvPr id="10" name="Image 13">
            <a:extLst>
              <a:ext uri="{FF2B5EF4-FFF2-40B4-BE49-F238E27FC236}">
                <a16:creationId xmlns:a16="http://schemas.microsoft.com/office/drawing/2014/main" id="{9ACCBC59-9C8E-4462-ACBF-0548C1EF023A}"/>
              </a:ext>
            </a:extLst>
          </p:cNvPr>
          <p:cNvPicPr>
            <a:picLocks noChangeAspect="1"/>
          </p:cNvPicPr>
          <p:nvPr/>
        </p:nvPicPr>
        <p:blipFill>
          <a:blip r:embed="rId5"/>
          <a:stretch>
            <a:fillRect/>
          </a:stretch>
        </p:blipFill>
        <p:spPr>
          <a:xfrm>
            <a:off x="2633901" y="3265651"/>
            <a:ext cx="756089" cy="756089"/>
          </a:xfrm>
          <a:prstGeom prst="rect">
            <a:avLst/>
          </a:prstGeom>
          <a:noFill/>
          <a:ln cap="flat">
            <a:noFill/>
          </a:ln>
        </p:spPr>
      </p:pic>
      <p:grpSp>
        <p:nvGrpSpPr>
          <p:cNvPr id="11" name="Groupe 12">
            <a:extLst>
              <a:ext uri="{FF2B5EF4-FFF2-40B4-BE49-F238E27FC236}">
                <a16:creationId xmlns:a16="http://schemas.microsoft.com/office/drawing/2014/main" id="{E3ED015D-8308-4450-AB35-426C156EC248}"/>
              </a:ext>
            </a:extLst>
          </p:cNvPr>
          <p:cNvGrpSpPr/>
          <p:nvPr/>
        </p:nvGrpSpPr>
        <p:grpSpPr>
          <a:xfrm>
            <a:off x="7299079" y="2950933"/>
            <a:ext cx="1153277" cy="1389622"/>
            <a:chOff x="7299079" y="2950933"/>
            <a:chExt cx="1153277" cy="1389622"/>
          </a:xfrm>
        </p:grpSpPr>
        <p:pic>
          <p:nvPicPr>
            <p:cNvPr id="12" name="Image 9">
              <a:extLst>
                <a:ext uri="{FF2B5EF4-FFF2-40B4-BE49-F238E27FC236}">
                  <a16:creationId xmlns:a16="http://schemas.microsoft.com/office/drawing/2014/main" id="{E4E752E2-F08B-4B83-B29F-B6CBB97A2E68}"/>
                </a:ext>
              </a:extLst>
            </p:cNvPr>
            <p:cNvPicPr>
              <a:picLocks noChangeAspect="1"/>
            </p:cNvPicPr>
            <p:nvPr/>
          </p:nvPicPr>
          <p:blipFill>
            <a:blip r:embed="rId6"/>
            <a:stretch>
              <a:fillRect/>
            </a:stretch>
          </p:blipFill>
          <p:spPr>
            <a:xfrm>
              <a:off x="7299079" y="3187278"/>
              <a:ext cx="1153277" cy="1153277"/>
            </a:xfrm>
            <a:prstGeom prst="rect">
              <a:avLst/>
            </a:prstGeom>
            <a:noFill/>
            <a:ln cap="flat">
              <a:noFill/>
            </a:ln>
          </p:spPr>
        </p:pic>
        <p:pic>
          <p:nvPicPr>
            <p:cNvPr id="13" name="Image 10">
              <a:extLst>
                <a:ext uri="{FF2B5EF4-FFF2-40B4-BE49-F238E27FC236}">
                  <a16:creationId xmlns:a16="http://schemas.microsoft.com/office/drawing/2014/main" id="{7A56A535-ABEE-4D64-9AC1-6E59CE10B798}"/>
                </a:ext>
              </a:extLst>
            </p:cNvPr>
            <p:cNvPicPr>
              <a:picLocks noChangeAspect="1"/>
            </p:cNvPicPr>
            <p:nvPr/>
          </p:nvPicPr>
          <p:blipFill>
            <a:blip r:embed="rId7"/>
            <a:stretch>
              <a:fillRect/>
            </a:stretch>
          </p:blipFill>
          <p:spPr>
            <a:xfrm>
              <a:off x="7576416" y="2950933"/>
              <a:ext cx="812389" cy="812389"/>
            </a:xfrm>
            <a:prstGeom prst="rect">
              <a:avLst/>
            </a:prstGeom>
            <a:noFill/>
            <a:ln cap="flat">
              <a:noFill/>
            </a:ln>
          </p:spPr>
        </p:pic>
      </p:grpSp>
      <p:pic>
        <p:nvPicPr>
          <p:cNvPr id="14" name="Image 8">
            <a:extLst>
              <a:ext uri="{FF2B5EF4-FFF2-40B4-BE49-F238E27FC236}">
                <a16:creationId xmlns:a16="http://schemas.microsoft.com/office/drawing/2014/main" id="{80ACC27F-6F04-45AA-84A2-ED88419AAD7B}"/>
              </a:ext>
            </a:extLst>
          </p:cNvPr>
          <p:cNvPicPr>
            <a:picLocks noChangeAspect="1"/>
          </p:cNvPicPr>
          <p:nvPr/>
        </p:nvPicPr>
        <p:blipFill>
          <a:blip r:embed="rId8"/>
          <a:stretch>
            <a:fillRect/>
          </a:stretch>
        </p:blipFill>
        <p:spPr>
          <a:xfrm>
            <a:off x="10168228" y="3091184"/>
            <a:ext cx="1036472" cy="1036472"/>
          </a:xfrm>
          <a:prstGeom prst="rect">
            <a:avLst/>
          </a:prstGeom>
          <a:noFill/>
          <a:ln cap="flat">
            <a:noFill/>
          </a:ln>
        </p:spPr>
      </p:pic>
      <p:sp>
        <p:nvSpPr>
          <p:cNvPr id="15" name="CustomShape 3">
            <a:extLst>
              <a:ext uri="{FF2B5EF4-FFF2-40B4-BE49-F238E27FC236}">
                <a16:creationId xmlns:a16="http://schemas.microsoft.com/office/drawing/2014/main" id="{E75BC095-43C2-42F1-A7F8-69A503339E8E}"/>
              </a:ext>
            </a:extLst>
          </p:cNvPr>
          <p:cNvSpPr/>
          <p:nvPr/>
        </p:nvSpPr>
        <p:spPr>
          <a:xfrm>
            <a:off x="8768849" y="3352318"/>
            <a:ext cx="1082878" cy="699122"/>
          </a:xfrm>
          <a:prstGeom prst="rect">
            <a:avLst/>
          </a:prstGeom>
          <a:noFill/>
          <a:ln cap="flat">
            <a:noFill/>
            <a:prstDash val="solid"/>
          </a:ln>
        </p:spPr>
        <p:txBody>
          <a:bodyPr vert="horz" wrap="square" lIns="90004" tIns="44997" rIns="90004" bIns="44997"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4000" b="1" i="0" u="none" strike="noStrike" kern="1200" cap="none" spc="-1" baseline="0">
                <a:solidFill>
                  <a:srgbClr val="000000"/>
                </a:solidFill>
                <a:uFillTx/>
                <a:latin typeface="Arial"/>
                <a:ea typeface="DejaVu Sans"/>
              </a:rPr>
              <a:t>OU</a:t>
            </a:r>
            <a:endParaRPr lang="fr-FR" sz="4000" b="0" i="0" u="none" strike="noStrike" kern="1200" cap="none" spc="-1" baseline="0">
              <a:solidFill>
                <a:srgbClr val="000000"/>
              </a:solidFill>
              <a:uFillTx/>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C82AA7F3-5040-4CC1-85E1-09534269359C}"/>
              </a:ext>
            </a:extLst>
          </p:cNvPr>
          <p:cNvSpPr/>
          <p:nvPr/>
        </p:nvSpPr>
        <p:spPr>
          <a:xfrm>
            <a:off x="838084" y="606238"/>
            <a:ext cx="10513076" cy="974521"/>
          </a:xfrm>
          <a:prstGeom prst="rect">
            <a:avLst/>
          </a:prstGeom>
          <a:noFill/>
          <a:ln cap="flat">
            <a:noFill/>
            <a:prstDash val="solid"/>
          </a:ln>
        </p:spPr>
        <p:txBody>
          <a:bodyPr vert="horz" wrap="square" lIns="90004" tIns="44997" rIns="90004" bIns="44997" anchor="ctr" anchorCtr="1" compatLnSpc="1">
            <a:noAutofit/>
          </a:bodyPr>
          <a:lstStyle/>
          <a:p>
            <a:pPr marL="0" marR="0" lvl="0" indent="0" algn="ct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4400" b="0" i="0" u="none" strike="noStrike" kern="1200" cap="none" spc="-1" baseline="0">
                <a:solidFill>
                  <a:srgbClr val="000000"/>
                </a:solidFill>
                <a:uFillTx/>
                <a:latin typeface="Arial"/>
                <a:ea typeface="DejaVu Sans"/>
              </a:rPr>
              <a:t>Les différents acteurs 1/2</a:t>
            </a:r>
            <a:endParaRPr lang="fr-FR" sz="4400" b="0" i="0" u="none" strike="noStrike" kern="1200" cap="none" spc="-1" baseline="0">
              <a:solidFill>
                <a:srgbClr val="000000"/>
              </a:solidFill>
              <a:uFillTx/>
              <a:latin typeface="Arial"/>
            </a:endParaRPr>
          </a:p>
        </p:txBody>
      </p:sp>
      <p:pic>
        <p:nvPicPr>
          <p:cNvPr id="3" name="Image 2">
            <a:extLst>
              <a:ext uri="{FF2B5EF4-FFF2-40B4-BE49-F238E27FC236}">
                <a16:creationId xmlns:a16="http://schemas.microsoft.com/office/drawing/2014/main" id="{006ABB81-AA8B-49F6-9EE2-48BCF75F3F44}"/>
              </a:ext>
            </a:extLst>
          </p:cNvPr>
          <p:cNvPicPr>
            <a:picLocks noChangeAspect="1"/>
          </p:cNvPicPr>
          <p:nvPr/>
        </p:nvPicPr>
        <p:blipFill>
          <a:blip r:embed="rId3"/>
          <a:stretch>
            <a:fillRect/>
          </a:stretch>
        </p:blipFill>
        <p:spPr>
          <a:xfrm>
            <a:off x="2480035" y="5516639"/>
            <a:ext cx="948964" cy="948964"/>
          </a:xfrm>
          <a:prstGeom prst="rect">
            <a:avLst/>
          </a:prstGeom>
          <a:noFill/>
          <a:ln cap="flat">
            <a:noFill/>
          </a:ln>
        </p:spPr>
      </p:pic>
      <p:sp>
        <p:nvSpPr>
          <p:cNvPr id="4" name="Line 2">
            <a:extLst>
              <a:ext uri="{FF2B5EF4-FFF2-40B4-BE49-F238E27FC236}">
                <a16:creationId xmlns:a16="http://schemas.microsoft.com/office/drawing/2014/main" id="{880C0A5B-0D84-4370-8432-CE4D6173C1E0}"/>
              </a:ext>
            </a:extLst>
          </p:cNvPr>
          <p:cNvSpPr/>
          <p:nvPr/>
        </p:nvSpPr>
        <p:spPr>
          <a:xfrm>
            <a:off x="6095884" y="1825563"/>
            <a:ext cx="0" cy="3691076"/>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 f7 f0 1"/>
              <a:gd name="f13" fmla="*/ f8 f0 1"/>
              <a:gd name="f14" fmla="?: f9 f3 1"/>
              <a:gd name="f15" fmla="?: f10 f4 1"/>
              <a:gd name="f16" fmla="?: f11 f5 1"/>
              <a:gd name="f17" fmla="*/ f12 1 f2"/>
              <a:gd name="f18" fmla="*/ f13 1 f2"/>
              <a:gd name="f19" fmla="*/ f14 1 21600"/>
              <a:gd name="f20" fmla="*/ f15 1 21600"/>
              <a:gd name="f21" fmla="*/ 21600 f14 1"/>
              <a:gd name="f22" fmla="*/ 21600 f15 1"/>
              <a:gd name="f23" fmla="+- f17 0 f1"/>
              <a:gd name="f24" fmla="+- f18 0 f1"/>
              <a:gd name="f25" fmla="min f20 f19"/>
              <a:gd name="f26" fmla="*/ f21 1 f16"/>
              <a:gd name="f27" fmla="*/ f22 1 f16"/>
              <a:gd name="f28" fmla="val f26"/>
              <a:gd name="f29" fmla="val f27"/>
              <a:gd name="f30" fmla="*/ f6 f25 1"/>
              <a:gd name="f31" fmla="*/ f28 f25 1"/>
              <a:gd name="f32" fmla="*/ f29 f25 1"/>
            </a:gdLst>
            <a:ahLst/>
            <a:cxnLst>
              <a:cxn ang="3cd4">
                <a:pos x="hc" y="t"/>
              </a:cxn>
              <a:cxn ang="0">
                <a:pos x="r" y="vc"/>
              </a:cxn>
              <a:cxn ang="cd4">
                <a:pos x="hc" y="b"/>
              </a:cxn>
              <a:cxn ang="cd2">
                <a:pos x="l" y="vc"/>
              </a:cxn>
              <a:cxn ang="f23">
                <a:pos x="f30" y="f30"/>
              </a:cxn>
              <a:cxn ang="f24">
                <a:pos x="f31" y="f32"/>
              </a:cxn>
            </a:cxnLst>
            <a:rect l="f30" t="f30" r="f31" b="f32"/>
            <a:pathLst>
              <a:path>
                <a:moveTo>
                  <a:pt x="f30" y="f30"/>
                </a:moveTo>
                <a:lnTo>
                  <a:pt x="f31" y="f32"/>
                </a:lnTo>
              </a:path>
            </a:pathLst>
          </a:custGeom>
          <a:noFill/>
          <a:ln w="25402" cap="flat">
            <a:solidFill>
              <a:srgbClr val="000000"/>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5" name="CustomShape 3">
            <a:extLst>
              <a:ext uri="{FF2B5EF4-FFF2-40B4-BE49-F238E27FC236}">
                <a16:creationId xmlns:a16="http://schemas.microsoft.com/office/drawing/2014/main" id="{93B2483B-BE02-40DE-8D09-ED2FCE747045}"/>
              </a:ext>
            </a:extLst>
          </p:cNvPr>
          <p:cNvSpPr/>
          <p:nvPr/>
        </p:nvSpPr>
        <p:spPr>
          <a:xfrm>
            <a:off x="7957803" y="2201948"/>
            <a:ext cx="2521439" cy="455398"/>
          </a:xfrm>
          <a:prstGeom prst="rect">
            <a:avLst/>
          </a:prstGeom>
          <a:noFill/>
          <a:ln cap="flat">
            <a:noFill/>
            <a:prstDash val="solid"/>
          </a:ln>
        </p:spPr>
        <p:txBody>
          <a:bodyPr vert="horz" wrap="square" lIns="90004" tIns="44997" rIns="90004" bIns="44997"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0" i="0" u="none" strike="noStrike" kern="1200" cap="none" spc="-1" baseline="0">
                <a:solidFill>
                  <a:srgbClr val="000000"/>
                </a:solidFill>
                <a:uFillTx/>
                <a:latin typeface="Arial"/>
                <a:ea typeface="DejaVu Sans"/>
              </a:rPr>
              <a:t>Sous-traitant</a:t>
            </a:r>
            <a:endParaRPr lang="fr-FR" sz="2400" b="0" i="0" u="none" strike="noStrike" kern="1200" cap="none" spc="-1" baseline="0">
              <a:solidFill>
                <a:srgbClr val="000000"/>
              </a:solidFill>
              <a:uFillTx/>
              <a:latin typeface="Arial"/>
            </a:endParaRPr>
          </a:p>
        </p:txBody>
      </p:sp>
      <p:sp>
        <p:nvSpPr>
          <p:cNvPr id="6" name="CustomShape 4">
            <a:extLst>
              <a:ext uri="{FF2B5EF4-FFF2-40B4-BE49-F238E27FC236}">
                <a16:creationId xmlns:a16="http://schemas.microsoft.com/office/drawing/2014/main" id="{C43064B3-DB7D-44D8-AFF7-5302483C6F71}"/>
              </a:ext>
            </a:extLst>
          </p:cNvPr>
          <p:cNvSpPr/>
          <p:nvPr/>
        </p:nvSpPr>
        <p:spPr>
          <a:xfrm>
            <a:off x="2373124" y="2019068"/>
            <a:ext cx="2388961" cy="821158"/>
          </a:xfrm>
          <a:prstGeom prst="rect">
            <a:avLst/>
          </a:prstGeom>
          <a:noFill/>
          <a:ln cap="flat">
            <a:noFill/>
            <a:prstDash val="solid"/>
          </a:ln>
        </p:spPr>
        <p:txBody>
          <a:bodyPr vert="horz" wrap="square" lIns="90004" tIns="44997" rIns="90004" bIns="44997"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0" i="0" u="none" strike="noStrike" kern="1200" cap="none" spc="-1" baseline="0">
                <a:solidFill>
                  <a:srgbClr val="000000"/>
                </a:solidFill>
                <a:uFillTx/>
                <a:latin typeface="Arial"/>
                <a:ea typeface="DejaVu Sans"/>
              </a:rPr>
              <a:t>Responsable(s) de traitement</a:t>
            </a:r>
            <a:endParaRPr lang="fr-FR" sz="2400" b="0" i="0" u="none" strike="noStrike" kern="1200" cap="none" spc="-1" baseline="0">
              <a:solidFill>
                <a:srgbClr val="000000"/>
              </a:solidFill>
              <a:uFillTx/>
              <a:latin typeface="Arial"/>
            </a:endParaRPr>
          </a:p>
        </p:txBody>
      </p:sp>
      <p:sp>
        <p:nvSpPr>
          <p:cNvPr id="7" name="CustomShape 5">
            <a:extLst>
              <a:ext uri="{FF2B5EF4-FFF2-40B4-BE49-F238E27FC236}">
                <a16:creationId xmlns:a16="http://schemas.microsoft.com/office/drawing/2014/main" id="{97B080C0-A791-43D3-AB01-8B5A47ABB7CA}"/>
              </a:ext>
            </a:extLst>
          </p:cNvPr>
          <p:cNvSpPr/>
          <p:nvPr/>
        </p:nvSpPr>
        <p:spPr>
          <a:xfrm>
            <a:off x="3629518" y="5656679"/>
            <a:ext cx="8000506" cy="829534"/>
          </a:xfrm>
          <a:prstGeom prst="rect">
            <a:avLst/>
          </a:prstGeom>
          <a:noFill/>
          <a:ln cap="flat">
            <a:noFill/>
            <a:prstDash val="solid"/>
          </a:ln>
        </p:spPr>
        <p:txBody>
          <a:bodyPr vert="horz" wrap="square" lIns="90004" tIns="44997" rIns="90004" bIns="44997"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0" i="0" u="none" strike="noStrike" kern="1200" cap="none" spc="-1" baseline="0">
                <a:solidFill>
                  <a:srgbClr val="000000"/>
                </a:solidFill>
                <a:uFillTx/>
                <a:latin typeface="Arial"/>
                <a:ea typeface="DejaVu Sans"/>
              </a:rPr>
              <a:t>Responsabilité solidaire entre le responsable de traitement et le sous-traitant pour la personne concernée</a:t>
            </a:r>
            <a:endParaRPr lang="fr-FR" sz="2400" b="0" i="0" u="none" strike="noStrike" kern="1200" cap="none" spc="-1" baseline="0">
              <a:solidFill>
                <a:srgbClr val="000000"/>
              </a:solidFill>
              <a:uFillTx/>
              <a:latin typeface="Arial"/>
            </a:endParaRPr>
          </a:p>
        </p:txBody>
      </p:sp>
      <p:sp>
        <p:nvSpPr>
          <p:cNvPr id="8" name="CustomShape 6">
            <a:extLst>
              <a:ext uri="{FF2B5EF4-FFF2-40B4-BE49-F238E27FC236}">
                <a16:creationId xmlns:a16="http://schemas.microsoft.com/office/drawing/2014/main" id="{966F33A5-88BA-4DDB-920F-DF16AD1DA0C7}"/>
              </a:ext>
            </a:extLst>
          </p:cNvPr>
          <p:cNvSpPr/>
          <p:nvPr/>
        </p:nvSpPr>
        <p:spPr>
          <a:xfrm>
            <a:off x="1346755" y="3165021"/>
            <a:ext cx="3952439" cy="1614601"/>
          </a:xfrm>
          <a:prstGeom prst="rect">
            <a:avLst/>
          </a:prstGeom>
          <a:noFill/>
          <a:ln cap="flat">
            <a:noFill/>
            <a:prstDash val="solid"/>
          </a:ln>
        </p:spPr>
        <p:txBody>
          <a:bodyPr vert="horz" wrap="square" lIns="90004" tIns="44997" rIns="90004" bIns="44997" anchor="t" anchorCtr="0" compatLnSpc="1">
            <a:spAutoFit/>
          </a:bodyPr>
          <a:lstStyle/>
          <a:p>
            <a:pPr marL="285841" marR="0" lvl="0" indent="-284396"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2000" b="1" i="0" u="none" strike="noStrike" kern="1200" cap="none" spc="-1" baseline="0">
                <a:solidFill>
                  <a:srgbClr val="000000"/>
                </a:solidFill>
                <a:uFillTx/>
                <a:latin typeface="Arial"/>
                <a:ea typeface="DejaVu Sans"/>
              </a:rPr>
              <a:t>Choisit les finalités et les modalités</a:t>
            </a:r>
            <a:r>
              <a:rPr lang="fr-FR" sz="2000" b="0" i="0" u="none" strike="noStrike" kern="1200" cap="none" spc="-1" baseline="0">
                <a:solidFill>
                  <a:srgbClr val="000000"/>
                </a:solidFill>
                <a:uFillTx/>
                <a:latin typeface="Arial"/>
                <a:ea typeface="DejaVu Sans"/>
              </a:rPr>
              <a:t> du traitement </a:t>
            </a:r>
            <a:endParaRPr lang="fr-FR" sz="2000" b="0" i="0" u="none" strike="noStrike" kern="1200" cap="none" spc="-1" baseline="0">
              <a:solidFill>
                <a:srgbClr val="000000"/>
              </a:solidFill>
              <a:uFillTx/>
              <a:latin typeface="Arial"/>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2000" b="0" i="0" u="none" strike="noStrike" kern="1200" cap="none" spc="-1" baseline="0">
              <a:solidFill>
                <a:srgbClr val="000000"/>
              </a:solidFill>
              <a:uFillTx/>
              <a:latin typeface="Arial"/>
            </a:endParaRPr>
          </a:p>
          <a:p>
            <a:pPr marL="285841" marR="0" lvl="0" indent="-284396"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2000" b="1" i="0" u="none" strike="noStrike" kern="1200" cap="none" spc="-1" baseline="0">
                <a:solidFill>
                  <a:srgbClr val="000000"/>
                </a:solidFill>
                <a:uFillTx/>
                <a:latin typeface="Arial"/>
                <a:ea typeface="DejaVu Sans"/>
              </a:rPr>
              <a:t>Responsabilité</a:t>
            </a:r>
            <a:r>
              <a:rPr lang="fr-FR" sz="2000" b="0" i="0" u="none" strike="noStrike" kern="1200" cap="none" spc="-1" baseline="0">
                <a:solidFill>
                  <a:srgbClr val="000000"/>
                </a:solidFill>
                <a:uFillTx/>
                <a:latin typeface="Arial"/>
                <a:ea typeface="DejaVu Sans"/>
              </a:rPr>
              <a:t> civile et pénale en cas de manquement </a:t>
            </a:r>
            <a:endParaRPr lang="fr-FR" sz="2000" b="0" i="0" u="none" strike="noStrike" kern="1200" cap="none" spc="-1" baseline="0">
              <a:solidFill>
                <a:srgbClr val="000000"/>
              </a:solidFill>
              <a:uFillTx/>
              <a:latin typeface="Arial"/>
            </a:endParaRPr>
          </a:p>
        </p:txBody>
      </p:sp>
      <p:sp>
        <p:nvSpPr>
          <p:cNvPr id="9" name="CustomShape 7">
            <a:extLst>
              <a:ext uri="{FF2B5EF4-FFF2-40B4-BE49-F238E27FC236}">
                <a16:creationId xmlns:a16="http://schemas.microsoft.com/office/drawing/2014/main" id="{C778CF16-1EC4-4AD2-B5F4-FF2D4755BB64}"/>
              </a:ext>
            </a:extLst>
          </p:cNvPr>
          <p:cNvSpPr/>
          <p:nvPr/>
        </p:nvSpPr>
        <p:spPr>
          <a:xfrm>
            <a:off x="6361919" y="3165021"/>
            <a:ext cx="5268105" cy="1937531"/>
          </a:xfrm>
          <a:prstGeom prst="rect">
            <a:avLst/>
          </a:prstGeom>
          <a:noFill/>
          <a:ln cap="flat">
            <a:noFill/>
            <a:prstDash val="solid"/>
          </a:ln>
        </p:spPr>
        <p:txBody>
          <a:bodyPr vert="horz" wrap="square" lIns="90004" tIns="44997" rIns="90004" bIns="44997" anchor="t" anchorCtr="0" compatLnSpc="1">
            <a:spAutoFit/>
          </a:bodyPr>
          <a:lstStyle/>
          <a:p>
            <a:pPr marL="743041" marR="0" lvl="1" indent="-284396"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2000" b="0" i="0" u="none" strike="noStrike" kern="1200" cap="none" spc="-1" baseline="0">
                <a:solidFill>
                  <a:srgbClr val="000000"/>
                </a:solidFill>
                <a:uFillTx/>
                <a:latin typeface="Arial"/>
                <a:ea typeface="DejaVu Sans"/>
              </a:rPr>
              <a:t>Traite les données </a:t>
            </a:r>
            <a:r>
              <a:rPr lang="fr-FR" sz="2000" b="1" i="0" u="none" strike="noStrike" kern="1200" cap="none" spc="-1" baseline="0">
                <a:solidFill>
                  <a:srgbClr val="000000"/>
                </a:solidFill>
                <a:uFillTx/>
                <a:latin typeface="Arial"/>
                <a:ea typeface="DejaVu Sans"/>
              </a:rPr>
              <a:t>pour le compte du responsable</a:t>
            </a:r>
            <a:r>
              <a:rPr lang="fr-FR" sz="2000" b="0" i="0" u="none" strike="noStrike" kern="1200" cap="none" spc="-1" baseline="0">
                <a:solidFill>
                  <a:srgbClr val="000000"/>
                </a:solidFill>
                <a:uFillTx/>
                <a:latin typeface="Arial"/>
                <a:ea typeface="DejaVu Sans"/>
              </a:rPr>
              <a:t> de traitement</a:t>
            </a:r>
            <a:endParaRPr lang="fr-FR" sz="2000" b="0" i="0" u="none" strike="noStrike" kern="1200" cap="none" spc="-1" baseline="0">
              <a:solidFill>
                <a:srgbClr val="000000"/>
              </a:solidFill>
              <a:uFillTx/>
              <a:latin typeface="Arial"/>
            </a:endParaRPr>
          </a:p>
          <a:p>
            <a:pPr marL="45720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2000" b="0" i="0" u="none" strike="noStrike" kern="1200" cap="none" spc="-1" baseline="0">
              <a:solidFill>
                <a:srgbClr val="000000"/>
              </a:solidFill>
              <a:uFillTx/>
              <a:latin typeface="Arial"/>
            </a:endParaRPr>
          </a:p>
          <a:p>
            <a:pPr marL="743041" marR="0" lvl="1" indent="-284396"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2000" b="0" i="0" u="none" strike="noStrike" kern="1200" cap="none" spc="-1" baseline="0">
                <a:solidFill>
                  <a:srgbClr val="000000"/>
                </a:solidFill>
                <a:uFillTx/>
                <a:latin typeface="Arial"/>
                <a:ea typeface="DejaVu Sans"/>
              </a:rPr>
              <a:t>Doit </a:t>
            </a:r>
            <a:r>
              <a:rPr lang="fr-FR" sz="2000" b="1" i="0" u="none" strike="noStrike" kern="1200" cap="none" spc="-1" baseline="0">
                <a:solidFill>
                  <a:srgbClr val="000000"/>
                </a:solidFill>
                <a:uFillTx/>
                <a:latin typeface="Arial"/>
                <a:ea typeface="DejaVu Sans"/>
              </a:rPr>
              <a:t>respecter les directives </a:t>
            </a:r>
            <a:r>
              <a:rPr lang="fr-FR" sz="2000" b="0" i="0" u="none" strike="noStrike" kern="0" cap="none" spc="-1" baseline="0">
                <a:solidFill>
                  <a:srgbClr val="000000"/>
                </a:solidFill>
                <a:uFillTx/>
                <a:latin typeface="Arial"/>
                <a:ea typeface="DejaVu Sans"/>
              </a:rPr>
              <a:t>du responsable de traitement </a:t>
            </a:r>
            <a:r>
              <a:rPr lang="fr-FR" sz="2000" b="0" i="0" u="none" strike="noStrike" kern="1200" cap="none" spc="-1" baseline="0">
                <a:solidFill>
                  <a:srgbClr val="000000"/>
                </a:solidFill>
                <a:uFillTx/>
                <a:latin typeface="Arial"/>
                <a:ea typeface="DejaVu Sans"/>
              </a:rPr>
              <a:t>ET les règles sur les données personnelles </a:t>
            </a:r>
            <a:endParaRPr lang="fr-FR" sz="2000" b="0" i="0" u="none" strike="noStrike" kern="1200" cap="none" spc="-1" baseline="0">
              <a:solidFill>
                <a:srgbClr val="000000"/>
              </a:solidFill>
              <a:uFillTx/>
              <a:latin typeface="Arial"/>
            </a:endParaRPr>
          </a:p>
        </p:txBody>
      </p:sp>
      <p:pic>
        <p:nvPicPr>
          <p:cNvPr id="10" name="Image 16">
            <a:extLst>
              <a:ext uri="{FF2B5EF4-FFF2-40B4-BE49-F238E27FC236}">
                <a16:creationId xmlns:a16="http://schemas.microsoft.com/office/drawing/2014/main" id="{FC2E05B3-CC33-4481-8E2D-C3CC76E9B983}"/>
              </a:ext>
            </a:extLst>
          </p:cNvPr>
          <p:cNvPicPr>
            <a:picLocks noChangeAspect="1"/>
          </p:cNvPicPr>
          <p:nvPr/>
        </p:nvPicPr>
        <p:blipFill>
          <a:blip r:embed="rId4"/>
          <a:stretch>
            <a:fillRect/>
          </a:stretch>
        </p:blipFill>
        <p:spPr>
          <a:xfrm>
            <a:off x="7105683" y="1880463"/>
            <a:ext cx="953636" cy="953636"/>
          </a:xfrm>
          <a:prstGeom prst="rect">
            <a:avLst/>
          </a:prstGeom>
          <a:noFill/>
          <a:ln cap="flat">
            <a:noFill/>
          </a:ln>
        </p:spPr>
      </p:pic>
      <p:pic>
        <p:nvPicPr>
          <p:cNvPr id="11" name="Image 18">
            <a:extLst>
              <a:ext uri="{FF2B5EF4-FFF2-40B4-BE49-F238E27FC236}">
                <a16:creationId xmlns:a16="http://schemas.microsoft.com/office/drawing/2014/main" id="{5A44B656-2A9C-416A-A5B9-AF1E3913B922}"/>
              </a:ext>
            </a:extLst>
          </p:cNvPr>
          <p:cNvPicPr>
            <a:picLocks noChangeAspect="1"/>
          </p:cNvPicPr>
          <p:nvPr/>
        </p:nvPicPr>
        <p:blipFill>
          <a:blip r:embed="rId5"/>
          <a:stretch>
            <a:fillRect/>
          </a:stretch>
        </p:blipFill>
        <p:spPr>
          <a:xfrm>
            <a:off x="1346755" y="1918987"/>
            <a:ext cx="876598" cy="876598"/>
          </a:xfrm>
          <a:prstGeom prst="rect">
            <a:avLst/>
          </a:prstGeom>
          <a:noFill/>
          <a:ln cap="flat">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D482C55F-ACB2-4DDC-A1A0-CDAB9482FADB}"/>
              </a:ext>
            </a:extLst>
          </p:cNvPr>
          <p:cNvSpPr/>
          <p:nvPr/>
        </p:nvSpPr>
        <p:spPr>
          <a:xfrm>
            <a:off x="609484" y="813239"/>
            <a:ext cx="10970642" cy="669596"/>
          </a:xfrm>
          <a:prstGeom prst="rect">
            <a:avLst/>
          </a:prstGeom>
          <a:noFill/>
          <a:ln cap="flat">
            <a:noFill/>
            <a:prstDash val="solid"/>
          </a:ln>
        </p:spPr>
        <p:txBody>
          <a:bodyPr vert="horz" wrap="square" lIns="0" tIns="0" rIns="0" bIns="0" anchor="ctr"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4400" b="0" i="0" u="none" strike="noStrike" kern="1200" cap="none" spc="-1" baseline="0">
                <a:solidFill>
                  <a:srgbClr val="000000"/>
                </a:solidFill>
                <a:uFillTx/>
                <a:latin typeface="Arial"/>
                <a:ea typeface="DejaVu Sans"/>
              </a:rPr>
              <a:t>Les différents acteurs 2/2</a:t>
            </a:r>
            <a:endParaRPr lang="fr-FR" sz="4400" b="0" i="0" u="none" strike="noStrike" kern="1200" cap="none" spc="-1" baseline="0">
              <a:solidFill>
                <a:srgbClr val="000000"/>
              </a:solidFill>
              <a:uFillTx/>
              <a:latin typeface="Arial"/>
            </a:endParaRPr>
          </a:p>
        </p:txBody>
      </p:sp>
      <p:sp>
        <p:nvSpPr>
          <p:cNvPr id="3" name="CustomShape 2">
            <a:extLst>
              <a:ext uri="{FF2B5EF4-FFF2-40B4-BE49-F238E27FC236}">
                <a16:creationId xmlns:a16="http://schemas.microsoft.com/office/drawing/2014/main" id="{0C9C6A39-0BE2-432A-BFAC-035756F4358B}"/>
              </a:ext>
            </a:extLst>
          </p:cNvPr>
          <p:cNvSpPr/>
          <p:nvPr/>
        </p:nvSpPr>
        <p:spPr>
          <a:xfrm>
            <a:off x="1640515" y="2171882"/>
            <a:ext cx="4453557" cy="657718"/>
          </a:xfrm>
          <a:prstGeom prst="rect">
            <a:avLst/>
          </a:prstGeom>
          <a:noFill/>
          <a:ln cap="flat">
            <a:noFill/>
            <a:prstDash val="solid"/>
          </a:ln>
        </p:spPr>
        <p:txBody>
          <a:bodyPr vert="horz" wrap="square" lIns="0" tIns="0" rIns="0" bIns="0" anchor="ctr" anchorCtr="0" compatLnSpc="1">
            <a:spAutoFit/>
          </a:bodyPr>
          <a:lstStyle/>
          <a:p>
            <a:pPr marL="356"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fr-FR" sz="2400" b="0" i="0" u="none" strike="noStrike" kern="1200" cap="none" spc="-1" baseline="0">
                <a:solidFill>
                  <a:srgbClr val="000000"/>
                </a:solidFill>
                <a:uFillTx/>
                <a:latin typeface="Calibri"/>
                <a:ea typeface="DejaVu Sans"/>
              </a:rPr>
              <a:t>Délégué à la Protection des Données personnelles (DPD)</a:t>
            </a:r>
            <a:endParaRPr lang="fr-FR" sz="2400" b="0" i="0" u="none" strike="noStrike" kern="1200" cap="none" spc="-1" baseline="0">
              <a:solidFill>
                <a:srgbClr val="000000"/>
              </a:solidFill>
              <a:uFillTx/>
              <a:latin typeface="Arial"/>
            </a:endParaRPr>
          </a:p>
        </p:txBody>
      </p:sp>
      <p:sp>
        <p:nvSpPr>
          <p:cNvPr id="4" name="Line 3">
            <a:extLst>
              <a:ext uri="{FF2B5EF4-FFF2-40B4-BE49-F238E27FC236}">
                <a16:creationId xmlns:a16="http://schemas.microsoft.com/office/drawing/2014/main" id="{F628BFB0-3022-4540-A6B2-C82AF849BF46}"/>
              </a:ext>
            </a:extLst>
          </p:cNvPr>
          <p:cNvSpPr/>
          <p:nvPr/>
        </p:nvSpPr>
        <p:spPr>
          <a:xfrm>
            <a:off x="6095884" y="2023923"/>
            <a:ext cx="0" cy="439200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 f7 f0 1"/>
              <a:gd name="f13" fmla="*/ f8 f0 1"/>
              <a:gd name="f14" fmla="?: f9 f3 1"/>
              <a:gd name="f15" fmla="?: f10 f4 1"/>
              <a:gd name="f16" fmla="?: f11 f5 1"/>
              <a:gd name="f17" fmla="*/ f12 1 f2"/>
              <a:gd name="f18" fmla="*/ f13 1 f2"/>
              <a:gd name="f19" fmla="*/ f14 1 21600"/>
              <a:gd name="f20" fmla="*/ f15 1 21600"/>
              <a:gd name="f21" fmla="*/ 21600 f14 1"/>
              <a:gd name="f22" fmla="*/ 21600 f15 1"/>
              <a:gd name="f23" fmla="+- f17 0 f1"/>
              <a:gd name="f24" fmla="+- f18 0 f1"/>
              <a:gd name="f25" fmla="min f20 f19"/>
              <a:gd name="f26" fmla="*/ f21 1 f16"/>
              <a:gd name="f27" fmla="*/ f22 1 f16"/>
              <a:gd name="f28" fmla="val f26"/>
              <a:gd name="f29" fmla="val f27"/>
              <a:gd name="f30" fmla="*/ f6 f25 1"/>
              <a:gd name="f31" fmla="*/ f28 f25 1"/>
              <a:gd name="f32" fmla="*/ f29 f25 1"/>
            </a:gdLst>
            <a:ahLst/>
            <a:cxnLst>
              <a:cxn ang="3cd4">
                <a:pos x="hc" y="t"/>
              </a:cxn>
              <a:cxn ang="0">
                <a:pos x="r" y="vc"/>
              </a:cxn>
              <a:cxn ang="cd4">
                <a:pos x="hc" y="b"/>
              </a:cxn>
              <a:cxn ang="cd2">
                <a:pos x="l" y="vc"/>
              </a:cxn>
              <a:cxn ang="f23">
                <a:pos x="f30" y="f30"/>
              </a:cxn>
              <a:cxn ang="f24">
                <a:pos x="f31" y="f32"/>
              </a:cxn>
            </a:cxnLst>
            <a:rect l="f30" t="f30" r="f31" b="f32"/>
            <a:pathLst>
              <a:path>
                <a:moveTo>
                  <a:pt x="f30" y="f30"/>
                </a:moveTo>
                <a:lnTo>
                  <a:pt x="f31" y="f32"/>
                </a:lnTo>
              </a:path>
            </a:pathLst>
          </a:custGeom>
          <a:noFill/>
          <a:ln w="25557" cap="flat">
            <a:solidFill>
              <a:srgbClr val="000000"/>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5" name="CustomShape 4">
            <a:extLst>
              <a:ext uri="{FF2B5EF4-FFF2-40B4-BE49-F238E27FC236}">
                <a16:creationId xmlns:a16="http://schemas.microsoft.com/office/drawing/2014/main" id="{C4ECAB54-51FE-422D-BF2A-DDD57275259F}"/>
              </a:ext>
            </a:extLst>
          </p:cNvPr>
          <p:cNvSpPr/>
          <p:nvPr/>
        </p:nvSpPr>
        <p:spPr>
          <a:xfrm>
            <a:off x="8509680" y="2024280"/>
            <a:ext cx="3576959" cy="821158"/>
          </a:xfrm>
          <a:prstGeom prst="rect">
            <a:avLst/>
          </a:prstGeom>
          <a:noFill/>
          <a:ln cap="flat">
            <a:noFill/>
            <a:prstDash val="solid"/>
          </a:ln>
        </p:spPr>
        <p:txBody>
          <a:bodyPr vert="horz" wrap="square" lIns="90004" tIns="44997" rIns="90004" bIns="44997" anchor="t" anchorCtr="0" compatLnSpc="1">
            <a:spAutoFit/>
          </a:bodyPr>
          <a:lstStyle/>
          <a:p>
            <a:pPr marL="356"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0" i="0" u="none" strike="noStrike" kern="1200" cap="none" spc="-1" baseline="0">
                <a:solidFill>
                  <a:srgbClr val="000000"/>
                </a:solidFill>
                <a:uFillTx/>
                <a:latin typeface="Calibri"/>
                <a:ea typeface="DejaVu Sans"/>
              </a:rPr>
              <a:t>Autorité de régulation française : la CNIL</a:t>
            </a:r>
            <a:endParaRPr lang="fr-FR" sz="2400" b="0" i="0" u="none" strike="noStrike" kern="1200" cap="none" spc="-1" baseline="0">
              <a:solidFill>
                <a:srgbClr val="000000"/>
              </a:solidFill>
              <a:uFillTx/>
              <a:latin typeface="Arial"/>
            </a:endParaRPr>
          </a:p>
        </p:txBody>
      </p:sp>
      <p:pic>
        <p:nvPicPr>
          <p:cNvPr id="6" name="Image 5">
            <a:extLst>
              <a:ext uri="{FF2B5EF4-FFF2-40B4-BE49-F238E27FC236}">
                <a16:creationId xmlns:a16="http://schemas.microsoft.com/office/drawing/2014/main" id="{B43D3F85-4BA7-463E-B013-96FC2160521E}"/>
              </a:ext>
            </a:extLst>
          </p:cNvPr>
          <p:cNvPicPr>
            <a:picLocks noChangeAspect="1"/>
          </p:cNvPicPr>
          <p:nvPr/>
        </p:nvPicPr>
        <p:blipFill>
          <a:blip r:embed="rId3"/>
          <a:stretch>
            <a:fillRect/>
          </a:stretch>
        </p:blipFill>
        <p:spPr>
          <a:xfrm>
            <a:off x="571317" y="2024280"/>
            <a:ext cx="863275" cy="863275"/>
          </a:xfrm>
          <a:prstGeom prst="rect">
            <a:avLst/>
          </a:prstGeom>
          <a:noFill/>
          <a:ln cap="flat">
            <a:noFill/>
          </a:ln>
        </p:spPr>
      </p:pic>
      <p:pic>
        <p:nvPicPr>
          <p:cNvPr id="7" name="Image 6">
            <a:extLst>
              <a:ext uri="{FF2B5EF4-FFF2-40B4-BE49-F238E27FC236}">
                <a16:creationId xmlns:a16="http://schemas.microsoft.com/office/drawing/2014/main" id="{F62D6B4C-BFCF-4698-879D-AB8FBFBB17A5}"/>
              </a:ext>
            </a:extLst>
          </p:cNvPr>
          <p:cNvPicPr>
            <a:picLocks noChangeAspect="1"/>
          </p:cNvPicPr>
          <p:nvPr/>
        </p:nvPicPr>
        <p:blipFill>
          <a:blip r:embed="rId4"/>
          <a:stretch>
            <a:fillRect/>
          </a:stretch>
        </p:blipFill>
        <p:spPr>
          <a:xfrm>
            <a:off x="6299996" y="2212564"/>
            <a:ext cx="2589123" cy="490676"/>
          </a:xfrm>
          <a:prstGeom prst="rect">
            <a:avLst/>
          </a:prstGeom>
          <a:noFill/>
          <a:ln cap="flat">
            <a:noFill/>
          </a:ln>
        </p:spPr>
      </p:pic>
      <p:sp>
        <p:nvSpPr>
          <p:cNvPr id="8" name="CustomShape 5">
            <a:extLst>
              <a:ext uri="{FF2B5EF4-FFF2-40B4-BE49-F238E27FC236}">
                <a16:creationId xmlns:a16="http://schemas.microsoft.com/office/drawing/2014/main" id="{3F21D506-A135-4C5D-B831-7789F01C07E9}"/>
              </a:ext>
            </a:extLst>
          </p:cNvPr>
          <p:cNvSpPr/>
          <p:nvPr/>
        </p:nvSpPr>
        <p:spPr>
          <a:xfrm>
            <a:off x="443163" y="3246842"/>
            <a:ext cx="5234043" cy="3010323"/>
          </a:xfrm>
          <a:prstGeom prst="rect">
            <a:avLst/>
          </a:prstGeom>
          <a:noFill/>
          <a:ln cap="flat">
            <a:noFill/>
            <a:prstDash val="solid"/>
          </a:ln>
        </p:spPr>
        <p:txBody>
          <a:bodyPr vert="horz" wrap="square" lIns="90004" tIns="44997" rIns="90004" bIns="44997"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600" b="1" i="0" u="none" strike="noStrike" kern="1200" cap="none" spc="-1" baseline="0">
                <a:solidFill>
                  <a:srgbClr val="000000"/>
                </a:solidFill>
                <a:uFillTx/>
                <a:latin typeface="Arial"/>
                <a:ea typeface="DejaVu Sans"/>
              </a:rPr>
              <a:t>Qui est-ce ?</a:t>
            </a:r>
            <a:endParaRPr lang="fr-FR" sz="1600" b="0" i="0" u="none" strike="noStrike" kern="1200" cap="none" spc="-1" baseline="0">
              <a:solidFill>
                <a:srgbClr val="000000"/>
              </a:solidFill>
              <a:uFillTx/>
              <a:latin typeface="Arial"/>
            </a:endParaRPr>
          </a:p>
          <a:p>
            <a:pPr marL="743041" marR="0" lvl="1" indent="-284396"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1600" b="0" i="0" u="none" strike="noStrike" kern="1200" cap="none" spc="-1" baseline="0">
                <a:solidFill>
                  <a:srgbClr val="000000"/>
                </a:solidFill>
                <a:uFillTx/>
                <a:latin typeface="Arial"/>
                <a:ea typeface="DejaVu Sans"/>
              </a:rPr>
              <a:t>Personne avec des </a:t>
            </a:r>
            <a:r>
              <a:rPr lang="fr-FR" sz="1600" b="0" i="0" u="sng" strike="noStrike" kern="1200" cap="none" spc="-1" baseline="0">
                <a:solidFill>
                  <a:srgbClr val="000000"/>
                </a:solidFill>
                <a:uFillTx/>
                <a:latin typeface="Arial"/>
                <a:ea typeface="DejaVu Sans"/>
              </a:rPr>
              <a:t>compétences sur le droit </a:t>
            </a:r>
            <a:r>
              <a:rPr lang="fr-FR" sz="1600" b="0" i="0" u="none" strike="noStrike" kern="1200" cap="none" spc="-1" baseline="0">
                <a:solidFill>
                  <a:srgbClr val="000000"/>
                </a:solidFill>
                <a:uFillTx/>
                <a:latin typeface="Arial"/>
                <a:ea typeface="DejaVu Sans"/>
              </a:rPr>
              <a:t>à la protection des données et/ou </a:t>
            </a:r>
            <a:r>
              <a:rPr lang="fr-FR" sz="1600" b="0" i="0" u="sng" strike="noStrike" kern="1200" cap="none" spc="-1" baseline="0">
                <a:solidFill>
                  <a:srgbClr val="000000"/>
                </a:solidFill>
                <a:uFillTx/>
                <a:latin typeface="Arial"/>
                <a:ea typeface="DejaVu Sans"/>
              </a:rPr>
              <a:t>informatique</a:t>
            </a:r>
            <a:r>
              <a:rPr lang="fr-FR" sz="1600" b="0" i="0" u="none" strike="noStrike" kern="1200" cap="none" spc="-1" baseline="0">
                <a:solidFill>
                  <a:srgbClr val="000000"/>
                </a:solidFill>
                <a:uFillTx/>
                <a:latin typeface="Arial"/>
                <a:ea typeface="DejaVu Sans"/>
              </a:rPr>
              <a:t> ;</a:t>
            </a:r>
            <a:endParaRPr lang="fr-FR" sz="1600" b="0" i="0" u="none" strike="noStrike" kern="1200" cap="none" spc="-1" baseline="0">
              <a:solidFill>
                <a:srgbClr val="000000"/>
              </a:solidFill>
              <a:uFillTx/>
              <a:latin typeface="Arial"/>
            </a:endParaRPr>
          </a:p>
          <a:p>
            <a:pPr marL="743041" marR="0" lvl="1" indent="-284396"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1600" b="0" i="0" u="sng" strike="noStrike" kern="1200" cap="none" spc="-1" baseline="0">
                <a:solidFill>
                  <a:srgbClr val="000000"/>
                </a:solidFill>
                <a:uFillTx/>
                <a:latin typeface="Arial"/>
                <a:ea typeface="DejaVu Sans"/>
              </a:rPr>
              <a:t>Interne ou externe </a:t>
            </a:r>
            <a:r>
              <a:rPr lang="fr-FR" sz="1600" b="0" i="0" u="none" strike="noStrike" kern="1200" cap="none" spc="-1" baseline="0">
                <a:solidFill>
                  <a:srgbClr val="000000"/>
                </a:solidFill>
                <a:uFillTx/>
                <a:latin typeface="Arial"/>
                <a:ea typeface="DejaVu Sans"/>
              </a:rPr>
              <a:t>à l’entreprise ;</a:t>
            </a:r>
            <a:endParaRPr lang="fr-FR" sz="1600" b="0" i="0" u="none" strike="noStrike" kern="1200" cap="none" spc="-1" baseline="0">
              <a:solidFill>
                <a:srgbClr val="000000"/>
              </a:solidFill>
              <a:uFillTx/>
              <a:latin typeface="Arial"/>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600" b="0" i="0" u="none" strike="noStrike" kern="1200" cap="none" spc="-1" baseline="0">
              <a:solidFill>
                <a:srgbClr val="000000"/>
              </a:solidFill>
              <a:uFillTx/>
              <a:latin typeface="Arial"/>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600" b="1" i="0" u="none" strike="noStrike" kern="1200" cap="none" spc="-1" baseline="0">
                <a:solidFill>
                  <a:srgbClr val="000000"/>
                </a:solidFill>
                <a:uFillTx/>
                <a:latin typeface="Arial"/>
                <a:ea typeface="DejaVu Sans"/>
              </a:rPr>
              <a:t>Que fait-il ? </a:t>
            </a:r>
            <a:endParaRPr lang="fr-FR" sz="1600" b="0" i="0" u="none" strike="noStrike" kern="1200" cap="none" spc="-1" baseline="0">
              <a:solidFill>
                <a:srgbClr val="000000"/>
              </a:solidFill>
              <a:uFillTx/>
              <a:latin typeface="Arial"/>
            </a:endParaRPr>
          </a:p>
          <a:p>
            <a:pPr marL="743041" marR="0" lvl="1" indent="-284396"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1600" b="0" i="0" u="sng" strike="noStrike" kern="1200" cap="none" spc="-1" baseline="0">
                <a:solidFill>
                  <a:srgbClr val="000000"/>
                </a:solidFill>
                <a:uFillTx/>
                <a:latin typeface="Arial"/>
                <a:ea typeface="DejaVu Sans"/>
              </a:rPr>
              <a:t>Veille à la conformité </a:t>
            </a:r>
            <a:r>
              <a:rPr lang="fr-FR" sz="1600" b="0" i="0" u="none" strike="noStrike" kern="1200" cap="none" spc="-1" baseline="0">
                <a:solidFill>
                  <a:srgbClr val="000000"/>
                </a:solidFill>
                <a:uFillTx/>
                <a:latin typeface="Arial"/>
                <a:ea typeface="DejaVu Sans"/>
              </a:rPr>
              <a:t>des traitements de l’entreprise ;</a:t>
            </a:r>
            <a:endParaRPr lang="fr-FR" sz="1600" b="0" i="0" u="none" strike="noStrike" kern="1200" cap="none" spc="-1" baseline="0">
              <a:solidFill>
                <a:srgbClr val="000000"/>
              </a:solidFill>
              <a:uFillTx/>
              <a:latin typeface="Arial"/>
            </a:endParaRPr>
          </a:p>
          <a:p>
            <a:pPr marL="743041" marR="0" lvl="1" indent="-284396"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1600" b="0" i="0" u="sng" strike="noStrike" kern="1200" cap="none" spc="-1" baseline="0">
                <a:solidFill>
                  <a:srgbClr val="000000"/>
                </a:solidFill>
                <a:uFillTx/>
                <a:latin typeface="Arial"/>
                <a:ea typeface="DejaVu Sans"/>
              </a:rPr>
              <a:t>Point de contact </a:t>
            </a:r>
            <a:r>
              <a:rPr lang="fr-FR" sz="1600" b="0" i="0" u="none" strike="noStrike" kern="1200" cap="none" spc="-1" baseline="0">
                <a:solidFill>
                  <a:srgbClr val="000000"/>
                </a:solidFill>
                <a:uFillTx/>
                <a:latin typeface="Arial"/>
                <a:ea typeface="DejaVu Sans"/>
              </a:rPr>
              <a:t>des personnes concernées et de la CNIL ;</a:t>
            </a:r>
            <a:endParaRPr lang="fr-FR" sz="1600" b="0" i="0" u="none" strike="noStrike" kern="1200" cap="none" spc="-1" baseline="0">
              <a:solidFill>
                <a:srgbClr val="000000"/>
              </a:solidFill>
              <a:uFillTx/>
              <a:latin typeface="Arial"/>
            </a:endParaRPr>
          </a:p>
          <a:p>
            <a:pPr marL="743041" marR="0" lvl="1" indent="-284396"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1600" b="0" i="0" u="sng" strike="noStrike" kern="1200" cap="none" spc="-1" baseline="0">
                <a:solidFill>
                  <a:srgbClr val="000000"/>
                </a:solidFill>
                <a:uFillTx/>
                <a:latin typeface="Arial"/>
                <a:ea typeface="DejaVu Sans"/>
              </a:rPr>
              <a:t>Conseille le responsable de traitement</a:t>
            </a:r>
            <a:r>
              <a:rPr lang="fr-FR" sz="1600" b="0" i="0" u="none" strike="noStrike" kern="1200" cap="none" spc="-1" baseline="0">
                <a:solidFill>
                  <a:srgbClr val="000000"/>
                </a:solidFill>
                <a:uFillTx/>
                <a:latin typeface="Arial"/>
                <a:ea typeface="DejaVu Sans"/>
              </a:rPr>
              <a:t>, le sous-traitant mais aussi leurs employés ;</a:t>
            </a:r>
            <a:endParaRPr lang="fr-FR" sz="1600" b="0" i="0" u="none" strike="noStrike" kern="1200" cap="none" spc="-1" baseline="0">
              <a:solidFill>
                <a:srgbClr val="000000"/>
              </a:solidFill>
              <a:uFillTx/>
              <a:latin typeface="Arial"/>
            </a:endParaRPr>
          </a:p>
        </p:txBody>
      </p:sp>
      <p:sp>
        <p:nvSpPr>
          <p:cNvPr id="9" name="CustomShape 6">
            <a:extLst>
              <a:ext uri="{FF2B5EF4-FFF2-40B4-BE49-F238E27FC236}">
                <a16:creationId xmlns:a16="http://schemas.microsoft.com/office/drawing/2014/main" id="{EB6DEB78-6B12-4B33-B2AB-53EA29F3B02F}"/>
              </a:ext>
            </a:extLst>
          </p:cNvPr>
          <p:cNvSpPr/>
          <p:nvPr/>
        </p:nvSpPr>
        <p:spPr>
          <a:xfrm>
            <a:off x="6513481" y="3429000"/>
            <a:ext cx="5299560" cy="2523241"/>
          </a:xfrm>
          <a:prstGeom prst="rect">
            <a:avLst/>
          </a:prstGeom>
          <a:noFill/>
          <a:ln cap="flat">
            <a:noFill/>
            <a:prstDash val="solid"/>
          </a:ln>
        </p:spPr>
        <p:txBody>
          <a:bodyPr vert="horz" wrap="square" lIns="90004" tIns="44997" rIns="90004" bIns="44997" anchor="t" anchorCtr="0" compatLnSpc="1">
            <a:spAutoFit/>
          </a:bodyPr>
          <a:lstStyle/>
          <a:p>
            <a:pPr marL="285841" marR="0" lvl="0" indent="-284396"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1600" b="1" i="0" u="none" strike="noStrike" kern="1200" cap="none" spc="-1" baseline="0">
                <a:solidFill>
                  <a:srgbClr val="000000"/>
                </a:solidFill>
                <a:uFillTx/>
                <a:latin typeface="Arial"/>
                <a:ea typeface="DejaVu Sans"/>
              </a:rPr>
              <a:t>Informe</a:t>
            </a:r>
            <a:r>
              <a:rPr lang="fr-FR" sz="1600" b="0" i="0" u="none" strike="noStrike" kern="1200" cap="none" spc="-1" baseline="0">
                <a:solidFill>
                  <a:srgbClr val="000000"/>
                </a:solidFill>
                <a:uFillTx/>
                <a:latin typeface="Arial"/>
                <a:ea typeface="DejaVu Sans"/>
              </a:rPr>
              <a:t> les acteurs de leurs obligations ; </a:t>
            </a:r>
            <a:endParaRPr lang="fr-FR" sz="1600" b="0" i="0" u="none" strike="noStrike" kern="1200" cap="none" spc="-1" baseline="0">
              <a:solidFill>
                <a:srgbClr val="000000"/>
              </a:solidFill>
              <a:uFillTx/>
              <a:latin typeface="Arial"/>
            </a:endParaRPr>
          </a:p>
          <a:p>
            <a:pPr marL="285841" marR="0" lvl="0" indent="-284396"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1600" b="1" i="0" u="none" strike="noStrike" kern="1200" cap="none" spc="-1" baseline="0">
                <a:solidFill>
                  <a:srgbClr val="000000"/>
                </a:solidFill>
                <a:uFillTx/>
                <a:latin typeface="Arial"/>
                <a:ea typeface="DejaVu Sans"/>
              </a:rPr>
              <a:t>Conseille</a:t>
            </a:r>
            <a:r>
              <a:rPr lang="fr-FR" sz="1600" b="0" i="0" u="none" strike="noStrike" kern="1200" cap="none" spc="-1" baseline="0">
                <a:solidFill>
                  <a:srgbClr val="000000"/>
                </a:solidFill>
                <a:uFillTx/>
                <a:latin typeface="Arial"/>
                <a:ea typeface="DejaVu Sans"/>
              </a:rPr>
              <a:t> les acteurs sur la façon de remplir leurs obligations ;</a:t>
            </a:r>
            <a:endParaRPr lang="fr-FR" sz="1600" b="0" i="0" u="none" strike="noStrike" kern="1200" cap="none" spc="-1" baseline="0">
              <a:solidFill>
                <a:srgbClr val="000000"/>
              </a:solidFill>
              <a:uFillTx/>
              <a:latin typeface="Arial"/>
            </a:endParaRPr>
          </a:p>
          <a:p>
            <a:pPr marL="285841" marR="0" lvl="0" indent="-284396"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1600" b="1" i="0" u="none" strike="noStrike" kern="1200" cap="none" spc="-1" baseline="0">
                <a:solidFill>
                  <a:srgbClr val="000000"/>
                </a:solidFill>
                <a:uFillTx/>
                <a:latin typeface="Arial"/>
                <a:ea typeface="DejaVu Sans"/>
              </a:rPr>
              <a:t>Reçoit les plaintes</a:t>
            </a:r>
            <a:r>
              <a:rPr lang="fr-FR" sz="1600" b="0" i="0" u="none" strike="noStrike" kern="1200" cap="none" spc="-1" baseline="0">
                <a:solidFill>
                  <a:srgbClr val="000000"/>
                </a:solidFill>
                <a:uFillTx/>
                <a:latin typeface="Arial"/>
                <a:ea typeface="DejaVu Sans"/>
              </a:rPr>
              <a:t> des individus en rapport avec la règlementation des données personnelles ;</a:t>
            </a:r>
            <a:endParaRPr lang="fr-FR" sz="1600" b="0" i="0" u="none" strike="noStrike" kern="1200" cap="none" spc="-1" baseline="0">
              <a:solidFill>
                <a:srgbClr val="000000"/>
              </a:solidFill>
              <a:uFillTx/>
              <a:latin typeface="Arial"/>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600" b="0" i="0" u="none" strike="noStrike" kern="1200" cap="none" spc="-1" baseline="0">
              <a:solidFill>
                <a:srgbClr val="000000"/>
              </a:solidFill>
              <a:uFillTx/>
              <a:latin typeface="Arial"/>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600" b="0" i="0" u="none" strike="noStrike" kern="1200" cap="none" spc="-1" baseline="0">
              <a:solidFill>
                <a:srgbClr val="000000"/>
              </a:solidFill>
              <a:uFillTx/>
              <a:latin typeface="Arial"/>
            </a:endParaRPr>
          </a:p>
          <a:p>
            <a:pPr marL="285841" marR="0" lvl="0" indent="-284396"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1600" b="1" i="0" u="none" strike="noStrike" kern="1200" cap="none" spc="-1" baseline="0">
                <a:solidFill>
                  <a:srgbClr val="000000"/>
                </a:solidFill>
                <a:uFillTx/>
                <a:latin typeface="Arial"/>
                <a:ea typeface="DejaVu Sans"/>
              </a:rPr>
              <a:t>Contrôle</a:t>
            </a:r>
            <a:r>
              <a:rPr lang="fr-FR" sz="1600" b="0" i="0" u="none" strike="noStrike" kern="1200" cap="none" spc="-1" baseline="0">
                <a:solidFill>
                  <a:srgbClr val="000000"/>
                </a:solidFill>
                <a:uFillTx/>
                <a:latin typeface="Arial"/>
                <a:ea typeface="DejaVu Sans"/>
              </a:rPr>
              <a:t> les acteurs qui traitent des données personnelles </a:t>
            </a:r>
            <a:endParaRPr lang="fr-FR" sz="1600" b="0" i="0" u="none" strike="noStrike" kern="1200" cap="none" spc="-1" baseline="0">
              <a:solidFill>
                <a:srgbClr val="000000"/>
              </a:solidFill>
              <a:uFillTx/>
              <a:latin typeface="Arial"/>
            </a:endParaRPr>
          </a:p>
          <a:p>
            <a:pPr marL="285841" marR="0" lvl="0" indent="-284396"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1600" b="1" i="0" u="none" strike="noStrike" kern="1200" cap="none" spc="-1" baseline="0">
                <a:solidFill>
                  <a:srgbClr val="000000"/>
                </a:solidFill>
                <a:uFillTx/>
                <a:latin typeface="Arial"/>
                <a:ea typeface="DejaVu Sans"/>
              </a:rPr>
              <a:t>Sanctionne</a:t>
            </a:r>
            <a:r>
              <a:rPr lang="fr-FR" sz="1600" b="0" i="0" u="none" strike="noStrike" kern="1200" cap="none" spc="-1" baseline="0">
                <a:solidFill>
                  <a:srgbClr val="000000"/>
                </a:solidFill>
                <a:uFillTx/>
                <a:latin typeface="Arial"/>
                <a:ea typeface="DejaVu Sans"/>
              </a:rPr>
              <a:t> en cas de non-conformité</a:t>
            </a:r>
            <a:endParaRPr lang="fr-FR" sz="1600" b="0" i="0" u="none" strike="noStrike" kern="1200" cap="none" spc="-1" baseline="0">
              <a:solidFill>
                <a:srgbClr val="000000"/>
              </a:solidFill>
              <a:uFillTx/>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6128276C-54D6-4286-982E-C45DE2147B2B}"/>
              </a:ext>
            </a:extLst>
          </p:cNvPr>
          <p:cNvSpPr/>
          <p:nvPr/>
        </p:nvSpPr>
        <p:spPr>
          <a:xfrm>
            <a:off x="1177564" y="717840"/>
            <a:ext cx="9836283" cy="5421962"/>
          </a:xfrm>
          <a:prstGeom prst="rect">
            <a:avLst/>
          </a:prstGeom>
          <a:noFill/>
          <a:ln cap="flat">
            <a:noFill/>
            <a:prstDash val="solid"/>
          </a:ln>
        </p:spPr>
        <p:txBody>
          <a:bodyPr vert="horz" wrap="square" lIns="90004" tIns="44997" rIns="90004" bIns="44997" anchor="ctr" anchorCtr="1" compatLnSpc="1">
            <a:noAutofit/>
          </a:bodyPr>
          <a:lstStyle/>
          <a:p>
            <a:pPr marL="0" marR="0" lvl="0" indent="0" algn="ct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4800" b="0" i="0" u="sng" strike="noStrike" kern="1200" cap="none" spc="-1" baseline="0">
                <a:solidFill>
                  <a:srgbClr val="000000"/>
                </a:solidFill>
                <a:uFillTx/>
                <a:latin typeface="Arial"/>
                <a:ea typeface="DejaVu Sans"/>
                <a:cs typeface="DejaVu Sans"/>
              </a:rPr>
              <a:t>PARTIE 2 :</a:t>
            </a:r>
            <a:br>
              <a:rPr lang="fr-FR" sz="1800" b="0" i="0" u="none" strike="noStrike" kern="1200" cap="none" spc="0" baseline="0">
                <a:solidFill>
                  <a:srgbClr val="000000"/>
                </a:solidFill>
                <a:uFillTx/>
                <a:latin typeface="Arial"/>
                <a:ea typeface="DejaVu Sans"/>
                <a:cs typeface="DejaVu Sans"/>
              </a:rPr>
            </a:br>
            <a:br>
              <a:rPr lang="fr-FR" sz="1800" b="0" i="0" u="none" strike="noStrike" kern="1200" cap="none" spc="0" baseline="0">
                <a:solidFill>
                  <a:srgbClr val="000000"/>
                </a:solidFill>
                <a:uFillTx/>
                <a:latin typeface="Arial"/>
                <a:ea typeface="DejaVu Sans"/>
                <a:cs typeface="DejaVu Sans"/>
              </a:rPr>
            </a:br>
            <a:r>
              <a:rPr lang="fr-FR" sz="4800" b="0" i="0" u="none" strike="noStrike" kern="1200" cap="none" spc="-1" baseline="0">
                <a:solidFill>
                  <a:srgbClr val="000000"/>
                </a:solidFill>
                <a:uFillTx/>
                <a:latin typeface="Arial"/>
                <a:ea typeface="DejaVu Sans"/>
                <a:cs typeface="DejaVu Sans"/>
              </a:rPr>
              <a:t>LES OBLIGATIONS DU RESPONSABLE DE TRAITEMENT ET DU SOUS-TRAITANT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B8E8DC83-0EB4-4E9D-A165-DBAE2BC49799}"/>
              </a:ext>
            </a:extLst>
          </p:cNvPr>
          <p:cNvSpPr/>
          <p:nvPr/>
        </p:nvSpPr>
        <p:spPr>
          <a:xfrm>
            <a:off x="838084" y="829443"/>
            <a:ext cx="10513076" cy="885596"/>
          </a:xfrm>
          <a:prstGeom prst="rect">
            <a:avLst/>
          </a:prstGeom>
          <a:noFill/>
          <a:ln cap="flat">
            <a:noFill/>
            <a:prstDash val="solid"/>
          </a:ln>
        </p:spPr>
        <p:txBody>
          <a:bodyPr vert="horz" wrap="square" lIns="90004" tIns="44997" rIns="90004" bIns="44997" anchor="ctr" anchorCtr="1" compatLnSpc="1">
            <a:noAutofit/>
          </a:bodyPr>
          <a:lstStyle/>
          <a:p>
            <a:pPr marL="0" marR="0" lvl="0" indent="0" algn="ct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4400" b="0" i="0" u="none" strike="noStrike" kern="1200" cap="none" spc="-1" baseline="0">
                <a:solidFill>
                  <a:srgbClr val="000000"/>
                </a:solidFill>
                <a:uFillTx/>
                <a:latin typeface="Arial"/>
                <a:ea typeface="DejaVu Sans"/>
                <a:cs typeface="DejaVu Sans"/>
              </a:rPr>
              <a:t>Finalités du traitement</a:t>
            </a:r>
          </a:p>
        </p:txBody>
      </p:sp>
      <p:sp>
        <p:nvSpPr>
          <p:cNvPr id="3" name="CustomShape 2">
            <a:extLst>
              <a:ext uri="{FF2B5EF4-FFF2-40B4-BE49-F238E27FC236}">
                <a16:creationId xmlns:a16="http://schemas.microsoft.com/office/drawing/2014/main" id="{E771931D-448F-4611-BF06-EF7A76719BF1}"/>
              </a:ext>
            </a:extLst>
          </p:cNvPr>
          <p:cNvSpPr/>
          <p:nvPr/>
        </p:nvSpPr>
        <p:spPr>
          <a:xfrm>
            <a:off x="2001959" y="5401443"/>
            <a:ext cx="3476155" cy="638644"/>
          </a:xfrm>
          <a:prstGeom prst="rect">
            <a:avLst/>
          </a:prstGeom>
          <a:noFill/>
          <a:ln cap="flat">
            <a:noFill/>
            <a:prstDash val="solid"/>
          </a:ln>
        </p:spPr>
        <p:txBody>
          <a:bodyPr vert="horz" wrap="square" lIns="90004" tIns="44997" rIns="90004" bIns="44997" anchor="t" anchorCtr="0" compatLnSpc="1">
            <a:spAutoFit/>
          </a:bodyPr>
          <a:lstStyle/>
          <a:p>
            <a:pPr marL="431999" marR="0" lvl="1" indent="-214920" algn="l" defTabSz="914400" rtl="0" fontAlgn="auto" hangingPunct="1">
              <a:lnSpc>
                <a:spcPct val="100000"/>
              </a:lnSpc>
              <a:spcBef>
                <a:spcPts val="0"/>
              </a:spcBef>
              <a:spcAft>
                <a:spcPts val="0"/>
              </a:spcAft>
              <a:buClr>
                <a:srgbClr val="000000"/>
              </a:buClr>
              <a:buSzPct val="45000"/>
              <a:buFont typeface="Wingdings"/>
              <a:buChar char=""/>
              <a:tabLst/>
              <a:defRPr sz="1800" b="0" i="0" u="none" strike="noStrike" kern="0" cap="none" spc="0" baseline="0">
                <a:solidFill>
                  <a:srgbClr val="000000"/>
                </a:solidFill>
                <a:uFillTx/>
              </a:defRPr>
            </a:pPr>
            <a:r>
              <a:rPr lang="fr-FR" sz="1800" b="0" i="0" u="none" strike="noStrike" kern="1200" cap="none" spc="-1" baseline="0">
                <a:solidFill>
                  <a:srgbClr val="000000"/>
                </a:solidFill>
                <a:uFillTx/>
                <a:latin typeface="Arial"/>
                <a:ea typeface="DejaVu Sans"/>
                <a:cs typeface="DejaVu Sans"/>
              </a:rPr>
              <a:t>Pas de recours à des moyens disproportionnés !</a:t>
            </a:r>
          </a:p>
        </p:txBody>
      </p:sp>
      <p:pic>
        <p:nvPicPr>
          <p:cNvPr id="4" name="Image 3">
            <a:extLst>
              <a:ext uri="{FF2B5EF4-FFF2-40B4-BE49-F238E27FC236}">
                <a16:creationId xmlns:a16="http://schemas.microsoft.com/office/drawing/2014/main" id="{CDB3A0BA-44DD-401A-B06A-006A4AEDB2B7}"/>
              </a:ext>
            </a:extLst>
          </p:cNvPr>
          <p:cNvPicPr>
            <a:picLocks noChangeAspect="1"/>
          </p:cNvPicPr>
          <p:nvPr/>
        </p:nvPicPr>
        <p:blipFill>
          <a:blip r:embed="rId3"/>
          <a:stretch>
            <a:fillRect/>
          </a:stretch>
        </p:blipFill>
        <p:spPr>
          <a:xfrm>
            <a:off x="2239557" y="869036"/>
            <a:ext cx="811804" cy="811804"/>
          </a:xfrm>
          <a:prstGeom prst="rect">
            <a:avLst/>
          </a:prstGeom>
          <a:noFill/>
          <a:ln cap="flat">
            <a:noFill/>
          </a:ln>
        </p:spPr>
      </p:pic>
      <p:pic>
        <p:nvPicPr>
          <p:cNvPr id="5" name="Image 23">
            <a:extLst>
              <a:ext uri="{FF2B5EF4-FFF2-40B4-BE49-F238E27FC236}">
                <a16:creationId xmlns:a16="http://schemas.microsoft.com/office/drawing/2014/main" id="{ADFFDEB2-1690-480A-95B7-64FA94807BC2}"/>
              </a:ext>
            </a:extLst>
          </p:cNvPr>
          <p:cNvPicPr>
            <a:picLocks noChangeAspect="1"/>
          </p:cNvPicPr>
          <p:nvPr/>
        </p:nvPicPr>
        <p:blipFill>
          <a:blip r:embed="rId4"/>
          <a:stretch>
            <a:fillRect/>
          </a:stretch>
        </p:blipFill>
        <p:spPr>
          <a:xfrm>
            <a:off x="2066617" y="2396157"/>
            <a:ext cx="613800" cy="613800"/>
          </a:xfrm>
          <a:prstGeom prst="rect">
            <a:avLst/>
          </a:prstGeom>
          <a:noFill/>
          <a:ln cap="flat">
            <a:noFill/>
          </a:ln>
        </p:spPr>
      </p:pic>
      <p:sp>
        <p:nvSpPr>
          <p:cNvPr id="6" name="CustomShape 3">
            <a:extLst>
              <a:ext uri="{FF2B5EF4-FFF2-40B4-BE49-F238E27FC236}">
                <a16:creationId xmlns:a16="http://schemas.microsoft.com/office/drawing/2014/main" id="{CE7EB924-C3C4-4782-87DE-33F573B9555C}"/>
              </a:ext>
            </a:extLst>
          </p:cNvPr>
          <p:cNvSpPr/>
          <p:nvPr/>
        </p:nvSpPr>
        <p:spPr>
          <a:xfrm>
            <a:off x="2933642" y="2396157"/>
            <a:ext cx="8417518" cy="455764"/>
          </a:xfrm>
          <a:prstGeom prst="rect">
            <a:avLst/>
          </a:prstGeom>
          <a:noFill/>
          <a:ln cap="flat">
            <a:noFill/>
            <a:prstDash val="solid"/>
          </a:ln>
        </p:spPr>
        <p:txBody>
          <a:bodyPr vert="horz" wrap="square" lIns="90004" tIns="44997" rIns="90004" bIns="44997"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0" i="0" u="none" strike="noStrike" kern="1200" cap="none" spc="-1" baseline="0">
                <a:solidFill>
                  <a:srgbClr val="000000"/>
                </a:solidFill>
                <a:uFillTx/>
                <a:latin typeface="Arial"/>
                <a:ea typeface="DejaVu Sans"/>
                <a:cs typeface="DejaVu Sans"/>
              </a:rPr>
              <a:t>Les finalités doivent être déterminées, explicites et légitimes.</a:t>
            </a:r>
          </a:p>
        </p:txBody>
      </p:sp>
      <p:pic>
        <p:nvPicPr>
          <p:cNvPr id="7" name="Image 13">
            <a:extLst>
              <a:ext uri="{FF2B5EF4-FFF2-40B4-BE49-F238E27FC236}">
                <a16:creationId xmlns:a16="http://schemas.microsoft.com/office/drawing/2014/main" id="{0B60E0A3-2D79-44B7-B8E9-6DBD8B5E1C1C}"/>
              </a:ext>
            </a:extLst>
          </p:cNvPr>
          <p:cNvPicPr>
            <a:picLocks noChangeAspect="1"/>
          </p:cNvPicPr>
          <p:nvPr/>
        </p:nvPicPr>
        <p:blipFill>
          <a:blip r:embed="rId5"/>
          <a:stretch>
            <a:fillRect/>
          </a:stretch>
        </p:blipFill>
        <p:spPr>
          <a:xfrm>
            <a:off x="2066617" y="3423595"/>
            <a:ext cx="613800" cy="613800"/>
          </a:xfrm>
          <a:prstGeom prst="rect">
            <a:avLst/>
          </a:prstGeom>
          <a:noFill/>
          <a:ln cap="flat">
            <a:noFill/>
          </a:ln>
        </p:spPr>
      </p:pic>
      <p:sp>
        <p:nvSpPr>
          <p:cNvPr id="8" name="CustomShape 4">
            <a:extLst>
              <a:ext uri="{FF2B5EF4-FFF2-40B4-BE49-F238E27FC236}">
                <a16:creationId xmlns:a16="http://schemas.microsoft.com/office/drawing/2014/main" id="{16F0DA01-358C-4309-92E0-EFA2BB93C88E}"/>
              </a:ext>
            </a:extLst>
          </p:cNvPr>
          <p:cNvSpPr/>
          <p:nvPr/>
        </p:nvSpPr>
        <p:spPr>
          <a:xfrm>
            <a:off x="2927515" y="3322079"/>
            <a:ext cx="8200028" cy="821524"/>
          </a:xfrm>
          <a:prstGeom prst="rect">
            <a:avLst/>
          </a:prstGeom>
          <a:noFill/>
          <a:ln cap="flat">
            <a:noFill/>
            <a:prstDash val="solid"/>
          </a:ln>
        </p:spPr>
        <p:txBody>
          <a:bodyPr vert="horz" wrap="square" lIns="90004" tIns="44997" rIns="90004" bIns="44997"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0" i="0" u="none" strike="noStrike" kern="1200" cap="none" spc="-1" baseline="0">
                <a:solidFill>
                  <a:srgbClr val="000000"/>
                </a:solidFill>
                <a:uFillTx/>
                <a:latin typeface="Arial"/>
                <a:ea typeface="DejaVu Sans"/>
                <a:cs typeface="DejaVu Sans"/>
              </a:rPr>
              <a:t>Les données doivent être traitées exclusivement pour atteindre la/les finalité(s) choisies ! </a:t>
            </a:r>
          </a:p>
        </p:txBody>
      </p:sp>
      <p:sp>
        <p:nvSpPr>
          <p:cNvPr id="9" name="CustomShape 5">
            <a:extLst>
              <a:ext uri="{FF2B5EF4-FFF2-40B4-BE49-F238E27FC236}">
                <a16:creationId xmlns:a16="http://schemas.microsoft.com/office/drawing/2014/main" id="{DA8B81B2-7B4A-4057-977F-10782A78CF02}"/>
              </a:ext>
            </a:extLst>
          </p:cNvPr>
          <p:cNvSpPr/>
          <p:nvPr/>
        </p:nvSpPr>
        <p:spPr>
          <a:xfrm>
            <a:off x="242279" y="4560478"/>
            <a:ext cx="11837520" cy="455764"/>
          </a:xfrm>
          <a:prstGeom prst="rect">
            <a:avLst/>
          </a:prstGeom>
          <a:noFill/>
          <a:ln cap="flat">
            <a:noFill/>
            <a:prstDash val="solid"/>
          </a:ln>
        </p:spPr>
        <p:txBody>
          <a:bodyPr vert="horz" wrap="square" lIns="90004" tIns="44997" rIns="90004" bIns="44997"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i="0" u="none" strike="noStrike" kern="1200" cap="none" spc="-1" baseline="0">
                <a:solidFill>
                  <a:srgbClr val="000000"/>
                </a:solidFill>
                <a:uFillTx/>
                <a:latin typeface="Arial"/>
                <a:ea typeface="DejaVu Sans"/>
                <a:cs typeface="DejaVu Sans"/>
              </a:rPr>
              <a:t>Conséquences :</a:t>
            </a:r>
            <a:r>
              <a:rPr lang="fr-FR" sz="2400" b="0" i="0" u="none" strike="noStrike" kern="1200" cap="none" spc="-1" baseline="0">
                <a:solidFill>
                  <a:srgbClr val="000000"/>
                </a:solidFill>
                <a:uFillTx/>
                <a:latin typeface="Arial"/>
                <a:ea typeface="DejaVu Sans"/>
                <a:cs typeface="DejaVu Sans"/>
              </a:rPr>
              <a:t> </a:t>
            </a:r>
            <a:r>
              <a:rPr lang="fr-FR" sz="2000" b="0" i="0" u="none" strike="noStrike" kern="1200" cap="none" spc="-1" baseline="0">
                <a:solidFill>
                  <a:srgbClr val="000000"/>
                </a:solidFill>
                <a:uFillTx/>
                <a:latin typeface="Arial"/>
                <a:ea typeface="DejaVu Sans"/>
                <a:cs typeface="DejaVu Sans"/>
              </a:rPr>
              <a:t>Toutes vos actions sur les données doivent être proportionnelles avec les finalités</a:t>
            </a:r>
          </a:p>
        </p:txBody>
      </p:sp>
      <p:pic>
        <p:nvPicPr>
          <p:cNvPr id="10" name="Image 2">
            <a:extLst>
              <a:ext uri="{FF2B5EF4-FFF2-40B4-BE49-F238E27FC236}">
                <a16:creationId xmlns:a16="http://schemas.microsoft.com/office/drawing/2014/main" id="{D2BB50F4-A40A-4860-A49B-A041EF035EAC}"/>
              </a:ext>
            </a:extLst>
          </p:cNvPr>
          <p:cNvPicPr>
            <a:picLocks noChangeAspect="1"/>
          </p:cNvPicPr>
          <p:nvPr/>
        </p:nvPicPr>
        <p:blipFill>
          <a:blip r:embed="rId6"/>
          <a:stretch>
            <a:fillRect/>
          </a:stretch>
        </p:blipFill>
        <p:spPr>
          <a:xfrm>
            <a:off x="844558" y="5185443"/>
            <a:ext cx="948964" cy="948964"/>
          </a:xfrm>
          <a:prstGeom prst="rect">
            <a:avLst/>
          </a:prstGeom>
          <a:noFill/>
          <a:ln cap="flat">
            <a:noFill/>
          </a:ln>
        </p:spPr>
      </p:pic>
      <p:sp>
        <p:nvSpPr>
          <p:cNvPr id="11" name="CustomShape 6">
            <a:extLst>
              <a:ext uri="{FF2B5EF4-FFF2-40B4-BE49-F238E27FC236}">
                <a16:creationId xmlns:a16="http://schemas.microsoft.com/office/drawing/2014/main" id="{41C3FEB0-0701-4627-8A43-0874A65E8E55}"/>
              </a:ext>
            </a:extLst>
          </p:cNvPr>
          <p:cNvSpPr/>
          <p:nvPr/>
        </p:nvSpPr>
        <p:spPr>
          <a:xfrm>
            <a:off x="5478837" y="5240883"/>
            <a:ext cx="2975759" cy="912964"/>
          </a:xfrm>
          <a:prstGeom prst="rect">
            <a:avLst/>
          </a:prstGeom>
          <a:noFill/>
          <a:ln cap="flat">
            <a:noFill/>
            <a:prstDash val="solid"/>
          </a:ln>
        </p:spPr>
        <p:txBody>
          <a:bodyPr vert="horz" wrap="square" lIns="90004" tIns="44997" rIns="90004" bIns="44997" anchor="t" anchorCtr="0" compatLnSpc="1">
            <a:spAutoFit/>
          </a:bodyPr>
          <a:lstStyle/>
          <a:p>
            <a:pPr marL="431999" marR="0" lvl="1" indent="-214920" algn="l" defTabSz="914400" rtl="0" fontAlgn="auto" hangingPunct="1">
              <a:lnSpc>
                <a:spcPct val="100000"/>
              </a:lnSpc>
              <a:spcBef>
                <a:spcPts val="0"/>
              </a:spcBef>
              <a:spcAft>
                <a:spcPts val="0"/>
              </a:spcAft>
              <a:buClr>
                <a:srgbClr val="000000"/>
              </a:buClr>
              <a:buSzPct val="45000"/>
              <a:buFont typeface="Wingdings"/>
              <a:buChar char=""/>
              <a:tabLst/>
              <a:defRPr sz="1800" b="0" i="0" u="none" strike="noStrike" kern="0" cap="none" spc="0" baseline="0">
                <a:solidFill>
                  <a:srgbClr val="000000"/>
                </a:solidFill>
                <a:uFillTx/>
              </a:defRPr>
            </a:pPr>
            <a:r>
              <a:rPr lang="fr-FR" sz="1800" b="0" i="0" u="none" strike="noStrike" kern="1200" cap="none" spc="-1" baseline="0">
                <a:solidFill>
                  <a:srgbClr val="000000"/>
                </a:solidFill>
                <a:uFillTx/>
                <a:latin typeface="Arial"/>
                <a:ea typeface="DejaVu Sans"/>
                <a:cs typeface="DejaVu Sans"/>
              </a:rPr>
              <a:t>On ne récolte pas de données si elles ne sont pas nécessaires </a:t>
            </a:r>
          </a:p>
        </p:txBody>
      </p:sp>
      <p:sp>
        <p:nvSpPr>
          <p:cNvPr id="12" name="CustomShape 7">
            <a:extLst>
              <a:ext uri="{FF2B5EF4-FFF2-40B4-BE49-F238E27FC236}">
                <a16:creationId xmlns:a16="http://schemas.microsoft.com/office/drawing/2014/main" id="{E6B6EB76-BDE9-4464-935F-14B55E0F0FAA}"/>
              </a:ext>
            </a:extLst>
          </p:cNvPr>
          <p:cNvSpPr/>
          <p:nvPr/>
        </p:nvSpPr>
        <p:spPr>
          <a:xfrm>
            <a:off x="8455319" y="5380201"/>
            <a:ext cx="3476155" cy="638644"/>
          </a:xfrm>
          <a:prstGeom prst="rect">
            <a:avLst/>
          </a:prstGeom>
          <a:noFill/>
          <a:ln cap="flat">
            <a:noFill/>
            <a:prstDash val="solid"/>
          </a:ln>
        </p:spPr>
        <p:txBody>
          <a:bodyPr vert="horz" wrap="square" lIns="90004" tIns="44997" rIns="90004" bIns="44997" anchor="t" anchorCtr="0" compatLnSpc="1">
            <a:spAutoFit/>
          </a:bodyPr>
          <a:lstStyle/>
          <a:p>
            <a:pPr marL="431999" marR="0" lvl="1" indent="-214920" algn="l" defTabSz="914400" rtl="0" fontAlgn="auto" hangingPunct="1">
              <a:lnSpc>
                <a:spcPct val="100000"/>
              </a:lnSpc>
              <a:spcBef>
                <a:spcPts val="0"/>
              </a:spcBef>
              <a:spcAft>
                <a:spcPts val="0"/>
              </a:spcAft>
              <a:buClr>
                <a:srgbClr val="000000"/>
              </a:buClr>
              <a:buSzPct val="45000"/>
              <a:buFont typeface="Wingdings"/>
              <a:buChar char=""/>
              <a:tabLst/>
              <a:defRPr sz="1800" b="0" i="0" u="none" strike="noStrike" kern="0" cap="none" spc="0" baseline="0">
                <a:solidFill>
                  <a:srgbClr val="000000"/>
                </a:solidFill>
                <a:uFillTx/>
              </a:defRPr>
            </a:pPr>
            <a:r>
              <a:rPr lang="fr-FR" sz="1800" b="0" i="0" u="none" strike="noStrike" kern="1200" cap="none" spc="-1" baseline="0">
                <a:solidFill>
                  <a:srgbClr val="000000"/>
                </a:solidFill>
                <a:uFillTx/>
                <a:latin typeface="Arial"/>
                <a:ea typeface="DejaVu Sans"/>
                <a:cs typeface="DejaVu Sans"/>
              </a:rPr>
              <a:t>Pas de réutilisation des données personnelles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D4DEE2-4527-4ABA-A812-BFE7FCB9968A}"/>
              </a:ext>
            </a:extLst>
          </p:cNvPr>
          <p:cNvSpPr txBox="1">
            <a:spLocks noGrp="1"/>
          </p:cNvSpPr>
          <p:nvPr>
            <p:ph type="title"/>
          </p:nvPr>
        </p:nvSpPr>
        <p:spPr>
          <a:xfrm>
            <a:off x="609484" y="667173"/>
            <a:ext cx="10972077" cy="609401"/>
          </a:xfrm>
        </p:spPr>
        <p:txBody>
          <a:bodyPr/>
          <a:lstStyle/>
          <a:p>
            <a:pPr lvl="0"/>
            <a:r>
              <a:rPr lang="fr-FR"/>
              <a:t>Licéité du traitement</a:t>
            </a:r>
          </a:p>
        </p:txBody>
      </p:sp>
      <p:sp>
        <p:nvSpPr>
          <p:cNvPr id="3" name="ZoneTexte 3">
            <a:extLst>
              <a:ext uri="{FF2B5EF4-FFF2-40B4-BE49-F238E27FC236}">
                <a16:creationId xmlns:a16="http://schemas.microsoft.com/office/drawing/2014/main" id="{0339FE92-4FC3-4C93-BCA3-2750C4A87574}"/>
              </a:ext>
            </a:extLst>
          </p:cNvPr>
          <p:cNvSpPr txBox="1"/>
          <p:nvPr/>
        </p:nvSpPr>
        <p:spPr>
          <a:xfrm>
            <a:off x="725713" y="2002974"/>
            <a:ext cx="10972077"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0" i="0" u="none" strike="noStrike" kern="1200" cap="none" spc="0" baseline="0">
                <a:solidFill>
                  <a:srgbClr val="000000"/>
                </a:solidFill>
                <a:uFillTx/>
                <a:latin typeface="Calibri"/>
              </a:rPr>
              <a:t>Le RGPD pose une liste de 6 justifications possibles pour rendre un traitement licite :  </a:t>
            </a:r>
          </a:p>
        </p:txBody>
      </p:sp>
      <p:pic>
        <p:nvPicPr>
          <p:cNvPr id="4" name="Image 5">
            <a:extLst>
              <a:ext uri="{FF2B5EF4-FFF2-40B4-BE49-F238E27FC236}">
                <a16:creationId xmlns:a16="http://schemas.microsoft.com/office/drawing/2014/main" id="{D050EDB3-DDBD-4C69-B9C6-4D7E1317813A}"/>
              </a:ext>
            </a:extLst>
          </p:cNvPr>
          <p:cNvPicPr>
            <a:picLocks noChangeAspect="1"/>
          </p:cNvPicPr>
          <p:nvPr/>
        </p:nvPicPr>
        <p:blipFill>
          <a:blip r:embed="rId3"/>
          <a:stretch>
            <a:fillRect/>
          </a:stretch>
        </p:blipFill>
        <p:spPr>
          <a:xfrm>
            <a:off x="6729773" y="4249518"/>
            <a:ext cx="659209" cy="659209"/>
          </a:xfrm>
          <a:prstGeom prst="rect">
            <a:avLst/>
          </a:prstGeom>
          <a:noFill/>
          <a:ln cap="flat">
            <a:noFill/>
          </a:ln>
        </p:spPr>
      </p:pic>
      <p:pic>
        <p:nvPicPr>
          <p:cNvPr id="5" name="Image 7">
            <a:extLst>
              <a:ext uri="{FF2B5EF4-FFF2-40B4-BE49-F238E27FC236}">
                <a16:creationId xmlns:a16="http://schemas.microsoft.com/office/drawing/2014/main" id="{9563DD8A-7073-4DE8-8A89-9064F60A8ABE}"/>
              </a:ext>
            </a:extLst>
          </p:cNvPr>
          <p:cNvPicPr>
            <a:picLocks noChangeAspect="1"/>
          </p:cNvPicPr>
          <p:nvPr/>
        </p:nvPicPr>
        <p:blipFill>
          <a:blip r:embed="rId4"/>
          <a:stretch>
            <a:fillRect/>
          </a:stretch>
        </p:blipFill>
        <p:spPr>
          <a:xfrm>
            <a:off x="6728566" y="5437589"/>
            <a:ext cx="659209" cy="659209"/>
          </a:xfrm>
          <a:prstGeom prst="rect">
            <a:avLst/>
          </a:prstGeom>
          <a:noFill/>
          <a:ln cap="flat">
            <a:noFill/>
          </a:ln>
        </p:spPr>
      </p:pic>
      <p:pic>
        <p:nvPicPr>
          <p:cNvPr id="6" name="Image 11">
            <a:extLst>
              <a:ext uri="{FF2B5EF4-FFF2-40B4-BE49-F238E27FC236}">
                <a16:creationId xmlns:a16="http://schemas.microsoft.com/office/drawing/2014/main" id="{B8FCE481-0101-4F7B-AE9B-71B4B5F0C149}"/>
              </a:ext>
            </a:extLst>
          </p:cNvPr>
          <p:cNvPicPr>
            <a:picLocks noChangeAspect="1"/>
          </p:cNvPicPr>
          <p:nvPr/>
        </p:nvPicPr>
        <p:blipFill>
          <a:blip r:embed="rId5"/>
          <a:stretch>
            <a:fillRect/>
          </a:stretch>
        </p:blipFill>
        <p:spPr>
          <a:xfrm>
            <a:off x="725713" y="3057589"/>
            <a:ext cx="659209" cy="659209"/>
          </a:xfrm>
          <a:prstGeom prst="rect">
            <a:avLst/>
          </a:prstGeom>
          <a:noFill/>
          <a:ln cap="flat">
            <a:noFill/>
          </a:ln>
        </p:spPr>
      </p:pic>
      <p:pic>
        <p:nvPicPr>
          <p:cNvPr id="7" name="Image 13">
            <a:extLst>
              <a:ext uri="{FF2B5EF4-FFF2-40B4-BE49-F238E27FC236}">
                <a16:creationId xmlns:a16="http://schemas.microsoft.com/office/drawing/2014/main" id="{D790F1C3-AB7F-4960-A7A0-0CFEA44F5B12}"/>
              </a:ext>
            </a:extLst>
          </p:cNvPr>
          <p:cNvPicPr>
            <a:picLocks noChangeAspect="1"/>
          </p:cNvPicPr>
          <p:nvPr/>
        </p:nvPicPr>
        <p:blipFill>
          <a:blip r:embed="rId6"/>
          <a:stretch>
            <a:fillRect/>
          </a:stretch>
        </p:blipFill>
        <p:spPr>
          <a:xfrm>
            <a:off x="725713" y="4249518"/>
            <a:ext cx="659209" cy="659209"/>
          </a:xfrm>
          <a:prstGeom prst="rect">
            <a:avLst/>
          </a:prstGeom>
          <a:noFill/>
          <a:ln cap="flat">
            <a:noFill/>
          </a:ln>
        </p:spPr>
      </p:pic>
      <p:pic>
        <p:nvPicPr>
          <p:cNvPr id="8" name="Image 15">
            <a:extLst>
              <a:ext uri="{FF2B5EF4-FFF2-40B4-BE49-F238E27FC236}">
                <a16:creationId xmlns:a16="http://schemas.microsoft.com/office/drawing/2014/main" id="{F1A8D413-FFF1-495F-8B4F-C1D165FC880A}"/>
              </a:ext>
            </a:extLst>
          </p:cNvPr>
          <p:cNvPicPr>
            <a:picLocks noChangeAspect="1"/>
          </p:cNvPicPr>
          <p:nvPr/>
        </p:nvPicPr>
        <p:blipFill>
          <a:blip r:embed="rId7"/>
          <a:stretch>
            <a:fillRect/>
          </a:stretch>
        </p:blipFill>
        <p:spPr>
          <a:xfrm>
            <a:off x="725713" y="5437589"/>
            <a:ext cx="659209" cy="659209"/>
          </a:xfrm>
          <a:prstGeom prst="rect">
            <a:avLst/>
          </a:prstGeom>
          <a:noFill/>
          <a:ln cap="flat">
            <a:noFill/>
          </a:ln>
        </p:spPr>
      </p:pic>
      <p:pic>
        <p:nvPicPr>
          <p:cNvPr id="9" name="Image 17">
            <a:extLst>
              <a:ext uri="{FF2B5EF4-FFF2-40B4-BE49-F238E27FC236}">
                <a16:creationId xmlns:a16="http://schemas.microsoft.com/office/drawing/2014/main" id="{B8C3BB44-D613-4986-B6EE-C060E87BBBCB}"/>
              </a:ext>
            </a:extLst>
          </p:cNvPr>
          <p:cNvPicPr>
            <a:picLocks noChangeAspect="1"/>
          </p:cNvPicPr>
          <p:nvPr/>
        </p:nvPicPr>
        <p:blipFill>
          <a:blip r:embed="rId8"/>
          <a:stretch>
            <a:fillRect/>
          </a:stretch>
        </p:blipFill>
        <p:spPr>
          <a:xfrm>
            <a:off x="6728566" y="3057589"/>
            <a:ext cx="659209" cy="659209"/>
          </a:xfrm>
          <a:prstGeom prst="rect">
            <a:avLst/>
          </a:prstGeom>
          <a:noFill/>
          <a:ln cap="flat">
            <a:noFill/>
          </a:ln>
        </p:spPr>
      </p:pic>
      <p:sp>
        <p:nvSpPr>
          <p:cNvPr id="10" name="ZoneTexte 18">
            <a:extLst>
              <a:ext uri="{FF2B5EF4-FFF2-40B4-BE49-F238E27FC236}">
                <a16:creationId xmlns:a16="http://schemas.microsoft.com/office/drawing/2014/main" id="{8B4B52B6-9C4D-4985-A8FB-68A9446B3E93}"/>
              </a:ext>
            </a:extLst>
          </p:cNvPr>
          <p:cNvSpPr txBox="1"/>
          <p:nvPr/>
        </p:nvSpPr>
        <p:spPr>
          <a:xfrm>
            <a:off x="1527688" y="2941579"/>
            <a:ext cx="3813569" cy="83099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0" i="0" u="none" strike="noStrike" kern="1200" cap="none" spc="0" baseline="0">
                <a:solidFill>
                  <a:srgbClr val="000000"/>
                </a:solidFill>
                <a:uFillTx/>
                <a:latin typeface="Calibri"/>
              </a:rPr>
              <a:t>Le </a:t>
            </a:r>
            <a:r>
              <a:rPr lang="fr-FR" sz="2400" b="1" i="0" u="none" strike="noStrike" kern="1200" cap="none" spc="0" baseline="0">
                <a:solidFill>
                  <a:srgbClr val="000000"/>
                </a:solidFill>
                <a:uFillTx/>
                <a:latin typeface="Calibri"/>
              </a:rPr>
              <a:t>consentement</a:t>
            </a:r>
            <a:r>
              <a:rPr lang="fr-FR" sz="2400" b="0" i="0" u="none" strike="noStrike" kern="1200" cap="none" spc="0" baseline="0">
                <a:solidFill>
                  <a:srgbClr val="000000"/>
                </a:solidFill>
                <a:uFillTx/>
                <a:latin typeface="Calibri"/>
              </a:rPr>
              <a:t> de la personne concernée</a:t>
            </a:r>
          </a:p>
        </p:txBody>
      </p:sp>
      <p:sp>
        <p:nvSpPr>
          <p:cNvPr id="11" name="ZoneTexte 19">
            <a:extLst>
              <a:ext uri="{FF2B5EF4-FFF2-40B4-BE49-F238E27FC236}">
                <a16:creationId xmlns:a16="http://schemas.microsoft.com/office/drawing/2014/main" id="{2AC0C963-19DF-4241-AC1A-A7B24BF7B72D}"/>
              </a:ext>
            </a:extLst>
          </p:cNvPr>
          <p:cNvSpPr txBox="1"/>
          <p:nvPr/>
        </p:nvSpPr>
        <p:spPr>
          <a:xfrm>
            <a:off x="1527688" y="4163619"/>
            <a:ext cx="4238170" cy="83099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i="0" u="none" strike="noStrike" kern="1200" cap="none" spc="0" baseline="0">
                <a:solidFill>
                  <a:srgbClr val="000000"/>
                </a:solidFill>
                <a:uFillTx/>
                <a:latin typeface="Calibri"/>
              </a:rPr>
              <a:t>Exécution d’un contrat</a:t>
            </a:r>
            <a:r>
              <a:rPr lang="fr-FR" sz="2400" b="0" i="0" u="none" strike="noStrike" kern="1200" cap="none" spc="0" baseline="0">
                <a:solidFill>
                  <a:srgbClr val="000000"/>
                </a:solidFill>
                <a:uFillTx/>
                <a:latin typeface="Calibri"/>
              </a:rPr>
              <a:t> avec le responsable de traitement</a:t>
            </a:r>
          </a:p>
        </p:txBody>
      </p:sp>
      <p:sp>
        <p:nvSpPr>
          <p:cNvPr id="12" name="ZoneTexte 20">
            <a:extLst>
              <a:ext uri="{FF2B5EF4-FFF2-40B4-BE49-F238E27FC236}">
                <a16:creationId xmlns:a16="http://schemas.microsoft.com/office/drawing/2014/main" id="{152724CE-DB2E-43DB-AAEE-48E575AF521A}"/>
              </a:ext>
            </a:extLst>
          </p:cNvPr>
          <p:cNvSpPr txBox="1"/>
          <p:nvPr/>
        </p:nvSpPr>
        <p:spPr>
          <a:xfrm>
            <a:off x="1527688" y="5536353"/>
            <a:ext cx="4238170"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0" i="0" u="none" strike="noStrike" kern="1200" cap="none" spc="0" baseline="0">
                <a:solidFill>
                  <a:srgbClr val="000000"/>
                </a:solidFill>
                <a:uFillTx/>
                <a:latin typeface="Calibri"/>
              </a:rPr>
              <a:t>Respect d’une </a:t>
            </a:r>
            <a:r>
              <a:rPr lang="fr-FR" sz="2400" b="1" i="0" u="none" strike="noStrike" kern="1200" cap="none" spc="0" baseline="0">
                <a:solidFill>
                  <a:srgbClr val="000000"/>
                </a:solidFill>
                <a:uFillTx/>
                <a:latin typeface="Calibri"/>
              </a:rPr>
              <a:t>obligation légale</a:t>
            </a:r>
            <a:endParaRPr lang="fr-FR" sz="2400" b="0" i="0" u="none" strike="noStrike" kern="1200" cap="none" spc="0" baseline="0">
              <a:solidFill>
                <a:srgbClr val="000000"/>
              </a:solidFill>
              <a:uFillTx/>
              <a:latin typeface="Calibri"/>
            </a:endParaRPr>
          </a:p>
        </p:txBody>
      </p:sp>
      <p:sp>
        <p:nvSpPr>
          <p:cNvPr id="13" name="ZoneTexte 21">
            <a:extLst>
              <a:ext uri="{FF2B5EF4-FFF2-40B4-BE49-F238E27FC236}">
                <a16:creationId xmlns:a16="http://schemas.microsoft.com/office/drawing/2014/main" id="{2EED7BE7-2B4F-46A2-BEA9-D0A0E217270F}"/>
              </a:ext>
            </a:extLst>
          </p:cNvPr>
          <p:cNvSpPr txBox="1"/>
          <p:nvPr/>
        </p:nvSpPr>
        <p:spPr>
          <a:xfrm>
            <a:off x="7652714" y="2971690"/>
            <a:ext cx="4045077" cy="83099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0" i="0" u="none" strike="noStrike" kern="1200" cap="none" spc="0" baseline="0">
                <a:solidFill>
                  <a:srgbClr val="000000"/>
                </a:solidFill>
                <a:uFillTx/>
                <a:latin typeface="Calibri"/>
              </a:rPr>
              <a:t>Sauvegarde </a:t>
            </a:r>
            <a:r>
              <a:rPr lang="fr-FR" sz="2400" b="1" i="0" u="none" strike="noStrike" kern="1200" cap="none" spc="0" baseline="0">
                <a:solidFill>
                  <a:srgbClr val="000000"/>
                </a:solidFill>
                <a:uFillTx/>
                <a:latin typeface="Calibri"/>
              </a:rPr>
              <a:t>des intérêts vitaux </a:t>
            </a:r>
            <a:r>
              <a:rPr lang="fr-FR" sz="2400" b="0" i="0" u="none" strike="noStrike" kern="1200" cap="none" spc="0" baseline="0">
                <a:solidFill>
                  <a:srgbClr val="000000"/>
                </a:solidFill>
                <a:uFillTx/>
                <a:latin typeface="Calibri"/>
              </a:rPr>
              <a:t>d’une personne physique</a:t>
            </a:r>
          </a:p>
        </p:txBody>
      </p:sp>
      <p:sp>
        <p:nvSpPr>
          <p:cNvPr id="14" name="ZoneTexte 22">
            <a:extLst>
              <a:ext uri="{FF2B5EF4-FFF2-40B4-BE49-F238E27FC236}">
                <a16:creationId xmlns:a16="http://schemas.microsoft.com/office/drawing/2014/main" id="{2F8AF60B-A1D0-41B2-BA80-7C05707FB45E}"/>
              </a:ext>
            </a:extLst>
          </p:cNvPr>
          <p:cNvSpPr txBox="1"/>
          <p:nvPr/>
        </p:nvSpPr>
        <p:spPr>
          <a:xfrm>
            <a:off x="7652714" y="4163619"/>
            <a:ext cx="4045077" cy="83099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0" i="0" u="none" strike="noStrike" kern="1200" cap="none" spc="0" baseline="0">
                <a:solidFill>
                  <a:srgbClr val="000000"/>
                </a:solidFill>
                <a:uFillTx/>
                <a:latin typeface="Calibri"/>
              </a:rPr>
              <a:t>Réalisation d’une </a:t>
            </a:r>
            <a:r>
              <a:rPr lang="fr-FR" sz="2400" b="1" i="0" u="none" strike="noStrike" kern="1200" cap="none" spc="0" baseline="0">
                <a:solidFill>
                  <a:srgbClr val="000000"/>
                </a:solidFill>
                <a:uFillTx/>
                <a:latin typeface="Calibri"/>
              </a:rPr>
              <a:t>mission d’intérêt public</a:t>
            </a:r>
          </a:p>
        </p:txBody>
      </p:sp>
      <p:sp>
        <p:nvSpPr>
          <p:cNvPr id="15" name="ZoneTexte 23">
            <a:extLst>
              <a:ext uri="{FF2B5EF4-FFF2-40B4-BE49-F238E27FC236}">
                <a16:creationId xmlns:a16="http://schemas.microsoft.com/office/drawing/2014/main" id="{97161C44-6461-423F-B3BA-377A5D07CEAB}"/>
              </a:ext>
            </a:extLst>
          </p:cNvPr>
          <p:cNvSpPr txBox="1"/>
          <p:nvPr/>
        </p:nvSpPr>
        <p:spPr>
          <a:xfrm>
            <a:off x="7652714" y="5355558"/>
            <a:ext cx="4045077" cy="83099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0" i="0" u="none" strike="noStrike" kern="1200" cap="none" spc="0" baseline="0">
                <a:solidFill>
                  <a:srgbClr val="000000"/>
                </a:solidFill>
                <a:uFillTx/>
                <a:latin typeface="Calibri"/>
              </a:rPr>
              <a:t>Nécessaires à la réalisation des </a:t>
            </a:r>
            <a:r>
              <a:rPr lang="fr-FR" sz="2400" b="1" i="0" u="none" strike="noStrike" kern="1200" cap="none" spc="0" baseline="0">
                <a:solidFill>
                  <a:srgbClr val="000000"/>
                </a:solidFill>
                <a:uFillTx/>
                <a:latin typeface="Calibri"/>
              </a:rPr>
              <a:t>intérêts légitimes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2">
            <a:extLst>
              <a:ext uri="{FF2B5EF4-FFF2-40B4-BE49-F238E27FC236}">
                <a16:creationId xmlns:a16="http://schemas.microsoft.com/office/drawing/2014/main" id="{2C5F3DAF-32B8-4B7A-84A2-92FFD66B1AF7}"/>
              </a:ext>
            </a:extLst>
          </p:cNvPr>
          <p:cNvSpPr txBox="1">
            <a:spLocks noGrp="1"/>
          </p:cNvSpPr>
          <p:nvPr>
            <p:ph type="subTitle" idx="4294967295"/>
          </p:nvPr>
        </p:nvSpPr>
        <p:spPr>
          <a:xfrm>
            <a:off x="2166177" y="5941615"/>
            <a:ext cx="9777286" cy="387797"/>
          </a:xfrm>
        </p:spPr>
        <p:txBody>
          <a:bodyPr anchor="ctr">
            <a:spAutoFit/>
          </a:bodyPr>
          <a:lstStyle/>
          <a:p>
            <a:pPr marL="0" lvl="0" indent="0">
              <a:spcBef>
                <a:spcPts val="0"/>
              </a:spcBef>
              <a:buNone/>
            </a:pPr>
            <a:r>
              <a:rPr lang="fr-FR" sz="2800" spc="0"/>
              <a:t>Supprimer rapidement des données erronées ou obsolètes !</a:t>
            </a:r>
          </a:p>
        </p:txBody>
      </p:sp>
      <p:sp>
        <p:nvSpPr>
          <p:cNvPr id="3" name="CustomShape 1">
            <a:extLst>
              <a:ext uri="{FF2B5EF4-FFF2-40B4-BE49-F238E27FC236}">
                <a16:creationId xmlns:a16="http://schemas.microsoft.com/office/drawing/2014/main" id="{92588777-EB59-4CCD-A2CF-2648495C9D2D}"/>
              </a:ext>
            </a:extLst>
          </p:cNvPr>
          <p:cNvSpPr/>
          <p:nvPr/>
        </p:nvSpPr>
        <p:spPr>
          <a:xfrm>
            <a:off x="838084" y="645054"/>
            <a:ext cx="10513076" cy="885596"/>
          </a:xfrm>
          <a:prstGeom prst="rect">
            <a:avLst/>
          </a:prstGeom>
          <a:noFill/>
          <a:ln cap="flat">
            <a:noFill/>
            <a:prstDash val="solid"/>
          </a:ln>
        </p:spPr>
        <p:txBody>
          <a:bodyPr vert="horz" wrap="square" lIns="90004" tIns="44997" rIns="90004" bIns="44997" anchor="ctr" anchorCtr="1" compatLnSpc="1">
            <a:noAutofit/>
          </a:bodyPr>
          <a:lstStyle/>
          <a:p>
            <a:pPr marL="0" marR="0" lvl="0" indent="0" algn="ct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4400" b="0" i="0" u="none" strike="noStrike" kern="0" cap="none" spc="-1" baseline="0">
                <a:solidFill>
                  <a:srgbClr val="000000"/>
                </a:solidFill>
                <a:uFillTx/>
                <a:latin typeface="Arial"/>
                <a:ea typeface="DejaVu Sans"/>
                <a:cs typeface="DejaVu Sans"/>
              </a:rPr>
              <a:t>Exigences sur</a:t>
            </a:r>
            <a:r>
              <a:rPr lang="fr-FR" sz="4400" b="0" i="0" u="none" strike="noStrike" kern="1200" cap="none" spc="-1" baseline="0">
                <a:solidFill>
                  <a:srgbClr val="000000"/>
                </a:solidFill>
                <a:uFillTx/>
                <a:latin typeface="Arial"/>
                <a:ea typeface="DejaVu Sans"/>
                <a:cs typeface="DejaVu Sans"/>
              </a:rPr>
              <a:t> les données</a:t>
            </a:r>
          </a:p>
        </p:txBody>
      </p:sp>
      <p:sp>
        <p:nvSpPr>
          <p:cNvPr id="4" name="ZoneTexte 6">
            <a:extLst>
              <a:ext uri="{FF2B5EF4-FFF2-40B4-BE49-F238E27FC236}">
                <a16:creationId xmlns:a16="http://schemas.microsoft.com/office/drawing/2014/main" id="{C485B148-7691-4164-85C5-3B0095EC89F5}"/>
              </a:ext>
            </a:extLst>
          </p:cNvPr>
          <p:cNvSpPr txBox="1"/>
          <p:nvPr/>
        </p:nvSpPr>
        <p:spPr>
          <a:xfrm>
            <a:off x="2167576" y="1927884"/>
            <a:ext cx="3105028" cy="584777"/>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200" b="1" i="0" u="none" strike="noStrike" kern="1200" cap="none" spc="0" baseline="0">
                <a:solidFill>
                  <a:srgbClr val="000000"/>
                </a:solidFill>
                <a:uFillTx/>
                <a:latin typeface="Calibri"/>
              </a:rPr>
              <a:t>Données exactes </a:t>
            </a:r>
          </a:p>
        </p:txBody>
      </p:sp>
      <p:sp>
        <p:nvSpPr>
          <p:cNvPr id="5" name="ZoneTexte 7">
            <a:extLst>
              <a:ext uri="{FF2B5EF4-FFF2-40B4-BE49-F238E27FC236}">
                <a16:creationId xmlns:a16="http://schemas.microsoft.com/office/drawing/2014/main" id="{DBE1943E-C0D2-472D-86CC-7543DEFDE5F7}"/>
              </a:ext>
            </a:extLst>
          </p:cNvPr>
          <p:cNvSpPr txBox="1"/>
          <p:nvPr/>
        </p:nvSpPr>
        <p:spPr>
          <a:xfrm>
            <a:off x="6326175" y="1933955"/>
            <a:ext cx="4029340" cy="584777"/>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200" b="1" i="0" u="none" strike="noStrike" kern="1200" cap="none" spc="0" baseline="0">
                <a:solidFill>
                  <a:srgbClr val="000000"/>
                </a:solidFill>
                <a:uFillTx/>
                <a:latin typeface="Calibri"/>
              </a:rPr>
              <a:t>Données tenues à jour </a:t>
            </a:r>
          </a:p>
        </p:txBody>
      </p:sp>
      <p:sp>
        <p:nvSpPr>
          <p:cNvPr id="6" name="ZoneTexte 8">
            <a:extLst>
              <a:ext uri="{FF2B5EF4-FFF2-40B4-BE49-F238E27FC236}">
                <a16:creationId xmlns:a16="http://schemas.microsoft.com/office/drawing/2014/main" id="{B28E71A2-1AB2-48CF-B389-9C06A4687AC3}"/>
              </a:ext>
            </a:extLst>
          </p:cNvPr>
          <p:cNvSpPr txBox="1"/>
          <p:nvPr/>
        </p:nvSpPr>
        <p:spPr>
          <a:xfrm>
            <a:off x="729819" y="2824243"/>
            <a:ext cx="10313316" cy="2677655"/>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fr-FR" sz="2400" b="0" i="0" u="none" strike="noStrike" kern="1200" cap="none" spc="0" baseline="0">
                <a:solidFill>
                  <a:srgbClr val="000000"/>
                </a:solidFill>
                <a:uFillTx/>
                <a:latin typeface="Calibri"/>
              </a:rPr>
              <a:t>Possibilité de corriger ses données</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fr-FR" sz="2400" b="0" i="0" u="none" strike="noStrike" kern="1200" cap="none" spc="0" baseline="0">
                <a:solidFill>
                  <a:srgbClr val="000000"/>
                </a:solidFill>
                <a:uFillTx/>
                <a:latin typeface="Calibri"/>
              </a:rPr>
              <a:t>Effectuer la modification dans les différentes bases contenant la donnée en question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fr-FR" sz="2400" b="0" i="0" u="none" strike="noStrike" kern="1200" cap="none" spc="0" baseline="0">
                <a:solidFill>
                  <a:srgbClr val="000000"/>
                </a:solidFill>
                <a:uFillTx/>
                <a:latin typeface="Calibri"/>
              </a:rPr>
              <a:t>Répercuter ce changement sur les décisions prises sur le fondement de cette donnée</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fr-FR" sz="2400" b="0" i="0" u="none" strike="noStrike" kern="1200" cap="none" spc="0" baseline="0">
                <a:solidFill>
                  <a:srgbClr val="000000"/>
                </a:solidFill>
                <a:uFillTx/>
                <a:latin typeface="Calibri"/>
              </a:rPr>
              <a:t>Vérifier régulièrement l’exactitude des données en cas de changement de contexte</a:t>
            </a:r>
          </a:p>
        </p:txBody>
      </p:sp>
      <p:pic>
        <p:nvPicPr>
          <p:cNvPr id="7" name="Image 13">
            <a:extLst>
              <a:ext uri="{FF2B5EF4-FFF2-40B4-BE49-F238E27FC236}">
                <a16:creationId xmlns:a16="http://schemas.microsoft.com/office/drawing/2014/main" id="{C3AF3A16-8985-4280-AB4A-1C4C2FE5AFAB}"/>
              </a:ext>
            </a:extLst>
          </p:cNvPr>
          <p:cNvPicPr>
            <a:picLocks noChangeAspect="1"/>
          </p:cNvPicPr>
          <p:nvPr/>
        </p:nvPicPr>
        <p:blipFill>
          <a:blip r:embed="rId3"/>
          <a:stretch>
            <a:fillRect/>
          </a:stretch>
        </p:blipFill>
        <p:spPr>
          <a:xfrm>
            <a:off x="5421349" y="1842232"/>
            <a:ext cx="756089" cy="756089"/>
          </a:xfrm>
          <a:prstGeom prst="rect">
            <a:avLst/>
          </a:prstGeom>
          <a:noFill/>
          <a:ln cap="flat">
            <a:noFill/>
          </a:ln>
        </p:spPr>
      </p:pic>
      <p:pic>
        <p:nvPicPr>
          <p:cNvPr id="8" name="Image 12">
            <a:extLst>
              <a:ext uri="{FF2B5EF4-FFF2-40B4-BE49-F238E27FC236}">
                <a16:creationId xmlns:a16="http://schemas.microsoft.com/office/drawing/2014/main" id="{019057B3-0FAF-485A-BB50-6F2C57EE7CC9}"/>
              </a:ext>
            </a:extLst>
          </p:cNvPr>
          <p:cNvPicPr>
            <a:picLocks noChangeAspect="1"/>
          </p:cNvPicPr>
          <p:nvPr/>
        </p:nvPicPr>
        <p:blipFill>
          <a:blip r:embed="rId4"/>
          <a:stretch>
            <a:fillRect/>
          </a:stretch>
        </p:blipFill>
        <p:spPr>
          <a:xfrm>
            <a:off x="1232867" y="5781988"/>
            <a:ext cx="707041" cy="707041"/>
          </a:xfrm>
          <a:prstGeom prst="rect">
            <a:avLst/>
          </a:prstGeom>
          <a:noFill/>
          <a:ln cap="flat">
            <a:noFill/>
          </a:ln>
        </p:spPr>
      </p:pic>
      <p:grpSp>
        <p:nvGrpSpPr>
          <p:cNvPr id="9" name="Groupe 18">
            <a:extLst>
              <a:ext uri="{FF2B5EF4-FFF2-40B4-BE49-F238E27FC236}">
                <a16:creationId xmlns:a16="http://schemas.microsoft.com/office/drawing/2014/main" id="{8C61C38C-52D3-401F-AC44-775FE5F4D9BD}"/>
              </a:ext>
            </a:extLst>
          </p:cNvPr>
          <p:cNvGrpSpPr/>
          <p:nvPr/>
        </p:nvGrpSpPr>
        <p:grpSpPr>
          <a:xfrm>
            <a:off x="1065742" y="1702247"/>
            <a:ext cx="1053023" cy="1068348"/>
            <a:chOff x="1065742" y="1702247"/>
            <a:chExt cx="1053023" cy="1068348"/>
          </a:xfrm>
        </p:grpSpPr>
        <p:pic>
          <p:nvPicPr>
            <p:cNvPr id="10" name="Image 14">
              <a:extLst>
                <a:ext uri="{FF2B5EF4-FFF2-40B4-BE49-F238E27FC236}">
                  <a16:creationId xmlns:a16="http://schemas.microsoft.com/office/drawing/2014/main" id="{6F274037-9048-4696-885A-6C1F5117D086}"/>
                </a:ext>
              </a:extLst>
            </p:cNvPr>
            <p:cNvPicPr>
              <a:picLocks noChangeAspect="1"/>
            </p:cNvPicPr>
            <p:nvPr/>
          </p:nvPicPr>
          <p:blipFill>
            <a:blip r:embed="rId5"/>
            <a:stretch>
              <a:fillRect/>
            </a:stretch>
          </p:blipFill>
          <p:spPr>
            <a:xfrm>
              <a:off x="1065742" y="1702247"/>
              <a:ext cx="885962" cy="885962"/>
            </a:xfrm>
            <a:prstGeom prst="rect">
              <a:avLst/>
            </a:prstGeom>
            <a:noFill/>
            <a:ln cap="flat">
              <a:noFill/>
            </a:ln>
          </p:spPr>
        </p:pic>
        <p:pic>
          <p:nvPicPr>
            <p:cNvPr id="11" name="Image 17">
              <a:extLst>
                <a:ext uri="{FF2B5EF4-FFF2-40B4-BE49-F238E27FC236}">
                  <a16:creationId xmlns:a16="http://schemas.microsoft.com/office/drawing/2014/main" id="{83E03991-D5C2-49B4-AC9C-C97769E9BC54}"/>
                </a:ext>
              </a:extLst>
            </p:cNvPr>
            <p:cNvPicPr>
              <a:picLocks noChangeAspect="1"/>
            </p:cNvPicPr>
            <p:nvPr/>
          </p:nvPicPr>
          <p:blipFill>
            <a:blip r:embed="rId6"/>
            <a:stretch>
              <a:fillRect/>
            </a:stretch>
          </p:blipFill>
          <p:spPr>
            <a:xfrm>
              <a:off x="1533988" y="2185818"/>
              <a:ext cx="584777" cy="584777"/>
            </a:xfrm>
            <a:prstGeom prst="rect">
              <a:avLst/>
            </a:prstGeom>
            <a:noFill/>
            <a:ln cap="flat">
              <a:noFill/>
            </a:ln>
          </p:spPr>
        </p:pic>
      </p:grpSp>
      <p:grpSp>
        <p:nvGrpSpPr>
          <p:cNvPr id="12" name="Groupe 21">
            <a:extLst>
              <a:ext uri="{FF2B5EF4-FFF2-40B4-BE49-F238E27FC236}">
                <a16:creationId xmlns:a16="http://schemas.microsoft.com/office/drawing/2014/main" id="{1C8E63F8-35C4-42F8-B180-BDA140E2C37A}"/>
              </a:ext>
            </a:extLst>
          </p:cNvPr>
          <p:cNvGrpSpPr/>
          <p:nvPr/>
        </p:nvGrpSpPr>
        <p:grpSpPr>
          <a:xfrm>
            <a:off x="10467411" y="1755904"/>
            <a:ext cx="1121785" cy="1065641"/>
            <a:chOff x="10467411" y="1755904"/>
            <a:chExt cx="1121785" cy="1065641"/>
          </a:xfrm>
        </p:grpSpPr>
        <p:pic>
          <p:nvPicPr>
            <p:cNvPr id="13" name="Image 15">
              <a:extLst>
                <a:ext uri="{FF2B5EF4-FFF2-40B4-BE49-F238E27FC236}">
                  <a16:creationId xmlns:a16="http://schemas.microsoft.com/office/drawing/2014/main" id="{E645F690-E0CF-49D3-A5F1-15D4CD1A5941}"/>
                </a:ext>
              </a:extLst>
            </p:cNvPr>
            <p:cNvPicPr>
              <a:picLocks noChangeAspect="1"/>
            </p:cNvPicPr>
            <p:nvPr/>
          </p:nvPicPr>
          <p:blipFill>
            <a:blip r:embed="rId5"/>
            <a:stretch>
              <a:fillRect/>
            </a:stretch>
          </p:blipFill>
          <p:spPr>
            <a:xfrm>
              <a:off x="10467411" y="1755904"/>
              <a:ext cx="885962" cy="885962"/>
            </a:xfrm>
            <a:prstGeom prst="rect">
              <a:avLst/>
            </a:prstGeom>
            <a:noFill/>
            <a:ln cap="flat">
              <a:noFill/>
            </a:ln>
          </p:spPr>
        </p:pic>
        <p:pic>
          <p:nvPicPr>
            <p:cNvPr id="14" name="Image 20">
              <a:extLst>
                <a:ext uri="{FF2B5EF4-FFF2-40B4-BE49-F238E27FC236}">
                  <a16:creationId xmlns:a16="http://schemas.microsoft.com/office/drawing/2014/main" id="{B47143C5-AF91-4218-A4A9-47807146D748}"/>
                </a:ext>
              </a:extLst>
            </p:cNvPr>
            <p:cNvPicPr>
              <a:picLocks noChangeAspect="1"/>
            </p:cNvPicPr>
            <p:nvPr/>
          </p:nvPicPr>
          <p:blipFill>
            <a:blip r:embed="rId7"/>
            <a:stretch>
              <a:fillRect/>
            </a:stretch>
          </p:blipFill>
          <p:spPr>
            <a:xfrm>
              <a:off x="11104793" y="2337142"/>
              <a:ext cx="484403" cy="484403"/>
            </a:xfrm>
            <a:prstGeom prst="rect">
              <a:avLst/>
            </a:prstGeom>
            <a:noFill/>
            <a:ln cap="flat">
              <a:noFill/>
            </a:ln>
          </p:spPr>
        </p:pic>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2A91ED37-DA6E-4025-82B0-F499357D14B9}"/>
              </a:ext>
            </a:extLst>
          </p:cNvPr>
          <p:cNvSpPr/>
          <p:nvPr/>
        </p:nvSpPr>
        <p:spPr>
          <a:xfrm>
            <a:off x="838084" y="801718"/>
            <a:ext cx="10513076" cy="886318"/>
          </a:xfrm>
          <a:prstGeom prst="rect">
            <a:avLst/>
          </a:prstGeom>
          <a:noFill/>
          <a:ln cap="flat">
            <a:noFill/>
            <a:prstDash val="solid"/>
          </a:ln>
        </p:spPr>
        <p:txBody>
          <a:bodyPr vert="horz" wrap="square" lIns="90004" tIns="44997" rIns="90004" bIns="44997" anchor="ctr" anchorCtr="1" compatLnSpc="1">
            <a:noAutofit/>
          </a:bodyPr>
          <a:lstStyle/>
          <a:p>
            <a:pPr marL="0" marR="0" lvl="0" indent="0" algn="ct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4400" b="0" i="0" u="none" strike="noStrike" kern="1200" cap="none" spc="-1" baseline="0">
                <a:solidFill>
                  <a:srgbClr val="000000"/>
                </a:solidFill>
                <a:uFillTx/>
                <a:latin typeface="Arial"/>
                <a:ea typeface="DejaVu Sans"/>
                <a:cs typeface="DejaVu Sans"/>
              </a:rPr>
              <a:t>La durée de conservation </a:t>
            </a:r>
          </a:p>
        </p:txBody>
      </p:sp>
      <p:pic>
        <p:nvPicPr>
          <p:cNvPr id="3" name="Image 6">
            <a:extLst>
              <a:ext uri="{FF2B5EF4-FFF2-40B4-BE49-F238E27FC236}">
                <a16:creationId xmlns:a16="http://schemas.microsoft.com/office/drawing/2014/main" id="{3628C93E-5DD1-4DE8-958C-5C2235A03B25}"/>
              </a:ext>
            </a:extLst>
          </p:cNvPr>
          <p:cNvPicPr>
            <a:picLocks noChangeAspect="1"/>
          </p:cNvPicPr>
          <p:nvPr/>
        </p:nvPicPr>
        <p:blipFill>
          <a:blip r:embed="rId3"/>
          <a:stretch>
            <a:fillRect/>
          </a:stretch>
        </p:blipFill>
        <p:spPr>
          <a:xfrm>
            <a:off x="1769757" y="787316"/>
            <a:ext cx="856436" cy="856436"/>
          </a:xfrm>
          <a:prstGeom prst="rect">
            <a:avLst/>
          </a:prstGeom>
          <a:noFill/>
          <a:ln cap="flat">
            <a:noFill/>
          </a:ln>
        </p:spPr>
      </p:pic>
      <p:sp>
        <p:nvSpPr>
          <p:cNvPr id="4" name="CustomShape 2">
            <a:extLst>
              <a:ext uri="{FF2B5EF4-FFF2-40B4-BE49-F238E27FC236}">
                <a16:creationId xmlns:a16="http://schemas.microsoft.com/office/drawing/2014/main" id="{167B1B6B-3405-48E1-9CAA-60FFFA377C5C}"/>
              </a:ext>
            </a:extLst>
          </p:cNvPr>
          <p:cNvSpPr/>
          <p:nvPr/>
        </p:nvSpPr>
        <p:spPr>
          <a:xfrm>
            <a:off x="838084" y="3319198"/>
            <a:ext cx="4340163" cy="821524"/>
          </a:xfrm>
          <a:prstGeom prst="rect">
            <a:avLst/>
          </a:prstGeom>
          <a:noFill/>
          <a:ln w="9528" cap="flat">
            <a:solidFill>
              <a:srgbClr val="000000"/>
            </a:solidFill>
            <a:prstDash val="solid"/>
            <a:miter/>
          </a:ln>
        </p:spPr>
        <p:txBody>
          <a:bodyPr vert="horz" wrap="square" lIns="90004" tIns="44997" rIns="90004" bIns="44997"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0" i="0" u="none" strike="noStrike" kern="1200" cap="none" spc="-1" baseline="0">
                <a:solidFill>
                  <a:srgbClr val="000000"/>
                </a:solidFill>
                <a:uFillTx/>
                <a:latin typeface="Arial"/>
                <a:ea typeface="DejaVu Sans"/>
                <a:cs typeface="DejaVu Sans"/>
              </a:rPr>
              <a:t>Conservation </a:t>
            </a:r>
            <a:r>
              <a:rPr lang="fr-FR" sz="2400" b="1" i="0" u="none" strike="noStrike" kern="1200" cap="none" spc="-1" baseline="0">
                <a:solidFill>
                  <a:srgbClr val="000000"/>
                </a:solidFill>
                <a:uFillTx/>
                <a:latin typeface="Arial"/>
                <a:ea typeface="DejaVu Sans"/>
                <a:cs typeface="DejaVu Sans"/>
              </a:rPr>
              <a:t>proportionnelle</a:t>
            </a:r>
            <a:r>
              <a:rPr lang="fr-FR" sz="2400" b="0" i="0" u="none" strike="noStrike" kern="1200" cap="none" spc="-1" baseline="0">
                <a:solidFill>
                  <a:srgbClr val="000000"/>
                </a:solidFill>
                <a:uFillTx/>
                <a:latin typeface="Arial"/>
                <a:ea typeface="DejaVu Sans"/>
                <a:cs typeface="DejaVu Sans"/>
              </a:rPr>
              <a:t> à la finalité du traitement</a:t>
            </a:r>
          </a:p>
        </p:txBody>
      </p:sp>
      <p:sp>
        <p:nvSpPr>
          <p:cNvPr id="5" name="Line 3">
            <a:extLst>
              <a:ext uri="{FF2B5EF4-FFF2-40B4-BE49-F238E27FC236}">
                <a16:creationId xmlns:a16="http://schemas.microsoft.com/office/drawing/2014/main" id="{CEFA4E16-1541-4FCE-B02D-1EED7BC471EE}"/>
              </a:ext>
            </a:extLst>
          </p:cNvPr>
          <p:cNvSpPr/>
          <p:nvPr/>
        </p:nvSpPr>
        <p:spPr>
          <a:xfrm>
            <a:off x="6095884" y="1835283"/>
            <a:ext cx="0" cy="439200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 f7 f0 1"/>
              <a:gd name="f13" fmla="*/ f8 f0 1"/>
              <a:gd name="f14" fmla="?: f9 f3 1"/>
              <a:gd name="f15" fmla="?: f10 f4 1"/>
              <a:gd name="f16" fmla="?: f11 f5 1"/>
              <a:gd name="f17" fmla="*/ f12 1 f2"/>
              <a:gd name="f18" fmla="*/ f13 1 f2"/>
              <a:gd name="f19" fmla="*/ f14 1 21600"/>
              <a:gd name="f20" fmla="*/ f15 1 21600"/>
              <a:gd name="f21" fmla="*/ 21600 f14 1"/>
              <a:gd name="f22" fmla="*/ 21600 f15 1"/>
              <a:gd name="f23" fmla="+- f17 0 f1"/>
              <a:gd name="f24" fmla="+- f18 0 f1"/>
              <a:gd name="f25" fmla="min f20 f19"/>
              <a:gd name="f26" fmla="*/ f21 1 f16"/>
              <a:gd name="f27" fmla="*/ f22 1 f16"/>
              <a:gd name="f28" fmla="val f26"/>
              <a:gd name="f29" fmla="val f27"/>
              <a:gd name="f30" fmla="*/ f6 f25 1"/>
              <a:gd name="f31" fmla="*/ f28 f25 1"/>
              <a:gd name="f32" fmla="*/ f29 f25 1"/>
            </a:gdLst>
            <a:ahLst/>
            <a:cxnLst>
              <a:cxn ang="3cd4">
                <a:pos x="hc" y="t"/>
              </a:cxn>
              <a:cxn ang="0">
                <a:pos x="r" y="vc"/>
              </a:cxn>
              <a:cxn ang="cd4">
                <a:pos x="hc" y="b"/>
              </a:cxn>
              <a:cxn ang="cd2">
                <a:pos x="l" y="vc"/>
              </a:cxn>
              <a:cxn ang="f23">
                <a:pos x="f30" y="f30"/>
              </a:cxn>
              <a:cxn ang="f24">
                <a:pos x="f31" y="f32"/>
              </a:cxn>
            </a:cxnLst>
            <a:rect l="f30" t="f30" r="f31" b="f32"/>
            <a:pathLst>
              <a:path>
                <a:moveTo>
                  <a:pt x="f30" y="f30"/>
                </a:moveTo>
                <a:lnTo>
                  <a:pt x="f31" y="f32"/>
                </a:lnTo>
              </a:path>
            </a:pathLst>
          </a:custGeom>
          <a:noFill/>
          <a:ln w="25557" cap="flat">
            <a:solidFill>
              <a:srgbClr val="000000"/>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6" name="CustomShape 4">
            <a:extLst>
              <a:ext uri="{FF2B5EF4-FFF2-40B4-BE49-F238E27FC236}">
                <a16:creationId xmlns:a16="http://schemas.microsoft.com/office/drawing/2014/main" id="{02AE0587-BFB4-43EA-80E1-D193AA3AD8E0}"/>
              </a:ext>
            </a:extLst>
          </p:cNvPr>
          <p:cNvSpPr/>
          <p:nvPr/>
        </p:nvSpPr>
        <p:spPr>
          <a:xfrm>
            <a:off x="756720" y="4712396"/>
            <a:ext cx="5165107" cy="1321975"/>
          </a:xfrm>
          <a:prstGeom prst="rect">
            <a:avLst/>
          </a:prstGeom>
          <a:noFill/>
          <a:ln cap="flat">
            <a:noFill/>
            <a:prstDash val="solid"/>
          </a:ln>
        </p:spPr>
        <p:txBody>
          <a:bodyPr vert="horz" wrap="square" lIns="90004" tIns="44997" rIns="90004" bIns="44997"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000" b="0" i="0" u="sng" strike="noStrike" kern="1200" cap="none" spc="-1" baseline="0">
                <a:solidFill>
                  <a:srgbClr val="000000"/>
                </a:solidFill>
                <a:uFillTx/>
                <a:latin typeface="Arial"/>
                <a:ea typeface="DejaVu Sans"/>
                <a:cs typeface="DejaVu Sans"/>
              </a:rPr>
              <a:t>Exemples de durée maximum:</a:t>
            </a:r>
            <a:br>
              <a:rPr lang="fr-FR" sz="2000" b="0" i="0" u="none" strike="noStrike" kern="1200" cap="none" spc="0" baseline="0">
                <a:solidFill>
                  <a:srgbClr val="000000"/>
                </a:solidFill>
                <a:uFillTx/>
                <a:latin typeface="Arial"/>
                <a:ea typeface="DejaVu Sans"/>
                <a:cs typeface="DejaVu Sans"/>
              </a:rPr>
            </a:br>
            <a:endParaRPr lang="fr-FR" sz="2000" b="0" i="0" u="none" strike="noStrike" kern="1200" cap="none" spc="-1" baseline="0">
              <a:solidFill>
                <a:srgbClr val="000000"/>
              </a:solidFill>
              <a:uFillTx/>
              <a:latin typeface="Arial"/>
              <a:ea typeface="DejaVu Sans"/>
              <a:cs typeface="DejaVu Sans"/>
            </a:endParaRPr>
          </a:p>
          <a:p>
            <a:pPr marL="285841" marR="0" lvl="0" indent="-285119"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2000" b="0" i="0" u="none" strike="noStrike" kern="1200" cap="none" spc="-1" baseline="0">
                <a:solidFill>
                  <a:srgbClr val="000000"/>
                </a:solidFill>
                <a:uFillTx/>
                <a:latin typeface="Arial"/>
                <a:ea typeface="DejaVu Sans"/>
                <a:cs typeface="DejaVu Sans"/>
              </a:rPr>
              <a:t>Pour les cookies </a:t>
            </a:r>
            <a:r>
              <a:rPr lang="fr-FR" sz="2000" b="0" i="0" u="none" strike="noStrike" kern="0" cap="none" spc="-1" baseline="0">
                <a:solidFill>
                  <a:srgbClr val="000000"/>
                </a:solidFill>
                <a:uFillTx/>
                <a:latin typeface="Arial"/>
                <a:ea typeface="DejaVu Sans"/>
                <a:cs typeface="DejaVu Sans"/>
              </a:rPr>
              <a:t>=</a:t>
            </a:r>
            <a:r>
              <a:rPr lang="fr-FR" sz="2000" b="0" i="0" u="none" strike="noStrike" kern="1200" cap="none" spc="-1" baseline="0">
                <a:solidFill>
                  <a:srgbClr val="000000"/>
                </a:solidFill>
                <a:uFillTx/>
                <a:latin typeface="Arial"/>
                <a:ea typeface="DejaVu Sans"/>
                <a:cs typeface="DejaVu Sans"/>
              </a:rPr>
              <a:t> </a:t>
            </a:r>
            <a:r>
              <a:rPr lang="fr-FR" sz="2000" b="1" i="0" u="none" strike="noStrike" kern="1200" cap="none" spc="-1" baseline="0">
                <a:solidFill>
                  <a:srgbClr val="000000"/>
                </a:solidFill>
                <a:uFillTx/>
                <a:latin typeface="Arial"/>
                <a:ea typeface="DejaVu Sans"/>
                <a:cs typeface="DejaVu Sans"/>
              </a:rPr>
              <a:t>13 mois</a:t>
            </a:r>
            <a:endParaRPr lang="fr-FR" sz="2000" b="0" i="0" u="none" strike="noStrike" kern="1200" cap="none" spc="-1" baseline="0">
              <a:solidFill>
                <a:srgbClr val="000000"/>
              </a:solidFill>
              <a:uFillTx/>
              <a:latin typeface="Arial"/>
              <a:ea typeface="DejaVu Sans"/>
              <a:cs typeface="DejaVu Sans"/>
            </a:endParaRPr>
          </a:p>
          <a:p>
            <a:pPr marL="285841" marR="0" lvl="0" indent="-285119"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2000" b="0" i="0" u="none" strike="noStrike" kern="1200" cap="none" spc="-1" baseline="0">
                <a:solidFill>
                  <a:srgbClr val="000000"/>
                </a:solidFill>
                <a:uFillTx/>
                <a:latin typeface="Arial"/>
                <a:ea typeface="DejaVu Sans"/>
                <a:cs typeface="DejaVu Sans"/>
              </a:rPr>
              <a:t>Pour les vidéos de surveillance =</a:t>
            </a:r>
            <a:r>
              <a:rPr lang="fr-FR" sz="2000" b="0" i="0" u="none" strike="noStrike" kern="0" cap="none" spc="-1" baseline="0">
                <a:solidFill>
                  <a:srgbClr val="000000"/>
                </a:solidFill>
                <a:uFillTx/>
                <a:latin typeface="Arial"/>
                <a:ea typeface="DejaVu Sans"/>
                <a:cs typeface="DejaVu Sans"/>
              </a:rPr>
              <a:t> </a:t>
            </a:r>
            <a:r>
              <a:rPr lang="fr-FR" sz="2000" b="1" i="0" u="none" strike="noStrike" kern="1200" cap="none" spc="-1" baseline="0">
                <a:solidFill>
                  <a:srgbClr val="000000"/>
                </a:solidFill>
                <a:uFillTx/>
                <a:latin typeface="Arial"/>
                <a:ea typeface="DejaVu Sans"/>
                <a:cs typeface="DejaVu Sans"/>
              </a:rPr>
              <a:t>1 mois</a:t>
            </a:r>
            <a:endParaRPr lang="fr-FR" sz="2000" b="0" i="0" u="none" strike="noStrike" kern="1200" cap="none" spc="-1" baseline="0">
              <a:solidFill>
                <a:srgbClr val="000000"/>
              </a:solidFill>
              <a:uFillTx/>
              <a:latin typeface="Arial"/>
              <a:ea typeface="DejaVu Sans"/>
              <a:cs typeface="DejaVu Sans"/>
            </a:endParaRPr>
          </a:p>
        </p:txBody>
      </p:sp>
      <p:sp>
        <p:nvSpPr>
          <p:cNvPr id="7" name="CustomShape 5">
            <a:extLst>
              <a:ext uri="{FF2B5EF4-FFF2-40B4-BE49-F238E27FC236}">
                <a16:creationId xmlns:a16="http://schemas.microsoft.com/office/drawing/2014/main" id="{CA4DE0D3-AC92-49B4-9E87-32B5C976002A}"/>
              </a:ext>
            </a:extLst>
          </p:cNvPr>
          <p:cNvSpPr/>
          <p:nvPr/>
        </p:nvSpPr>
        <p:spPr>
          <a:xfrm>
            <a:off x="1769034" y="2342647"/>
            <a:ext cx="3246842" cy="583314"/>
          </a:xfrm>
          <a:prstGeom prst="rect">
            <a:avLst/>
          </a:prstGeom>
          <a:noFill/>
          <a:ln cap="flat">
            <a:noFill/>
            <a:prstDash val="solid"/>
          </a:ln>
        </p:spPr>
        <p:txBody>
          <a:bodyPr vert="horz" wrap="square" lIns="90004" tIns="44997" rIns="90004" bIns="44997"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200" b="1" i="0" u="none" strike="noStrike" kern="1200" cap="none" spc="-1" baseline="0">
                <a:solidFill>
                  <a:srgbClr val="000000"/>
                </a:solidFill>
                <a:uFillTx/>
                <a:latin typeface="Arial"/>
                <a:ea typeface="DejaVu Sans"/>
                <a:cs typeface="DejaVu Sans"/>
              </a:rPr>
              <a:t>Définir la durée</a:t>
            </a:r>
            <a:endParaRPr lang="fr-FR" sz="3200" b="0" i="0" u="none" strike="noStrike" kern="1200" cap="none" spc="-1" baseline="0">
              <a:solidFill>
                <a:srgbClr val="000000"/>
              </a:solidFill>
              <a:uFillTx/>
              <a:latin typeface="Arial"/>
              <a:ea typeface="DejaVu Sans"/>
              <a:cs typeface="DejaVu Sans"/>
            </a:endParaRPr>
          </a:p>
        </p:txBody>
      </p:sp>
      <p:pic>
        <p:nvPicPr>
          <p:cNvPr id="8" name="Image 23">
            <a:extLst>
              <a:ext uri="{FF2B5EF4-FFF2-40B4-BE49-F238E27FC236}">
                <a16:creationId xmlns:a16="http://schemas.microsoft.com/office/drawing/2014/main" id="{E6261297-BF97-4FB6-A4C9-2135A47559F5}"/>
              </a:ext>
            </a:extLst>
          </p:cNvPr>
          <p:cNvPicPr>
            <a:picLocks noChangeAspect="1"/>
          </p:cNvPicPr>
          <p:nvPr/>
        </p:nvPicPr>
        <p:blipFill>
          <a:blip r:embed="rId4"/>
          <a:stretch>
            <a:fillRect/>
          </a:stretch>
        </p:blipFill>
        <p:spPr>
          <a:xfrm>
            <a:off x="1231916" y="2376004"/>
            <a:ext cx="537118" cy="537118"/>
          </a:xfrm>
          <a:prstGeom prst="rect">
            <a:avLst/>
          </a:prstGeom>
          <a:noFill/>
          <a:ln cap="flat">
            <a:noFill/>
          </a:ln>
        </p:spPr>
      </p:pic>
      <p:pic>
        <p:nvPicPr>
          <p:cNvPr id="9" name="Image 13">
            <a:extLst>
              <a:ext uri="{FF2B5EF4-FFF2-40B4-BE49-F238E27FC236}">
                <a16:creationId xmlns:a16="http://schemas.microsoft.com/office/drawing/2014/main" id="{80C3B9ED-1D3F-48BF-9D46-90A2A4270A42}"/>
              </a:ext>
            </a:extLst>
          </p:cNvPr>
          <p:cNvPicPr>
            <a:picLocks noChangeAspect="1"/>
          </p:cNvPicPr>
          <p:nvPr/>
        </p:nvPicPr>
        <p:blipFill>
          <a:blip r:embed="rId5"/>
          <a:stretch>
            <a:fillRect/>
          </a:stretch>
        </p:blipFill>
        <p:spPr>
          <a:xfrm>
            <a:off x="7013164" y="2376004"/>
            <a:ext cx="537118" cy="537118"/>
          </a:xfrm>
          <a:prstGeom prst="rect">
            <a:avLst/>
          </a:prstGeom>
          <a:noFill/>
          <a:ln cap="flat">
            <a:noFill/>
          </a:ln>
        </p:spPr>
      </p:pic>
      <p:sp>
        <p:nvSpPr>
          <p:cNvPr id="10" name="CustomShape 6">
            <a:extLst>
              <a:ext uri="{FF2B5EF4-FFF2-40B4-BE49-F238E27FC236}">
                <a16:creationId xmlns:a16="http://schemas.microsoft.com/office/drawing/2014/main" id="{85833151-A282-43E6-ABD6-F9E4E631853F}"/>
              </a:ext>
            </a:extLst>
          </p:cNvPr>
          <p:cNvSpPr/>
          <p:nvPr/>
        </p:nvSpPr>
        <p:spPr>
          <a:xfrm>
            <a:off x="7550283" y="2338395"/>
            <a:ext cx="4274280" cy="583314"/>
          </a:xfrm>
          <a:prstGeom prst="rect">
            <a:avLst/>
          </a:prstGeom>
          <a:noFill/>
          <a:ln cap="flat">
            <a:noFill/>
            <a:prstDash val="solid"/>
          </a:ln>
        </p:spPr>
        <p:txBody>
          <a:bodyPr vert="horz" wrap="square" lIns="90004" tIns="44997" rIns="90004" bIns="44997"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200" b="1" i="0" u="none" strike="noStrike" kern="1200" cap="none" spc="-1" baseline="0">
                <a:solidFill>
                  <a:srgbClr val="000000"/>
                </a:solidFill>
                <a:uFillTx/>
                <a:latin typeface="Arial"/>
                <a:ea typeface="DejaVu Sans"/>
                <a:cs typeface="DejaVu Sans"/>
              </a:rPr>
              <a:t>Après la fin du délai</a:t>
            </a:r>
            <a:endParaRPr lang="fr-FR" sz="3200" b="0" i="0" u="none" strike="noStrike" kern="1200" cap="none" spc="-1" baseline="0">
              <a:solidFill>
                <a:srgbClr val="000000"/>
              </a:solidFill>
              <a:uFillTx/>
              <a:latin typeface="Arial"/>
              <a:ea typeface="DejaVu Sans"/>
              <a:cs typeface="DejaVu Sans"/>
            </a:endParaRPr>
          </a:p>
        </p:txBody>
      </p:sp>
      <p:sp>
        <p:nvSpPr>
          <p:cNvPr id="11" name="CustomShape 7">
            <a:extLst>
              <a:ext uri="{FF2B5EF4-FFF2-40B4-BE49-F238E27FC236}">
                <a16:creationId xmlns:a16="http://schemas.microsoft.com/office/drawing/2014/main" id="{52D9F775-5826-496E-A63E-DD8F854B2B84}"/>
              </a:ext>
            </a:extLst>
          </p:cNvPr>
          <p:cNvSpPr/>
          <p:nvPr/>
        </p:nvSpPr>
        <p:spPr>
          <a:xfrm>
            <a:off x="6803995" y="3322079"/>
            <a:ext cx="5021281" cy="2306866"/>
          </a:xfrm>
          <a:prstGeom prst="rect">
            <a:avLst/>
          </a:prstGeom>
          <a:noFill/>
          <a:ln cap="flat">
            <a:noFill/>
            <a:prstDash val="solid"/>
          </a:ln>
        </p:spPr>
        <p:txBody>
          <a:bodyPr vert="horz" wrap="square" lIns="90004" tIns="44997" rIns="90004" bIns="44997" anchor="t" anchorCtr="0" compatLnSpc="1">
            <a:spAutoFit/>
          </a:bodyPr>
          <a:lstStyle/>
          <a:p>
            <a:pPr marL="285841" marR="0" lvl="0" indent="-285119"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2400" b="0" i="0" u="none" strike="noStrike" kern="1200" cap="none" spc="-1" baseline="0">
                <a:solidFill>
                  <a:srgbClr val="000000"/>
                </a:solidFill>
                <a:uFillTx/>
                <a:latin typeface="Arial"/>
                <a:ea typeface="DejaVu Sans"/>
                <a:cs typeface="DejaVu Sans"/>
              </a:rPr>
              <a:t>Suppression des données, ou </a:t>
            </a:r>
            <a:br>
              <a:rPr lang="fr-FR" sz="2400" b="0" i="0" u="none" strike="noStrike" kern="1200" cap="none" spc="0" baseline="0">
                <a:solidFill>
                  <a:srgbClr val="000000"/>
                </a:solidFill>
                <a:uFillTx/>
                <a:latin typeface="Arial"/>
                <a:ea typeface="DejaVu Sans"/>
                <a:cs typeface="DejaVu Sans"/>
              </a:rPr>
            </a:br>
            <a:r>
              <a:rPr lang="fr-FR" sz="2400" b="0" i="0" u="none" strike="noStrike" kern="1200" cap="none" spc="-1" baseline="0">
                <a:solidFill>
                  <a:srgbClr val="000000"/>
                </a:solidFill>
                <a:uFillTx/>
                <a:latin typeface="Arial"/>
                <a:ea typeface="DejaVu Sans"/>
                <a:cs typeface="DejaVu Sans"/>
              </a:rPr>
              <a:t> </a:t>
            </a:r>
          </a:p>
          <a:p>
            <a:pPr marL="285841" marR="0" lvl="0" indent="-285119"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2400" b="0" i="0" u="none" strike="noStrike" kern="1200" cap="none" spc="-1" baseline="0">
                <a:solidFill>
                  <a:srgbClr val="000000"/>
                </a:solidFill>
                <a:uFillTx/>
                <a:latin typeface="Arial"/>
                <a:ea typeface="DejaVu Sans"/>
                <a:cs typeface="DejaVu Sans"/>
              </a:rPr>
              <a:t>Conservation dans un but de recherche ou de statistiques, ou </a:t>
            </a:r>
          </a:p>
          <a:p>
            <a:pPr marL="722"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2400" b="0" i="0" u="none" strike="noStrike" kern="1200" cap="none" spc="-1" baseline="0">
              <a:solidFill>
                <a:srgbClr val="000000"/>
              </a:solidFill>
              <a:uFillTx/>
              <a:latin typeface="Arial"/>
              <a:ea typeface="DejaVu Sans"/>
              <a:cs typeface="DejaVu Sans"/>
            </a:endParaRPr>
          </a:p>
          <a:p>
            <a:pPr marL="285841" marR="0" lvl="0" indent="-285119"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2400" b="0" i="0" u="none" strike="noStrike" kern="0" cap="none" spc="-1" baseline="0">
                <a:solidFill>
                  <a:srgbClr val="000000"/>
                </a:solidFill>
                <a:uFillTx/>
                <a:latin typeface="Arial"/>
                <a:ea typeface="DejaVu Sans"/>
                <a:cs typeface="DejaVu Sans"/>
              </a:rPr>
              <a:t>Anonymisation des données. </a:t>
            </a:r>
            <a:endParaRPr lang="fr-FR" sz="2400" b="0" i="0" u="none" strike="noStrike" kern="1200" cap="none" spc="-1" baseline="0">
              <a:solidFill>
                <a:srgbClr val="000000"/>
              </a:solidFill>
              <a:uFillTx/>
              <a:latin typeface="Arial"/>
              <a:ea typeface="DejaVu Sans"/>
              <a:cs typeface="DejaVu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975E31-2165-4C0C-863A-A0AF5965B56A}"/>
              </a:ext>
            </a:extLst>
          </p:cNvPr>
          <p:cNvSpPr txBox="1">
            <a:spLocks noGrp="1"/>
          </p:cNvSpPr>
          <p:nvPr>
            <p:ph type="title"/>
          </p:nvPr>
        </p:nvSpPr>
        <p:spPr>
          <a:xfrm>
            <a:off x="609484" y="928765"/>
            <a:ext cx="10972077" cy="609401"/>
          </a:xfrm>
        </p:spPr>
        <p:txBody>
          <a:bodyPr/>
          <a:lstStyle/>
          <a:p>
            <a:pPr lvl="0"/>
            <a:r>
              <a:rPr lang="fr-FR"/>
              <a:t>Enjeux démocratiques</a:t>
            </a:r>
          </a:p>
        </p:txBody>
      </p:sp>
      <p:pic>
        <p:nvPicPr>
          <p:cNvPr id="3" name="Image 6">
            <a:extLst>
              <a:ext uri="{FF2B5EF4-FFF2-40B4-BE49-F238E27FC236}">
                <a16:creationId xmlns:a16="http://schemas.microsoft.com/office/drawing/2014/main" id="{4DFFAA24-43BC-479A-B38E-2F8CDAAE2F81}"/>
              </a:ext>
            </a:extLst>
          </p:cNvPr>
          <p:cNvPicPr>
            <a:picLocks noChangeAspect="1"/>
          </p:cNvPicPr>
          <p:nvPr/>
        </p:nvPicPr>
        <p:blipFill>
          <a:blip r:embed="rId3"/>
          <a:stretch>
            <a:fillRect/>
          </a:stretch>
        </p:blipFill>
        <p:spPr>
          <a:xfrm>
            <a:off x="389205" y="2014121"/>
            <a:ext cx="5039733" cy="3278261"/>
          </a:xfrm>
          <a:prstGeom prst="rect">
            <a:avLst/>
          </a:prstGeom>
          <a:noFill/>
          <a:ln cap="flat">
            <a:noFill/>
          </a:ln>
        </p:spPr>
      </p:pic>
      <p:pic>
        <p:nvPicPr>
          <p:cNvPr id="4" name="Picture 2" descr="https://www.lafranceagricole.fr/ra/lowres/Publie/FA/p1/Images/Web/2020-08-31/images-kMOG-U102912203656Sh-860x420%40lafranceagricole.fr.jpg">
            <a:extLst>
              <a:ext uri="{FF2B5EF4-FFF2-40B4-BE49-F238E27FC236}">
                <a16:creationId xmlns:a16="http://schemas.microsoft.com/office/drawing/2014/main" id="{E4778EFE-049B-4BA1-A628-7C4897DBC76C}"/>
              </a:ext>
            </a:extLst>
          </p:cNvPr>
          <p:cNvPicPr>
            <a:picLocks noChangeAspect="1"/>
          </p:cNvPicPr>
          <p:nvPr/>
        </p:nvPicPr>
        <p:blipFill>
          <a:blip r:embed="rId4"/>
          <a:srcRect/>
          <a:stretch>
            <a:fillRect/>
          </a:stretch>
        </p:blipFill>
        <p:spPr>
          <a:xfrm>
            <a:off x="5810289" y="2197001"/>
            <a:ext cx="5992492" cy="2926564"/>
          </a:xfrm>
          <a:prstGeom prst="rect">
            <a:avLst/>
          </a:prstGeom>
          <a:noFill/>
          <a:ln cap="flat">
            <a:noFill/>
          </a:ln>
        </p:spPr>
      </p:pic>
      <p:sp>
        <p:nvSpPr>
          <p:cNvPr id="5" name="ZoneTexte 4">
            <a:extLst>
              <a:ext uri="{FF2B5EF4-FFF2-40B4-BE49-F238E27FC236}">
                <a16:creationId xmlns:a16="http://schemas.microsoft.com/office/drawing/2014/main" id="{6CAF6BE2-44B0-431A-A13D-4E3A71A6BB75}"/>
              </a:ext>
            </a:extLst>
          </p:cNvPr>
          <p:cNvSpPr txBox="1"/>
          <p:nvPr/>
        </p:nvSpPr>
        <p:spPr>
          <a:xfrm>
            <a:off x="609484" y="5352842"/>
            <a:ext cx="4876760" cy="830997"/>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0" i="0" u="none" strike="noStrike" kern="1200" cap="none" spc="0" baseline="0">
                <a:solidFill>
                  <a:srgbClr val="000000"/>
                </a:solidFill>
                <a:uFillTx/>
                <a:latin typeface="Calibri"/>
              </a:rPr>
              <a:t>Scandale Cambridge Analytica - Facebook</a:t>
            </a:r>
          </a:p>
        </p:txBody>
      </p:sp>
      <p:sp>
        <p:nvSpPr>
          <p:cNvPr id="6" name="ZoneTexte 5">
            <a:extLst>
              <a:ext uri="{FF2B5EF4-FFF2-40B4-BE49-F238E27FC236}">
                <a16:creationId xmlns:a16="http://schemas.microsoft.com/office/drawing/2014/main" id="{C99C97E9-77FA-407B-A74C-F0E5F9F15D32}"/>
              </a:ext>
            </a:extLst>
          </p:cNvPr>
          <p:cNvSpPr txBox="1"/>
          <p:nvPr/>
        </p:nvSpPr>
        <p:spPr>
          <a:xfrm>
            <a:off x="6705761" y="5352842"/>
            <a:ext cx="4876760" cy="46166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0" i="0" u="none" strike="noStrike" kern="1200" cap="none" spc="0" baseline="0">
                <a:solidFill>
                  <a:srgbClr val="000000"/>
                </a:solidFill>
                <a:uFillTx/>
                <a:latin typeface="Calibri"/>
              </a:rPr>
              <a:t>Brexit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95BE5E-31A6-45B0-A85E-419C00A70C6B}"/>
              </a:ext>
            </a:extLst>
          </p:cNvPr>
          <p:cNvSpPr txBox="1">
            <a:spLocks noGrp="1"/>
          </p:cNvSpPr>
          <p:nvPr>
            <p:ph type="title"/>
          </p:nvPr>
        </p:nvSpPr>
        <p:spPr>
          <a:xfrm>
            <a:off x="609484" y="697312"/>
            <a:ext cx="10972077" cy="609401"/>
          </a:xfrm>
        </p:spPr>
        <p:txBody>
          <a:bodyPr/>
          <a:lstStyle/>
          <a:p>
            <a:pPr lvl="0"/>
            <a:r>
              <a:rPr lang="fr-FR"/>
              <a:t>Transfert de données hors de l’UE</a:t>
            </a:r>
          </a:p>
        </p:txBody>
      </p:sp>
      <p:pic>
        <p:nvPicPr>
          <p:cNvPr id="3" name="Image 5">
            <a:extLst>
              <a:ext uri="{FF2B5EF4-FFF2-40B4-BE49-F238E27FC236}">
                <a16:creationId xmlns:a16="http://schemas.microsoft.com/office/drawing/2014/main" id="{D3D6F799-B695-4D02-B2B5-C1B569A73C8D}"/>
              </a:ext>
            </a:extLst>
          </p:cNvPr>
          <p:cNvPicPr>
            <a:picLocks noChangeAspect="1"/>
          </p:cNvPicPr>
          <p:nvPr/>
        </p:nvPicPr>
        <p:blipFill>
          <a:blip r:embed="rId3"/>
          <a:stretch>
            <a:fillRect/>
          </a:stretch>
        </p:blipFill>
        <p:spPr>
          <a:xfrm>
            <a:off x="1326456" y="3363144"/>
            <a:ext cx="1060960" cy="1060960"/>
          </a:xfrm>
          <a:prstGeom prst="rect">
            <a:avLst/>
          </a:prstGeom>
          <a:noFill/>
          <a:ln cap="flat">
            <a:noFill/>
          </a:ln>
        </p:spPr>
      </p:pic>
      <p:sp>
        <p:nvSpPr>
          <p:cNvPr id="4" name="ZoneTexte 9">
            <a:extLst>
              <a:ext uri="{FF2B5EF4-FFF2-40B4-BE49-F238E27FC236}">
                <a16:creationId xmlns:a16="http://schemas.microsoft.com/office/drawing/2014/main" id="{2F0EFFEF-CF2F-4B44-8C38-3CD0797B10F1}"/>
              </a:ext>
            </a:extLst>
          </p:cNvPr>
          <p:cNvSpPr txBox="1"/>
          <p:nvPr/>
        </p:nvSpPr>
        <p:spPr>
          <a:xfrm>
            <a:off x="1923714" y="1782019"/>
            <a:ext cx="7906195" cy="830997"/>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0" i="0" u="none" strike="noStrike" kern="1200" cap="none" spc="0" baseline="0">
                <a:solidFill>
                  <a:srgbClr val="000000"/>
                </a:solidFill>
                <a:uFillTx/>
                <a:latin typeface="Calibri"/>
              </a:rPr>
              <a:t>Si les données proviennent d’européen ou sont traitées en UE, la réglementation (RGPD) s’applique à ces données </a:t>
            </a:r>
          </a:p>
        </p:txBody>
      </p:sp>
      <p:sp>
        <p:nvSpPr>
          <p:cNvPr id="5" name="ZoneTexte 10">
            <a:extLst>
              <a:ext uri="{FF2B5EF4-FFF2-40B4-BE49-F238E27FC236}">
                <a16:creationId xmlns:a16="http://schemas.microsoft.com/office/drawing/2014/main" id="{C83B6E95-7D93-48AA-9A50-AB428B4E7154}"/>
              </a:ext>
            </a:extLst>
          </p:cNvPr>
          <p:cNvSpPr txBox="1"/>
          <p:nvPr/>
        </p:nvSpPr>
        <p:spPr>
          <a:xfrm>
            <a:off x="383919" y="1891335"/>
            <a:ext cx="1885072" cy="584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200" b="1" i="0" u="none" strike="noStrike" kern="1200" cap="none" spc="0" baseline="0">
                <a:solidFill>
                  <a:srgbClr val="000000"/>
                </a:solidFill>
                <a:uFillTx/>
                <a:latin typeface="Calibri"/>
              </a:rPr>
              <a:t>RAPPEL</a:t>
            </a:r>
          </a:p>
        </p:txBody>
      </p:sp>
      <p:sp>
        <p:nvSpPr>
          <p:cNvPr id="6" name="ZoneTexte 11">
            <a:extLst>
              <a:ext uri="{FF2B5EF4-FFF2-40B4-BE49-F238E27FC236}">
                <a16:creationId xmlns:a16="http://schemas.microsoft.com/office/drawing/2014/main" id="{5374C6E2-BE6F-4F84-B5D1-96A8644CDAB4}"/>
              </a:ext>
            </a:extLst>
          </p:cNvPr>
          <p:cNvSpPr txBox="1"/>
          <p:nvPr/>
        </p:nvSpPr>
        <p:spPr>
          <a:xfrm>
            <a:off x="3158273" y="3429000"/>
            <a:ext cx="5437086" cy="830997"/>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0" i="0" u="none" strike="noStrike" kern="1200" cap="none" spc="0" baseline="0">
                <a:solidFill>
                  <a:srgbClr val="000000"/>
                </a:solidFill>
                <a:uFillTx/>
                <a:latin typeface="Calibri"/>
              </a:rPr>
              <a:t>Toutes ces données doivent bénéficier d’un niveau de protection uniforme !</a:t>
            </a:r>
          </a:p>
        </p:txBody>
      </p:sp>
      <p:sp>
        <p:nvSpPr>
          <p:cNvPr id="7" name="Rectangle 12">
            <a:extLst>
              <a:ext uri="{FF2B5EF4-FFF2-40B4-BE49-F238E27FC236}">
                <a16:creationId xmlns:a16="http://schemas.microsoft.com/office/drawing/2014/main" id="{0CD13DDF-7DE4-4B5F-9BE9-D224ED74B935}"/>
              </a:ext>
            </a:extLst>
          </p:cNvPr>
          <p:cNvSpPr/>
          <p:nvPr/>
        </p:nvSpPr>
        <p:spPr>
          <a:xfrm>
            <a:off x="2662348" y="5210616"/>
            <a:ext cx="6428936" cy="1200332"/>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0" i="0" u="none" strike="noStrike" kern="1200" cap="none" spc="0" baseline="0">
                <a:solidFill>
                  <a:srgbClr val="000000"/>
                </a:solidFill>
                <a:uFillTx/>
                <a:latin typeface="Calibri"/>
              </a:rPr>
              <a:t>Protection équivalente obligatoire pour tous les acteurs impliqués dans le traitement de données, même s’ils sont situés hors de l’UE</a:t>
            </a:r>
          </a:p>
        </p:txBody>
      </p:sp>
      <p:pic>
        <p:nvPicPr>
          <p:cNvPr id="8" name="Image 14">
            <a:extLst>
              <a:ext uri="{FF2B5EF4-FFF2-40B4-BE49-F238E27FC236}">
                <a16:creationId xmlns:a16="http://schemas.microsoft.com/office/drawing/2014/main" id="{81B1B16B-4322-442F-A65E-33235F9DCF0D}"/>
              </a:ext>
            </a:extLst>
          </p:cNvPr>
          <p:cNvPicPr>
            <a:picLocks noChangeAspect="1"/>
          </p:cNvPicPr>
          <p:nvPr/>
        </p:nvPicPr>
        <p:blipFill>
          <a:blip r:embed="rId4"/>
          <a:stretch>
            <a:fillRect/>
          </a:stretch>
        </p:blipFill>
        <p:spPr>
          <a:xfrm rot="5400013">
            <a:off x="5595113" y="2729429"/>
            <a:ext cx="563416" cy="563416"/>
          </a:xfrm>
          <a:prstGeom prst="rect">
            <a:avLst/>
          </a:prstGeom>
          <a:noFill/>
          <a:ln cap="flat">
            <a:noFill/>
          </a:ln>
        </p:spPr>
      </p:pic>
      <p:pic>
        <p:nvPicPr>
          <p:cNvPr id="9" name="Image 15">
            <a:extLst>
              <a:ext uri="{FF2B5EF4-FFF2-40B4-BE49-F238E27FC236}">
                <a16:creationId xmlns:a16="http://schemas.microsoft.com/office/drawing/2014/main" id="{2469520D-3D01-4F85-ACBD-80997209D1B9}"/>
              </a:ext>
            </a:extLst>
          </p:cNvPr>
          <p:cNvPicPr>
            <a:picLocks noChangeAspect="1"/>
          </p:cNvPicPr>
          <p:nvPr/>
        </p:nvPicPr>
        <p:blipFill>
          <a:blip r:embed="rId4"/>
          <a:stretch>
            <a:fillRect/>
          </a:stretch>
        </p:blipFill>
        <p:spPr>
          <a:xfrm rot="5400013">
            <a:off x="5595113" y="4396152"/>
            <a:ext cx="563416" cy="563416"/>
          </a:xfrm>
          <a:prstGeom prst="rect">
            <a:avLst/>
          </a:prstGeom>
          <a:noFill/>
          <a:ln cap="flat">
            <a:noFill/>
          </a:ln>
        </p:spPr>
      </p:pic>
      <p:pic>
        <p:nvPicPr>
          <p:cNvPr id="10" name="Image 17">
            <a:extLst>
              <a:ext uri="{FF2B5EF4-FFF2-40B4-BE49-F238E27FC236}">
                <a16:creationId xmlns:a16="http://schemas.microsoft.com/office/drawing/2014/main" id="{5F17FF01-F05F-4E4F-BC48-412ED0DE4236}"/>
              </a:ext>
            </a:extLst>
          </p:cNvPr>
          <p:cNvPicPr>
            <a:picLocks noChangeAspect="1"/>
          </p:cNvPicPr>
          <p:nvPr/>
        </p:nvPicPr>
        <p:blipFill>
          <a:blip r:embed="rId5"/>
          <a:stretch>
            <a:fillRect/>
          </a:stretch>
        </p:blipFill>
        <p:spPr>
          <a:xfrm>
            <a:off x="984891" y="5349980"/>
            <a:ext cx="1060960" cy="1060960"/>
          </a:xfrm>
          <a:prstGeom prst="rect">
            <a:avLst/>
          </a:prstGeom>
          <a:noFill/>
          <a:ln cap="flat">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0C2CB8-FD0B-4BE6-B2B7-FB4B0321A3E8}"/>
              </a:ext>
            </a:extLst>
          </p:cNvPr>
          <p:cNvSpPr txBox="1">
            <a:spLocks noGrp="1"/>
          </p:cNvSpPr>
          <p:nvPr>
            <p:ph type="title"/>
          </p:nvPr>
        </p:nvSpPr>
        <p:spPr>
          <a:xfrm>
            <a:off x="609484" y="667173"/>
            <a:ext cx="10972077" cy="609401"/>
          </a:xfrm>
        </p:spPr>
        <p:txBody>
          <a:bodyPr/>
          <a:lstStyle/>
          <a:p>
            <a:pPr lvl="0"/>
            <a:r>
              <a:rPr lang="fr-FR"/>
              <a:t>Transfert de données hors de l’UE</a:t>
            </a:r>
          </a:p>
        </p:txBody>
      </p:sp>
      <p:sp>
        <p:nvSpPr>
          <p:cNvPr id="3" name="ZoneTexte 3">
            <a:extLst>
              <a:ext uri="{FF2B5EF4-FFF2-40B4-BE49-F238E27FC236}">
                <a16:creationId xmlns:a16="http://schemas.microsoft.com/office/drawing/2014/main" id="{AEE52AFE-DF2B-4976-B2CB-2F809277B09D}"/>
              </a:ext>
            </a:extLst>
          </p:cNvPr>
          <p:cNvSpPr txBox="1"/>
          <p:nvPr/>
        </p:nvSpPr>
        <p:spPr>
          <a:xfrm>
            <a:off x="3965844" y="1484436"/>
            <a:ext cx="3516919" cy="46166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i="0" u="none" strike="noStrike" kern="1200" cap="none" spc="0" baseline="0">
                <a:solidFill>
                  <a:srgbClr val="000000"/>
                </a:solidFill>
                <a:uFillTx/>
                <a:latin typeface="Calibri"/>
              </a:rPr>
              <a:t>Conséquences pratiques</a:t>
            </a:r>
          </a:p>
        </p:txBody>
      </p:sp>
      <p:pic>
        <p:nvPicPr>
          <p:cNvPr id="4" name="Image 2">
            <a:extLst>
              <a:ext uri="{FF2B5EF4-FFF2-40B4-BE49-F238E27FC236}">
                <a16:creationId xmlns:a16="http://schemas.microsoft.com/office/drawing/2014/main" id="{6AC4EB31-256C-4E49-A84F-BA59040BB61C}"/>
              </a:ext>
            </a:extLst>
          </p:cNvPr>
          <p:cNvPicPr>
            <a:picLocks noChangeAspect="1"/>
          </p:cNvPicPr>
          <p:nvPr/>
        </p:nvPicPr>
        <p:blipFill>
          <a:blip r:embed="rId3"/>
          <a:stretch>
            <a:fillRect/>
          </a:stretch>
        </p:blipFill>
        <p:spPr>
          <a:xfrm>
            <a:off x="9736293" y="4029047"/>
            <a:ext cx="948964" cy="948964"/>
          </a:xfrm>
          <a:prstGeom prst="rect">
            <a:avLst/>
          </a:prstGeom>
          <a:noFill/>
          <a:ln cap="flat">
            <a:noFill/>
          </a:ln>
        </p:spPr>
      </p:pic>
      <p:sp>
        <p:nvSpPr>
          <p:cNvPr id="5" name="ZoneTexte 6">
            <a:extLst>
              <a:ext uri="{FF2B5EF4-FFF2-40B4-BE49-F238E27FC236}">
                <a16:creationId xmlns:a16="http://schemas.microsoft.com/office/drawing/2014/main" id="{E54B652F-FEE6-46D9-8CFB-09FF398A0D7A}"/>
              </a:ext>
            </a:extLst>
          </p:cNvPr>
          <p:cNvSpPr txBox="1"/>
          <p:nvPr/>
        </p:nvSpPr>
        <p:spPr>
          <a:xfrm>
            <a:off x="8527538" y="5151857"/>
            <a:ext cx="3366473" cy="1200332"/>
          </a:xfrm>
          <a:prstGeom prst="rect">
            <a:avLst/>
          </a:prstGeom>
          <a:noFill/>
          <a:ln w="9528" cap="flat">
            <a:solidFill>
              <a:srgbClr val="FF0000"/>
            </a:solidFill>
            <a:prstDash val="solid"/>
            <a:miter/>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Si les données sont transmises à des personnes non conformes à la réglementation, votre entreprise est sanctionnable !</a:t>
            </a:r>
          </a:p>
        </p:txBody>
      </p:sp>
      <p:sp>
        <p:nvSpPr>
          <p:cNvPr id="6" name="ZoneTexte 2">
            <a:extLst>
              <a:ext uri="{FF2B5EF4-FFF2-40B4-BE49-F238E27FC236}">
                <a16:creationId xmlns:a16="http://schemas.microsoft.com/office/drawing/2014/main" id="{4541FCBD-2BCA-4168-8628-E80517420E1A}"/>
              </a:ext>
            </a:extLst>
          </p:cNvPr>
          <p:cNvSpPr txBox="1"/>
          <p:nvPr/>
        </p:nvSpPr>
        <p:spPr>
          <a:xfrm>
            <a:off x="1817461" y="2376242"/>
            <a:ext cx="6396374" cy="400114"/>
          </a:xfrm>
          <a:prstGeom prst="rect">
            <a:avLst/>
          </a:prstGeom>
          <a:noFill/>
          <a:ln cap="flat">
            <a:noFill/>
          </a:ln>
        </p:spPr>
        <p:txBody>
          <a:bodyPr vert="horz" wrap="square" lIns="91440" tIns="45720" rIns="91440" bIns="45720" anchor="t" anchorCtr="0" compatLnSpc="1">
            <a:spAutoFit/>
          </a:bodyPr>
          <a:lstStyle/>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fr-FR" sz="2000" b="0" i="0" u="none" strike="noStrike" kern="1200" cap="none" spc="0" baseline="0">
                <a:solidFill>
                  <a:srgbClr val="000000"/>
                </a:solidFill>
                <a:uFillTx/>
                <a:latin typeface="Calibri"/>
              </a:rPr>
              <a:t>Lister les individus ayant un droit d’accès aux données. </a:t>
            </a:r>
          </a:p>
        </p:txBody>
      </p:sp>
      <p:sp>
        <p:nvSpPr>
          <p:cNvPr id="7" name="ZoneTexte 7">
            <a:extLst>
              <a:ext uri="{FF2B5EF4-FFF2-40B4-BE49-F238E27FC236}">
                <a16:creationId xmlns:a16="http://schemas.microsoft.com/office/drawing/2014/main" id="{DCB3A74D-1794-4729-A377-6625DE5D0049}"/>
              </a:ext>
            </a:extLst>
          </p:cNvPr>
          <p:cNvSpPr txBox="1"/>
          <p:nvPr/>
        </p:nvSpPr>
        <p:spPr>
          <a:xfrm>
            <a:off x="1817461" y="4029047"/>
            <a:ext cx="6960778" cy="400114"/>
          </a:xfrm>
          <a:prstGeom prst="rect">
            <a:avLst/>
          </a:prstGeom>
          <a:noFill/>
          <a:ln cap="flat">
            <a:noFill/>
          </a:ln>
        </p:spPr>
        <p:txBody>
          <a:bodyPr vert="horz" wrap="square" lIns="91440" tIns="45720" rIns="91440" bIns="45720" anchor="t" anchorCtr="0" compatLnSpc="1">
            <a:spAutoFit/>
          </a:bodyPr>
          <a:lstStyle/>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fr-FR" sz="2000" b="0" i="0" u="none" strike="noStrike" kern="1200" cap="none" spc="0" baseline="0">
                <a:solidFill>
                  <a:srgbClr val="000000"/>
                </a:solidFill>
                <a:uFillTx/>
                <a:latin typeface="Calibri"/>
              </a:rPr>
              <a:t>Identifier les pays où les données sont situées et transférées. </a:t>
            </a:r>
          </a:p>
        </p:txBody>
      </p:sp>
      <p:sp>
        <p:nvSpPr>
          <p:cNvPr id="8" name="Rectangle 8">
            <a:extLst>
              <a:ext uri="{FF2B5EF4-FFF2-40B4-BE49-F238E27FC236}">
                <a16:creationId xmlns:a16="http://schemas.microsoft.com/office/drawing/2014/main" id="{ECBA92C1-E59A-403D-B62E-5F4685849D4B}"/>
              </a:ext>
            </a:extLst>
          </p:cNvPr>
          <p:cNvSpPr/>
          <p:nvPr/>
        </p:nvSpPr>
        <p:spPr>
          <a:xfrm>
            <a:off x="1817461" y="4484464"/>
            <a:ext cx="6905420" cy="400114"/>
          </a:xfrm>
          <a:prstGeom prst="rect">
            <a:avLst/>
          </a:prstGeom>
          <a:noFill/>
          <a:ln cap="flat">
            <a:noFill/>
            <a:prstDash val="solid"/>
          </a:ln>
        </p:spPr>
        <p:txBody>
          <a:bodyPr vert="horz" wrap="none" lIns="91440" tIns="45720" rIns="91440" bIns="45720" anchor="t" anchorCtr="0" compatLnSpc="1">
            <a:spAutoFit/>
          </a:bodyPr>
          <a:lstStyle/>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fr-FR" sz="2000" b="0" i="0" u="none" strike="noStrike" kern="1200" cap="none" spc="0" baseline="0">
                <a:solidFill>
                  <a:srgbClr val="000000"/>
                </a:solidFill>
                <a:uFillTx/>
                <a:latin typeface="Calibri"/>
              </a:rPr>
              <a:t>Identifier les pays où résident ceux ayant accès aux données. </a:t>
            </a:r>
          </a:p>
        </p:txBody>
      </p:sp>
      <p:sp>
        <p:nvSpPr>
          <p:cNvPr id="9" name="ZoneTexte 9">
            <a:extLst>
              <a:ext uri="{FF2B5EF4-FFF2-40B4-BE49-F238E27FC236}">
                <a16:creationId xmlns:a16="http://schemas.microsoft.com/office/drawing/2014/main" id="{8A0A8BEB-7B45-4D89-9556-F83F2DA1A482}"/>
              </a:ext>
            </a:extLst>
          </p:cNvPr>
          <p:cNvSpPr txBox="1"/>
          <p:nvPr/>
        </p:nvSpPr>
        <p:spPr>
          <a:xfrm>
            <a:off x="1818714" y="2807701"/>
            <a:ext cx="6708824" cy="707882"/>
          </a:xfrm>
          <a:prstGeom prst="rect">
            <a:avLst/>
          </a:prstGeom>
          <a:noFill/>
          <a:ln cap="flat">
            <a:noFill/>
          </a:ln>
        </p:spPr>
        <p:txBody>
          <a:bodyPr vert="horz" wrap="square" lIns="91440" tIns="45720" rIns="91440" bIns="45720" anchor="t" anchorCtr="0" compatLnSpc="1">
            <a:spAutoFit/>
          </a:bodyPr>
          <a:lstStyle/>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fr-FR" sz="2000" b="0" i="0" u="none" strike="noStrike" kern="1200" cap="none" spc="0" baseline="0">
                <a:solidFill>
                  <a:srgbClr val="000000"/>
                </a:solidFill>
                <a:uFillTx/>
                <a:latin typeface="Calibri"/>
              </a:rPr>
              <a:t>Conserver pour chaque destinataire / utilisateur de données le type de donnée auxquels il a accès / qu’il a reçu.</a:t>
            </a:r>
          </a:p>
        </p:txBody>
      </p:sp>
      <p:sp>
        <p:nvSpPr>
          <p:cNvPr id="10" name="ZoneTexte 11">
            <a:extLst>
              <a:ext uri="{FF2B5EF4-FFF2-40B4-BE49-F238E27FC236}">
                <a16:creationId xmlns:a16="http://schemas.microsoft.com/office/drawing/2014/main" id="{9110B872-B8BD-41AB-868F-2088BB8207E5}"/>
              </a:ext>
            </a:extLst>
          </p:cNvPr>
          <p:cNvSpPr txBox="1"/>
          <p:nvPr/>
        </p:nvSpPr>
        <p:spPr>
          <a:xfrm>
            <a:off x="1817461" y="5482669"/>
            <a:ext cx="6407283" cy="707882"/>
          </a:xfrm>
          <a:prstGeom prst="rect">
            <a:avLst/>
          </a:prstGeom>
          <a:noFill/>
          <a:ln cap="flat">
            <a:noFill/>
          </a:ln>
        </p:spPr>
        <p:txBody>
          <a:bodyPr vert="horz" wrap="square" lIns="91440" tIns="45720" rIns="91440" bIns="45720" anchor="t" anchorCtr="0" compatLnSpc="1">
            <a:spAutoFit/>
          </a:bodyPr>
          <a:lstStyle/>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fr-FR" sz="2000" b="0" i="0" u="none" strike="noStrike" kern="1200" cap="none" spc="0" baseline="0">
                <a:solidFill>
                  <a:srgbClr val="000000"/>
                </a:solidFill>
                <a:uFillTx/>
                <a:latin typeface="Calibri"/>
              </a:rPr>
              <a:t>Communiquer ces informations au service juridique et collaborer avec lui si besoin. </a:t>
            </a:r>
          </a:p>
        </p:txBody>
      </p:sp>
      <p:pic>
        <p:nvPicPr>
          <p:cNvPr id="11" name="Image 13">
            <a:extLst>
              <a:ext uri="{FF2B5EF4-FFF2-40B4-BE49-F238E27FC236}">
                <a16:creationId xmlns:a16="http://schemas.microsoft.com/office/drawing/2014/main" id="{AC3FCAC7-132C-4492-9E0B-117FABF99297}"/>
              </a:ext>
            </a:extLst>
          </p:cNvPr>
          <p:cNvPicPr>
            <a:picLocks noChangeAspect="1"/>
          </p:cNvPicPr>
          <p:nvPr/>
        </p:nvPicPr>
        <p:blipFill>
          <a:blip r:embed="rId4"/>
          <a:stretch>
            <a:fillRect/>
          </a:stretch>
        </p:blipFill>
        <p:spPr>
          <a:xfrm>
            <a:off x="609484" y="2327513"/>
            <a:ext cx="1198312" cy="1198312"/>
          </a:xfrm>
          <a:prstGeom prst="rect">
            <a:avLst/>
          </a:prstGeom>
          <a:noFill/>
          <a:ln cap="flat">
            <a:noFill/>
          </a:ln>
        </p:spPr>
      </p:pic>
      <p:pic>
        <p:nvPicPr>
          <p:cNvPr id="12" name="Image 15">
            <a:extLst>
              <a:ext uri="{FF2B5EF4-FFF2-40B4-BE49-F238E27FC236}">
                <a16:creationId xmlns:a16="http://schemas.microsoft.com/office/drawing/2014/main" id="{E22597A1-608C-4534-A1AC-BCA837C05B3B}"/>
              </a:ext>
            </a:extLst>
          </p:cNvPr>
          <p:cNvPicPr>
            <a:picLocks noChangeAspect="1"/>
          </p:cNvPicPr>
          <p:nvPr/>
        </p:nvPicPr>
        <p:blipFill>
          <a:blip r:embed="rId5"/>
          <a:stretch>
            <a:fillRect/>
          </a:stretch>
        </p:blipFill>
        <p:spPr>
          <a:xfrm>
            <a:off x="609484" y="3845125"/>
            <a:ext cx="1098157" cy="1098157"/>
          </a:xfrm>
          <a:prstGeom prst="rect">
            <a:avLst/>
          </a:prstGeom>
          <a:noFill/>
          <a:ln cap="flat">
            <a:noFill/>
          </a:ln>
        </p:spPr>
      </p:pic>
      <p:pic>
        <p:nvPicPr>
          <p:cNvPr id="13" name="Image 21">
            <a:extLst>
              <a:ext uri="{FF2B5EF4-FFF2-40B4-BE49-F238E27FC236}">
                <a16:creationId xmlns:a16="http://schemas.microsoft.com/office/drawing/2014/main" id="{1AE12963-31D8-481B-987C-658C3A5FC85B}"/>
              </a:ext>
            </a:extLst>
          </p:cNvPr>
          <p:cNvPicPr>
            <a:picLocks noChangeAspect="1"/>
          </p:cNvPicPr>
          <p:nvPr/>
        </p:nvPicPr>
        <p:blipFill>
          <a:blip r:embed="rId6"/>
          <a:stretch>
            <a:fillRect/>
          </a:stretch>
        </p:blipFill>
        <p:spPr>
          <a:xfrm>
            <a:off x="709638" y="5337617"/>
            <a:ext cx="998003" cy="998003"/>
          </a:xfrm>
          <a:prstGeom prst="rect">
            <a:avLst/>
          </a:prstGeom>
          <a:noFill/>
          <a:ln cap="flat">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BE374DAD-D9E6-440F-BBF1-A66C84D03DB4}"/>
              </a:ext>
            </a:extLst>
          </p:cNvPr>
          <p:cNvSpPr/>
          <p:nvPr/>
        </p:nvSpPr>
        <p:spPr>
          <a:xfrm>
            <a:off x="571966" y="2658343"/>
            <a:ext cx="11009595" cy="1015660"/>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000" b="0" i="0" u="none" strike="noStrike" kern="1200" cap="none" spc="0" baseline="0">
                <a:solidFill>
                  <a:srgbClr val="000000"/>
                </a:solidFill>
                <a:uFillTx/>
                <a:latin typeface="Calibri"/>
              </a:rPr>
              <a:t>Une décision de la Commission européenne établissant qu'un pays tiers, par l'intermédiaire de sa législation interne ou de ses engagements internationaux, offre un niveau de protection des données à caractère personnel comparable appliqué dans l’Union européenne. </a:t>
            </a:r>
          </a:p>
        </p:txBody>
      </p:sp>
      <p:sp>
        <p:nvSpPr>
          <p:cNvPr id="3" name="Titre 1">
            <a:extLst>
              <a:ext uri="{FF2B5EF4-FFF2-40B4-BE49-F238E27FC236}">
                <a16:creationId xmlns:a16="http://schemas.microsoft.com/office/drawing/2014/main" id="{BDAD6602-C799-401A-BD26-7B633F898E2B}"/>
              </a:ext>
            </a:extLst>
          </p:cNvPr>
          <p:cNvSpPr txBox="1">
            <a:spLocks noGrp="1"/>
          </p:cNvSpPr>
          <p:nvPr>
            <p:ph type="title"/>
          </p:nvPr>
        </p:nvSpPr>
        <p:spPr>
          <a:xfrm>
            <a:off x="609484" y="667173"/>
            <a:ext cx="10972077" cy="609401"/>
          </a:xfrm>
        </p:spPr>
        <p:txBody>
          <a:bodyPr/>
          <a:lstStyle/>
          <a:p>
            <a:pPr lvl="0"/>
            <a:r>
              <a:rPr lang="fr-FR"/>
              <a:t>Transfert de données hors de l’UE</a:t>
            </a:r>
          </a:p>
        </p:txBody>
      </p:sp>
      <p:sp>
        <p:nvSpPr>
          <p:cNvPr id="4" name="ZoneTexte 4">
            <a:extLst>
              <a:ext uri="{FF2B5EF4-FFF2-40B4-BE49-F238E27FC236}">
                <a16:creationId xmlns:a16="http://schemas.microsoft.com/office/drawing/2014/main" id="{F585D3ED-34EF-46E0-AC69-419504293A2F}"/>
              </a:ext>
            </a:extLst>
          </p:cNvPr>
          <p:cNvSpPr txBox="1"/>
          <p:nvPr/>
        </p:nvSpPr>
        <p:spPr>
          <a:xfrm>
            <a:off x="393896" y="1936680"/>
            <a:ext cx="7343336"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800" b="1" i="0" u="none" strike="noStrike" kern="1200" cap="none" spc="0" baseline="0">
                <a:solidFill>
                  <a:srgbClr val="000000"/>
                </a:solidFill>
                <a:uFillTx/>
                <a:latin typeface="Calibri"/>
              </a:rPr>
              <a:t>La notion de décision d’adéquation</a:t>
            </a:r>
          </a:p>
        </p:txBody>
      </p:sp>
      <p:sp>
        <p:nvSpPr>
          <p:cNvPr id="5" name="ZoneTexte 7">
            <a:extLst>
              <a:ext uri="{FF2B5EF4-FFF2-40B4-BE49-F238E27FC236}">
                <a16:creationId xmlns:a16="http://schemas.microsoft.com/office/drawing/2014/main" id="{F735987C-E340-43A9-AF75-03CB3B9AA165}"/>
              </a:ext>
            </a:extLst>
          </p:cNvPr>
          <p:cNvSpPr txBox="1"/>
          <p:nvPr/>
        </p:nvSpPr>
        <p:spPr>
          <a:xfrm>
            <a:off x="393896" y="3874879"/>
            <a:ext cx="7343336"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800" b="1" i="0" u="none" strike="noStrike" kern="1200" cap="none" spc="0" baseline="0">
                <a:solidFill>
                  <a:srgbClr val="000000"/>
                </a:solidFill>
                <a:uFillTx/>
                <a:latin typeface="Calibri"/>
              </a:rPr>
              <a:t>L’exemple des Etats-Unis</a:t>
            </a:r>
          </a:p>
        </p:txBody>
      </p:sp>
      <p:pic>
        <p:nvPicPr>
          <p:cNvPr id="6" name="Picture 2" descr="Home - Safe Harbor - The project">
            <a:extLst>
              <a:ext uri="{FF2B5EF4-FFF2-40B4-BE49-F238E27FC236}">
                <a16:creationId xmlns:a16="http://schemas.microsoft.com/office/drawing/2014/main" id="{20125486-D4E2-46C8-B26E-B4F06149D080}"/>
              </a:ext>
            </a:extLst>
          </p:cNvPr>
          <p:cNvPicPr>
            <a:picLocks noChangeAspect="1"/>
          </p:cNvPicPr>
          <p:nvPr/>
        </p:nvPicPr>
        <p:blipFill>
          <a:blip r:embed="rId3"/>
          <a:srcRect/>
          <a:stretch>
            <a:fillRect/>
          </a:stretch>
        </p:blipFill>
        <p:spPr>
          <a:xfrm>
            <a:off x="765224" y="4902866"/>
            <a:ext cx="2400007" cy="870966"/>
          </a:xfrm>
          <a:prstGeom prst="rect">
            <a:avLst/>
          </a:prstGeom>
          <a:noFill/>
          <a:ln cap="flat">
            <a:noFill/>
          </a:ln>
        </p:spPr>
      </p:pic>
      <p:pic>
        <p:nvPicPr>
          <p:cNvPr id="7" name="Image 14">
            <a:extLst>
              <a:ext uri="{FF2B5EF4-FFF2-40B4-BE49-F238E27FC236}">
                <a16:creationId xmlns:a16="http://schemas.microsoft.com/office/drawing/2014/main" id="{93887CFB-4C37-44C6-8334-E13EE966E1F0}"/>
              </a:ext>
            </a:extLst>
          </p:cNvPr>
          <p:cNvPicPr>
            <a:picLocks noChangeAspect="1"/>
          </p:cNvPicPr>
          <p:nvPr/>
        </p:nvPicPr>
        <p:blipFill>
          <a:blip r:embed="rId4"/>
          <a:stretch>
            <a:fillRect/>
          </a:stretch>
        </p:blipFill>
        <p:spPr>
          <a:xfrm>
            <a:off x="3502142" y="5056650"/>
            <a:ext cx="563416" cy="563416"/>
          </a:xfrm>
          <a:prstGeom prst="rect">
            <a:avLst/>
          </a:prstGeom>
          <a:noFill/>
          <a:ln cap="flat">
            <a:noFill/>
          </a:ln>
        </p:spPr>
      </p:pic>
      <p:sp>
        <p:nvSpPr>
          <p:cNvPr id="8" name="ZoneTexte 11">
            <a:extLst>
              <a:ext uri="{FF2B5EF4-FFF2-40B4-BE49-F238E27FC236}">
                <a16:creationId xmlns:a16="http://schemas.microsoft.com/office/drawing/2014/main" id="{B7C7217E-9EBF-4220-ABE3-E602B0CBF28E}"/>
              </a:ext>
            </a:extLst>
          </p:cNvPr>
          <p:cNvSpPr txBox="1"/>
          <p:nvPr/>
        </p:nvSpPr>
        <p:spPr>
          <a:xfrm>
            <a:off x="4026011" y="4902866"/>
            <a:ext cx="2050761" cy="120033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i="0" u="none" strike="noStrike" kern="1200" cap="none" spc="0" baseline="0">
                <a:solidFill>
                  <a:srgbClr val="000000"/>
                </a:solidFill>
                <a:uFillTx/>
                <a:latin typeface="Calibri"/>
              </a:rPr>
              <a:t>Annulation par la CJUE</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i="0" u="none" strike="noStrike" kern="1200" cap="none" spc="0" baseline="0">
                <a:solidFill>
                  <a:srgbClr val="000000"/>
                </a:solidFill>
                <a:uFillTx/>
                <a:latin typeface="Calibri"/>
              </a:rPr>
              <a:t>(2015)</a:t>
            </a:r>
          </a:p>
        </p:txBody>
      </p:sp>
      <p:pic>
        <p:nvPicPr>
          <p:cNvPr id="9" name="Image 14">
            <a:extLst>
              <a:ext uri="{FF2B5EF4-FFF2-40B4-BE49-F238E27FC236}">
                <a16:creationId xmlns:a16="http://schemas.microsoft.com/office/drawing/2014/main" id="{2D18C352-2FDF-4B55-8AF5-37A583FF16A1}"/>
              </a:ext>
            </a:extLst>
          </p:cNvPr>
          <p:cNvPicPr>
            <a:picLocks noChangeAspect="1"/>
          </p:cNvPicPr>
          <p:nvPr/>
        </p:nvPicPr>
        <p:blipFill>
          <a:blip r:embed="rId4"/>
          <a:stretch>
            <a:fillRect/>
          </a:stretch>
        </p:blipFill>
        <p:spPr>
          <a:xfrm>
            <a:off x="5993672" y="5056650"/>
            <a:ext cx="563416" cy="563416"/>
          </a:xfrm>
          <a:prstGeom prst="rect">
            <a:avLst/>
          </a:prstGeom>
          <a:noFill/>
          <a:ln cap="flat">
            <a:noFill/>
          </a:ln>
        </p:spPr>
      </p:pic>
      <p:sp>
        <p:nvSpPr>
          <p:cNvPr id="10" name="ZoneTexte 13">
            <a:extLst>
              <a:ext uri="{FF2B5EF4-FFF2-40B4-BE49-F238E27FC236}">
                <a16:creationId xmlns:a16="http://schemas.microsoft.com/office/drawing/2014/main" id="{D7A46276-A456-463F-B4DC-88F87AFC4219}"/>
              </a:ext>
            </a:extLst>
          </p:cNvPr>
          <p:cNvSpPr txBox="1"/>
          <p:nvPr/>
        </p:nvSpPr>
        <p:spPr>
          <a:xfrm>
            <a:off x="9874358" y="4902866"/>
            <a:ext cx="2050761" cy="120033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i="0" u="none" strike="noStrike" kern="1200" cap="none" spc="0" baseline="0">
                <a:solidFill>
                  <a:srgbClr val="000000"/>
                </a:solidFill>
                <a:uFillTx/>
                <a:latin typeface="Calibri"/>
              </a:rPr>
              <a:t>Annulation par la CJUE</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i="0" u="none" strike="noStrike" kern="1200" cap="none" spc="0" baseline="0">
                <a:solidFill>
                  <a:srgbClr val="000000"/>
                </a:solidFill>
                <a:uFillTx/>
                <a:latin typeface="Calibri"/>
              </a:rPr>
              <a:t>(2020)</a:t>
            </a:r>
          </a:p>
        </p:txBody>
      </p:sp>
      <p:pic>
        <p:nvPicPr>
          <p:cNvPr id="11" name="Image 14">
            <a:extLst>
              <a:ext uri="{FF2B5EF4-FFF2-40B4-BE49-F238E27FC236}">
                <a16:creationId xmlns:a16="http://schemas.microsoft.com/office/drawing/2014/main" id="{6AA706AA-F543-47B9-BA3D-BA9A5DDE3444}"/>
              </a:ext>
            </a:extLst>
          </p:cNvPr>
          <p:cNvPicPr>
            <a:picLocks noChangeAspect="1"/>
          </p:cNvPicPr>
          <p:nvPr/>
        </p:nvPicPr>
        <p:blipFill>
          <a:blip r:embed="rId4"/>
          <a:stretch>
            <a:fillRect/>
          </a:stretch>
        </p:blipFill>
        <p:spPr>
          <a:xfrm>
            <a:off x="9310951" y="5056650"/>
            <a:ext cx="563416" cy="563416"/>
          </a:xfrm>
          <a:prstGeom prst="rect">
            <a:avLst/>
          </a:prstGeom>
          <a:noFill/>
          <a:ln cap="flat">
            <a:noFill/>
          </a:ln>
        </p:spPr>
      </p:pic>
      <p:pic>
        <p:nvPicPr>
          <p:cNvPr id="12" name="Picture 4" descr="Invalidation du Privacy Shield : analyse des conséquences | DIGITEMIS">
            <a:extLst>
              <a:ext uri="{FF2B5EF4-FFF2-40B4-BE49-F238E27FC236}">
                <a16:creationId xmlns:a16="http://schemas.microsoft.com/office/drawing/2014/main" id="{7CBF044D-DD5C-4BD3-8E4D-579803103015}"/>
              </a:ext>
            </a:extLst>
          </p:cNvPr>
          <p:cNvPicPr>
            <a:picLocks noChangeAspect="1"/>
          </p:cNvPicPr>
          <p:nvPr/>
        </p:nvPicPr>
        <p:blipFill>
          <a:blip r:embed="rId5"/>
          <a:srcRect/>
          <a:stretch>
            <a:fillRect/>
          </a:stretch>
        </p:blipFill>
        <p:spPr>
          <a:xfrm>
            <a:off x="6761293" y="4679441"/>
            <a:ext cx="2454816" cy="1363781"/>
          </a:xfrm>
          <a:prstGeom prst="rect">
            <a:avLst/>
          </a:prstGeom>
          <a:noFill/>
          <a:ln cap="flat">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37EC6234-D5A2-4197-8C81-2F8549941327}"/>
              </a:ext>
            </a:extLst>
          </p:cNvPr>
          <p:cNvSpPr/>
          <p:nvPr/>
        </p:nvSpPr>
        <p:spPr>
          <a:xfrm>
            <a:off x="609840" y="773280"/>
            <a:ext cx="10971721" cy="608761"/>
          </a:xfrm>
          <a:prstGeom prst="rect">
            <a:avLst/>
          </a:prstGeom>
          <a:noFill/>
          <a:ln cap="flat">
            <a:noFill/>
            <a:prstDash val="solid"/>
          </a:ln>
        </p:spPr>
        <p:txBody>
          <a:bodyPr vert="horz" wrap="square" lIns="0" tIns="0" rIns="0" bIns="0" anchor="ctr" anchorCtr="1" compatLnSpc="1">
            <a:noAutofit/>
          </a:bodyPr>
          <a:lstStyle/>
          <a:p>
            <a:pPr marL="0" marR="0" lvl="0" indent="0" algn="ct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4400" b="0" i="0" u="none" strike="noStrike" kern="1200" cap="none" spc="-1" baseline="0">
                <a:solidFill>
                  <a:srgbClr val="000000"/>
                </a:solidFill>
                <a:uFillTx/>
                <a:latin typeface="Arial"/>
                <a:ea typeface="DejaVu Sans"/>
                <a:cs typeface="DejaVu Sans"/>
              </a:rPr>
              <a:t>Sécurité et Violation de données</a:t>
            </a:r>
          </a:p>
        </p:txBody>
      </p:sp>
      <p:sp>
        <p:nvSpPr>
          <p:cNvPr id="3" name="Line 2">
            <a:extLst>
              <a:ext uri="{FF2B5EF4-FFF2-40B4-BE49-F238E27FC236}">
                <a16:creationId xmlns:a16="http://schemas.microsoft.com/office/drawing/2014/main" id="{AC0E09D4-4145-4D89-8D0E-DCCEC3BD4E2E}"/>
              </a:ext>
            </a:extLst>
          </p:cNvPr>
          <p:cNvSpPr/>
          <p:nvPr/>
        </p:nvSpPr>
        <p:spPr>
          <a:xfrm>
            <a:off x="5892677" y="3128756"/>
            <a:ext cx="0" cy="3234241"/>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 f7 f0 1"/>
              <a:gd name="f13" fmla="*/ f8 f0 1"/>
              <a:gd name="f14" fmla="?: f9 f3 1"/>
              <a:gd name="f15" fmla="?: f10 f4 1"/>
              <a:gd name="f16" fmla="?: f11 f5 1"/>
              <a:gd name="f17" fmla="*/ f12 1 f2"/>
              <a:gd name="f18" fmla="*/ f13 1 f2"/>
              <a:gd name="f19" fmla="*/ f14 1 21600"/>
              <a:gd name="f20" fmla="*/ f15 1 21600"/>
              <a:gd name="f21" fmla="*/ 21600 f14 1"/>
              <a:gd name="f22" fmla="*/ 21600 f15 1"/>
              <a:gd name="f23" fmla="+- f17 0 f1"/>
              <a:gd name="f24" fmla="+- f18 0 f1"/>
              <a:gd name="f25" fmla="min f20 f19"/>
              <a:gd name="f26" fmla="*/ f21 1 f16"/>
              <a:gd name="f27" fmla="*/ f22 1 f16"/>
              <a:gd name="f28" fmla="val f26"/>
              <a:gd name="f29" fmla="val f27"/>
              <a:gd name="f30" fmla="*/ f6 f25 1"/>
              <a:gd name="f31" fmla="*/ f28 f25 1"/>
              <a:gd name="f32" fmla="*/ f29 f25 1"/>
            </a:gdLst>
            <a:ahLst/>
            <a:cxnLst>
              <a:cxn ang="3cd4">
                <a:pos x="hc" y="t"/>
              </a:cxn>
              <a:cxn ang="0">
                <a:pos x="r" y="vc"/>
              </a:cxn>
              <a:cxn ang="cd4">
                <a:pos x="hc" y="b"/>
              </a:cxn>
              <a:cxn ang="cd2">
                <a:pos x="l" y="vc"/>
              </a:cxn>
              <a:cxn ang="f23">
                <a:pos x="f30" y="f30"/>
              </a:cxn>
              <a:cxn ang="f24">
                <a:pos x="f31" y="f32"/>
              </a:cxn>
            </a:cxnLst>
            <a:rect l="f30" t="f30" r="f31" b="f32"/>
            <a:pathLst>
              <a:path>
                <a:moveTo>
                  <a:pt x="f30" y="f30"/>
                </a:moveTo>
                <a:lnTo>
                  <a:pt x="f31" y="f32"/>
                </a:lnTo>
              </a:path>
            </a:pathLst>
          </a:custGeom>
          <a:noFill/>
          <a:ln w="25557" cap="flat">
            <a:solidFill>
              <a:srgbClr val="000000"/>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4" name="CustomShape 3">
            <a:extLst>
              <a:ext uri="{FF2B5EF4-FFF2-40B4-BE49-F238E27FC236}">
                <a16:creationId xmlns:a16="http://schemas.microsoft.com/office/drawing/2014/main" id="{AEC02FFA-38FB-4940-BEBE-FB30F519582B}"/>
              </a:ext>
            </a:extLst>
          </p:cNvPr>
          <p:cNvSpPr/>
          <p:nvPr/>
        </p:nvSpPr>
        <p:spPr>
          <a:xfrm>
            <a:off x="1111316" y="3129122"/>
            <a:ext cx="4191481" cy="455764"/>
          </a:xfrm>
          <a:prstGeom prst="rect">
            <a:avLst/>
          </a:prstGeom>
          <a:noFill/>
          <a:ln cap="flat">
            <a:noFill/>
            <a:prstDash val="solid"/>
          </a:ln>
        </p:spPr>
        <p:txBody>
          <a:bodyPr vert="horz" wrap="square" lIns="90004" tIns="44997" rIns="90004" bIns="44997"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i="0" u="none" strike="noStrike" kern="1200" cap="none" spc="-1" baseline="0">
                <a:solidFill>
                  <a:srgbClr val="000000"/>
                </a:solidFill>
                <a:uFillTx/>
                <a:latin typeface="Arial"/>
                <a:ea typeface="DejaVu Sans"/>
                <a:cs typeface="DejaVu Sans"/>
              </a:rPr>
              <a:t>Avant la faille de sécurité</a:t>
            </a:r>
            <a:endParaRPr lang="fr-FR" sz="2400" b="0" i="0" u="none" strike="noStrike" kern="1200" cap="none" spc="-1" baseline="0">
              <a:solidFill>
                <a:srgbClr val="000000"/>
              </a:solidFill>
              <a:uFillTx/>
              <a:latin typeface="Arial"/>
              <a:ea typeface="DejaVu Sans"/>
              <a:cs typeface="DejaVu Sans"/>
            </a:endParaRPr>
          </a:p>
        </p:txBody>
      </p:sp>
      <p:pic>
        <p:nvPicPr>
          <p:cNvPr id="5" name="Image 23">
            <a:extLst>
              <a:ext uri="{FF2B5EF4-FFF2-40B4-BE49-F238E27FC236}">
                <a16:creationId xmlns:a16="http://schemas.microsoft.com/office/drawing/2014/main" id="{BF9E5D66-B64D-4F18-B806-F306C364F528}"/>
              </a:ext>
            </a:extLst>
          </p:cNvPr>
          <p:cNvPicPr>
            <a:picLocks noChangeAspect="1"/>
          </p:cNvPicPr>
          <p:nvPr/>
        </p:nvPicPr>
        <p:blipFill>
          <a:blip r:embed="rId3"/>
          <a:stretch>
            <a:fillRect/>
          </a:stretch>
        </p:blipFill>
        <p:spPr>
          <a:xfrm>
            <a:off x="593281" y="3072603"/>
            <a:ext cx="537118" cy="537118"/>
          </a:xfrm>
          <a:prstGeom prst="rect">
            <a:avLst/>
          </a:prstGeom>
          <a:noFill/>
          <a:ln cap="flat">
            <a:noFill/>
          </a:ln>
        </p:spPr>
      </p:pic>
      <p:pic>
        <p:nvPicPr>
          <p:cNvPr id="6" name="Image 13">
            <a:extLst>
              <a:ext uri="{FF2B5EF4-FFF2-40B4-BE49-F238E27FC236}">
                <a16:creationId xmlns:a16="http://schemas.microsoft.com/office/drawing/2014/main" id="{FB60533F-19AF-475C-9D34-85EDE55EA5BB}"/>
              </a:ext>
            </a:extLst>
          </p:cNvPr>
          <p:cNvPicPr>
            <a:picLocks noChangeAspect="1"/>
          </p:cNvPicPr>
          <p:nvPr/>
        </p:nvPicPr>
        <p:blipFill>
          <a:blip r:embed="rId4"/>
          <a:stretch>
            <a:fillRect/>
          </a:stretch>
        </p:blipFill>
        <p:spPr>
          <a:xfrm>
            <a:off x="6675476" y="3067555"/>
            <a:ext cx="537118" cy="537118"/>
          </a:xfrm>
          <a:prstGeom prst="rect">
            <a:avLst/>
          </a:prstGeom>
          <a:noFill/>
          <a:ln cap="flat">
            <a:noFill/>
          </a:ln>
        </p:spPr>
      </p:pic>
      <p:sp>
        <p:nvSpPr>
          <p:cNvPr id="7" name="CustomShape 4">
            <a:extLst>
              <a:ext uri="{FF2B5EF4-FFF2-40B4-BE49-F238E27FC236}">
                <a16:creationId xmlns:a16="http://schemas.microsoft.com/office/drawing/2014/main" id="{3F49BC15-E28A-45C9-83F5-4017D433EC66}"/>
              </a:ext>
            </a:extLst>
          </p:cNvPr>
          <p:cNvSpPr/>
          <p:nvPr/>
        </p:nvSpPr>
        <p:spPr>
          <a:xfrm>
            <a:off x="6932880" y="3129122"/>
            <a:ext cx="4743724" cy="455764"/>
          </a:xfrm>
          <a:prstGeom prst="rect">
            <a:avLst/>
          </a:prstGeom>
          <a:noFill/>
          <a:ln cap="flat">
            <a:noFill/>
            <a:prstDash val="solid"/>
          </a:ln>
        </p:spPr>
        <p:txBody>
          <a:bodyPr vert="horz" wrap="square" lIns="90004" tIns="44997" rIns="90004" bIns="44997"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i="0" u="none" strike="noStrike" kern="1200" cap="none" spc="-1" baseline="0">
                <a:solidFill>
                  <a:srgbClr val="000000"/>
                </a:solidFill>
                <a:uFillTx/>
                <a:latin typeface="Arial"/>
                <a:ea typeface="DejaVu Sans"/>
                <a:cs typeface="DejaVu Sans"/>
              </a:rPr>
              <a:t>Après la faille de sécurité</a:t>
            </a:r>
            <a:endParaRPr lang="fr-FR" sz="2400" b="0" i="0" u="none" strike="noStrike" kern="1200" cap="none" spc="-1" baseline="0">
              <a:solidFill>
                <a:srgbClr val="000000"/>
              </a:solidFill>
              <a:uFillTx/>
              <a:latin typeface="Arial"/>
              <a:ea typeface="DejaVu Sans"/>
              <a:cs typeface="DejaVu Sans"/>
            </a:endParaRPr>
          </a:p>
        </p:txBody>
      </p:sp>
      <p:sp>
        <p:nvSpPr>
          <p:cNvPr id="8" name="CustomShape 5">
            <a:extLst>
              <a:ext uri="{FF2B5EF4-FFF2-40B4-BE49-F238E27FC236}">
                <a16:creationId xmlns:a16="http://schemas.microsoft.com/office/drawing/2014/main" id="{ED286659-10ED-491A-A950-E6E81F4DDBC1}"/>
              </a:ext>
            </a:extLst>
          </p:cNvPr>
          <p:cNvSpPr/>
          <p:nvPr/>
        </p:nvSpPr>
        <p:spPr>
          <a:xfrm>
            <a:off x="903600" y="3881518"/>
            <a:ext cx="5217118" cy="2452548"/>
          </a:xfrm>
          <a:prstGeom prst="rect">
            <a:avLst/>
          </a:prstGeom>
          <a:noFill/>
          <a:ln cap="flat">
            <a:noFill/>
            <a:prstDash val="solid"/>
          </a:ln>
        </p:spPr>
        <p:txBody>
          <a:bodyPr vert="horz" wrap="square" lIns="90004" tIns="44997" rIns="90004" bIns="44997" anchor="t" anchorCtr="0" compatLnSpc="1">
            <a:spAutoFit/>
          </a:bodyPr>
          <a:lstStyle/>
          <a:p>
            <a:pPr marL="228600" marR="0" lvl="0" indent="-226076"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2400" b="0" i="0" u="none" strike="noStrike" kern="1200" cap="none" spc="-1" baseline="0">
                <a:solidFill>
                  <a:srgbClr val="000000"/>
                </a:solidFill>
                <a:uFillTx/>
                <a:latin typeface="Calibri"/>
                <a:ea typeface="DejaVu Sans"/>
                <a:cs typeface="DejaVu Sans"/>
              </a:rPr>
              <a:t>Mise en place des mesures organisationnelles et techniques proportionnées :</a:t>
            </a:r>
            <a:endParaRPr lang="fr-FR" sz="2400" b="0" i="0" u="none" strike="noStrike" kern="1200" cap="none" spc="-1" baseline="0">
              <a:solidFill>
                <a:srgbClr val="000000"/>
              </a:solidFill>
              <a:uFillTx/>
              <a:latin typeface="Arial"/>
              <a:ea typeface="DejaVu Sans"/>
              <a:cs typeface="DejaVu Sans"/>
            </a:endParaRPr>
          </a:p>
          <a:p>
            <a:pPr marL="1143000" marR="0" lvl="2" indent="-226076" algn="l" defTabSz="914400" rtl="0" fontAlgn="auto" hangingPunct="1">
              <a:lnSpc>
                <a:spcPct val="9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2000" b="0" i="0" u="none" strike="noStrike" kern="1200" cap="none" spc="-1" baseline="0">
                <a:solidFill>
                  <a:srgbClr val="000000"/>
                </a:solidFill>
                <a:uFillTx/>
                <a:latin typeface="Calibri"/>
                <a:ea typeface="DejaVu Sans"/>
                <a:cs typeface="DejaVu Sans"/>
              </a:rPr>
              <a:t>Chiffrement</a:t>
            </a:r>
            <a:endParaRPr lang="fr-FR" sz="2000" b="0" i="0" u="none" strike="noStrike" kern="1200" cap="none" spc="-1" baseline="0">
              <a:solidFill>
                <a:srgbClr val="000000"/>
              </a:solidFill>
              <a:uFillTx/>
              <a:latin typeface="Arial"/>
              <a:ea typeface="DejaVu Sans"/>
              <a:cs typeface="DejaVu Sans"/>
            </a:endParaRPr>
          </a:p>
          <a:p>
            <a:pPr marL="1143000" marR="0" lvl="2" indent="-226076" algn="l" defTabSz="914400" rtl="0" fontAlgn="auto" hangingPunct="1">
              <a:lnSpc>
                <a:spcPct val="9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2000" b="0" i="0" u="none" strike="noStrike" kern="1200" cap="none" spc="-1" baseline="0">
                <a:solidFill>
                  <a:srgbClr val="000000"/>
                </a:solidFill>
                <a:uFillTx/>
                <a:latin typeface="Calibri"/>
                <a:ea typeface="DejaVu Sans"/>
                <a:cs typeface="DejaVu Sans"/>
              </a:rPr>
              <a:t>Mot de passe sécurisé</a:t>
            </a:r>
            <a:endParaRPr lang="fr-FR" sz="2000" b="0" i="0" u="none" strike="noStrike" kern="1200" cap="none" spc="-1" baseline="0">
              <a:solidFill>
                <a:srgbClr val="000000"/>
              </a:solidFill>
              <a:uFillTx/>
              <a:latin typeface="Arial"/>
              <a:ea typeface="DejaVu Sans"/>
              <a:cs typeface="DejaVu Sans"/>
            </a:endParaRPr>
          </a:p>
          <a:p>
            <a:pPr marL="1143000" marR="0" lvl="2" indent="-226076" algn="l" defTabSz="914400" rtl="0" fontAlgn="auto" hangingPunct="1">
              <a:lnSpc>
                <a:spcPct val="9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2000" b="0" i="0" u="none" strike="noStrike" kern="1200" cap="none" spc="-1" baseline="0">
                <a:solidFill>
                  <a:srgbClr val="000000"/>
                </a:solidFill>
                <a:uFillTx/>
                <a:latin typeface="Calibri"/>
                <a:ea typeface="DejaVu Sans"/>
                <a:cs typeface="DejaVu Sans"/>
              </a:rPr>
              <a:t>Eviter le BYOD</a:t>
            </a:r>
            <a:endParaRPr lang="fr-FR" sz="2000" b="0" i="0" u="none" strike="noStrike" kern="1200" cap="none" spc="-1" baseline="0">
              <a:solidFill>
                <a:srgbClr val="000000"/>
              </a:solidFill>
              <a:uFillTx/>
              <a:latin typeface="Arial"/>
              <a:ea typeface="DejaVu Sans"/>
              <a:cs typeface="DejaVu Sans"/>
            </a:endParaRPr>
          </a:p>
          <a:p>
            <a:pPr marL="1143000" marR="0" lvl="2" indent="-226076" algn="l" defTabSz="914400" rtl="0" fontAlgn="auto" hangingPunct="1">
              <a:lnSpc>
                <a:spcPct val="9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2000" b="0" i="0" u="none" strike="noStrike" kern="1200" cap="none" spc="-1" baseline="0">
                <a:solidFill>
                  <a:srgbClr val="000000"/>
                </a:solidFill>
                <a:uFillTx/>
                <a:latin typeface="Calibri" pitchFamily="34"/>
                <a:ea typeface="DejaVu Sans"/>
                <a:cs typeface="Calibri" pitchFamily="34"/>
              </a:rPr>
              <a:t>Back up régulier …</a:t>
            </a:r>
          </a:p>
        </p:txBody>
      </p:sp>
      <p:pic>
        <p:nvPicPr>
          <p:cNvPr id="9" name="Image 14">
            <a:extLst>
              <a:ext uri="{FF2B5EF4-FFF2-40B4-BE49-F238E27FC236}">
                <a16:creationId xmlns:a16="http://schemas.microsoft.com/office/drawing/2014/main" id="{99CB978E-90E3-4F25-AC24-46CED2735880}"/>
              </a:ext>
            </a:extLst>
          </p:cNvPr>
          <p:cNvPicPr>
            <a:picLocks noChangeAspect="1"/>
          </p:cNvPicPr>
          <p:nvPr/>
        </p:nvPicPr>
        <p:blipFill>
          <a:blip r:embed="rId5"/>
          <a:stretch>
            <a:fillRect/>
          </a:stretch>
        </p:blipFill>
        <p:spPr>
          <a:xfrm>
            <a:off x="548640" y="5012283"/>
            <a:ext cx="1125361" cy="1125361"/>
          </a:xfrm>
          <a:prstGeom prst="rect">
            <a:avLst/>
          </a:prstGeom>
          <a:noFill/>
          <a:ln cap="flat">
            <a:noFill/>
          </a:ln>
        </p:spPr>
      </p:pic>
      <p:sp>
        <p:nvSpPr>
          <p:cNvPr id="10" name="CustomShape 6">
            <a:extLst>
              <a:ext uri="{FF2B5EF4-FFF2-40B4-BE49-F238E27FC236}">
                <a16:creationId xmlns:a16="http://schemas.microsoft.com/office/drawing/2014/main" id="{518CB5F8-7583-4C14-828A-26CE4BCB49E3}"/>
              </a:ext>
            </a:extLst>
          </p:cNvPr>
          <p:cNvSpPr/>
          <p:nvPr/>
        </p:nvSpPr>
        <p:spPr>
          <a:xfrm>
            <a:off x="6364800" y="3881518"/>
            <a:ext cx="5826602" cy="2035436"/>
          </a:xfrm>
          <a:prstGeom prst="rect">
            <a:avLst/>
          </a:prstGeom>
          <a:noFill/>
          <a:ln cap="flat">
            <a:noFill/>
            <a:prstDash val="solid"/>
          </a:ln>
        </p:spPr>
        <p:txBody>
          <a:bodyPr vert="horz" wrap="square" lIns="90004" tIns="44997" rIns="90004" bIns="44997" anchor="t" anchorCtr="0" compatLnSpc="1">
            <a:spAutoFit/>
          </a:bodyPr>
          <a:lstStyle/>
          <a:p>
            <a:pPr marL="228600" marR="0" lvl="0" indent="-226076"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2400" b="0" i="0" u="none" strike="noStrike" kern="1200" cap="none" spc="-1" baseline="0">
                <a:solidFill>
                  <a:srgbClr val="000000"/>
                </a:solidFill>
                <a:uFillTx/>
                <a:latin typeface="Calibri"/>
                <a:ea typeface="DejaVu Sans"/>
                <a:cs typeface="DejaVu Sans"/>
              </a:rPr>
              <a:t>Signaler et expliquer le contexte et les conséquences potentielles de la faille :</a:t>
            </a:r>
            <a:endParaRPr lang="fr-FR" sz="2400" b="0" i="0" u="none" strike="noStrike" kern="1200" cap="none" spc="-1" baseline="0">
              <a:solidFill>
                <a:srgbClr val="000000"/>
              </a:solidFill>
              <a:uFillTx/>
              <a:latin typeface="Arial"/>
              <a:ea typeface="DejaVu Sans"/>
              <a:cs typeface="DejaVu Sans"/>
            </a:endParaRPr>
          </a:p>
          <a:p>
            <a:pPr marL="1600200" marR="0" lvl="3" indent="-226076" algn="l" defTabSz="914400" rtl="0" fontAlgn="auto" hangingPunct="1">
              <a:lnSpc>
                <a:spcPct val="9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2000" b="0" i="0" u="none" strike="noStrike" kern="1200" cap="none" spc="-1" baseline="0">
                <a:solidFill>
                  <a:srgbClr val="000000"/>
                </a:solidFill>
                <a:uFillTx/>
                <a:latin typeface="Calibri"/>
                <a:ea typeface="DejaVu Sans"/>
                <a:cs typeface="DejaVu Sans"/>
              </a:rPr>
              <a:t>Décrire les données concernées</a:t>
            </a:r>
            <a:endParaRPr lang="fr-FR" sz="2000" b="0" i="0" u="none" strike="noStrike" kern="1200" cap="none" spc="-1" baseline="0">
              <a:solidFill>
                <a:srgbClr val="000000"/>
              </a:solidFill>
              <a:uFillTx/>
              <a:latin typeface="Arial"/>
              <a:ea typeface="DejaVu Sans"/>
              <a:cs typeface="DejaVu Sans"/>
            </a:endParaRPr>
          </a:p>
          <a:p>
            <a:pPr marL="1600200" marR="0" lvl="3" indent="-226076" algn="l" defTabSz="914400" rtl="0" fontAlgn="auto" hangingPunct="1">
              <a:lnSpc>
                <a:spcPct val="9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2000" b="0" i="0" u="none" strike="noStrike" kern="1200" cap="none" spc="-1" baseline="0">
                <a:solidFill>
                  <a:srgbClr val="000000"/>
                </a:solidFill>
                <a:uFillTx/>
                <a:latin typeface="Calibri"/>
                <a:ea typeface="DejaVu Sans"/>
                <a:cs typeface="DejaVu Sans"/>
              </a:rPr>
              <a:t>Lister les personnes concernées</a:t>
            </a:r>
            <a:endParaRPr lang="fr-FR" sz="2000" b="0" i="0" u="none" strike="noStrike" kern="1200" cap="none" spc="-1" baseline="0">
              <a:solidFill>
                <a:srgbClr val="000000"/>
              </a:solidFill>
              <a:uFillTx/>
              <a:latin typeface="Arial"/>
              <a:ea typeface="DejaVu Sans"/>
              <a:cs typeface="DejaVu Sans"/>
            </a:endParaRPr>
          </a:p>
          <a:p>
            <a:pPr marL="1600200" marR="0" lvl="3" indent="-226076" algn="l" defTabSz="914400" rtl="0" fontAlgn="auto" hangingPunct="1">
              <a:lnSpc>
                <a:spcPct val="9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2000" b="0" i="0" u="none" strike="noStrike" kern="1200" cap="none" spc="-1" baseline="0">
                <a:solidFill>
                  <a:srgbClr val="000000"/>
                </a:solidFill>
                <a:uFillTx/>
                <a:latin typeface="Calibri"/>
                <a:ea typeface="DejaVu Sans"/>
                <a:cs typeface="DejaVu Sans"/>
              </a:rPr>
              <a:t>Et répondre à tout autre question interne</a:t>
            </a:r>
            <a:endParaRPr lang="fr-FR" sz="2000" b="0" i="0" u="none" strike="noStrike" kern="1200" cap="none" spc="-1" baseline="0">
              <a:solidFill>
                <a:srgbClr val="000000"/>
              </a:solidFill>
              <a:uFillTx/>
              <a:latin typeface="Arial"/>
              <a:ea typeface="DejaVu Sans"/>
              <a:cs typeface="DejaVu Sans"/>
            </a:endParaRPr>
          </a:p>
        </p:txBody>
      </p:sp>
      <p:pic>
        <p:nvPicPr>
          <p:cNvPr id="11" name="Image 19">
            <a:extLst>
              <a:ext uri="{FF2B5EF4-FFF2-40B4-BE49-F238E27FC236}">
                <a16:creationId xmlns:a16="http://schemas.microsoft.com/office/drawing/2014/main" id="{55691485-D3BF-46E9-8689-2836AE264418}"/>
              </a:ext>
            </a:extLst>
          </p:cNvPr>
          <p:cNvPicPr>
            <a:picLocks noChangeAspect="1"/>
          </p:cNvPicPr>
          <p:nvPr/>
        </p:nvPicPr>
        <p:blipFill>
          <a:blip r:embed="rId6"/>
          <a:stretch>
            <a:fillRect/>
          </a:stretch>
        </p:blipFill>
        <p:spPr>
          <a:xfrm>
            <a:off x="6431761" y="4837322"/>
            <a:ext cx="1100882" cy="1100882"/>
          </a:xfrm>
          <a:prstGeom prst="rect">
            <a:avLst/>
          </a:prstGeom>
          <a:noFill/>
          <a:ln cap="flat">
            <a:noFill/>
          </a:ln>
        </p:spPr>
      </p:pic>
      <p:sp>
        <p:nvSpPr>
          <p:cNvPr id="12" name="CustomShape 7">
            <a:extLst>
              <a:ext uri="{FF2B5EF4-FFF2-40B4-BE49-F238E27FC236}">
                <a16:creationId xmlns:a16="http://schemas.microsoft.com/office/drawing/2014/main" id="{0C60A626-D93C-44AE-8E29-C65F91B5ADE3}"/>
              </a:ext>
            </a:extLst>
          </p:cNvPr>
          <p:cNvSpPr/>
          <p:nvPr/>
        </p:nvSpPr>
        <p:spPr>
          <a:xfrm>
            <a:off x="956883" y="1822682"/>
            <a:ext cx="10277636" cy="699836"/>
          </a:xfrm>
          <a:prstGeom prst="rect">
            <a:avLst/>
          </a:prstGeom>
          <a:noFill/>
          <a:ln w="9528" cap="flat">
            <a:solidFill>
              <a:srgbClr val="000000"/>
            </a:solidFill>
            <a:prstDash val="solid"/>
            <a:miter/>
          </a:ln>
        </p:spPr>
        <p:txBody>
          <a:bodyPr vert="horz" wrap="square" lIns="90004" tIns="44997" rIns="90004" bIns="44997"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000" b="1" i="0" u="none" strike="noStrike" kern="1200" cap="none" spc="-1" baseline="0">
                <a:solidFill>
                  <a:srgbClr val="000000"/>
                </a:solidFill>
                <a:uFillTx/>
                <a:latin typeface="Arial"/>
                <a:ea typeface="DejaVu Sans"/>
                <a:cs typeface="DejaVu Sans"/>
              </a:rPr>
              <a:t>DÉFINITION</a:t>
            </a:r>
            <a:r>
              <a:rPr lang="fr-FR" sz="2000" b="0" i="0" u="none" strike="noStrike" kern="1200" cap="none" spc="-1" baseline="0">
                <a:solidFill>
                  <a:srgbClr val="000000"/>
                </a:solidFill>
                <a:uFillTx/>
                <a:latin typeface="Arial"/>
                <a:ea typeface="DejaVu Sans"/>
                <a:cs typeface="DejaVu Sans"/>
              </a:rPr>
              <a:t> : destruction, perte, altération, divulgation non autorisée ou accès non autorisé, de manière accidentelle ou intentionnelle, de données à caractère personnel.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C4372400-8BB6-470C-BEF4-002001945CF8}"/>
              </a:ext>
            </a:extLst>
          </p:cNvPr>
          <p:cNvSpPr/>
          <p:nvPr/>
        </p:nvSpPr>
        <p:spPr>
          <a:xfrm>
            <a:off x="609484" y="920160"/>
            <a:ext cx="10971721" cy="608761"/>
          </a:xfrm>
          <a:prstGeom prst="rect">
            <a:avLst/>
          </a:prstGeom>
          <a:noFill/>
          <a:ln cap="flat">
            <a:noFill/>
            <a:prstDash val="solid"/>
          </a:ln>
        </p:spPr>
        <p:txBody>
          <a:bodyPr vert="horz" wrap="square" lIns="0" tIns="0" rIns="0" bIns="0" anchor="ctr" anchorCtr="1" compatLnSpc="1">
            <a:noAutofit/>
          </a:bodyPr>
          <a:lstStyle/>
          <a:p>
            <a:pPr marL="0" marR="0" lvl="0" indent="0" algn="ct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4400" b="0" i="0" u="none" strike="noStrike" kern="0" cap="none" spc="-1" baseline="0">
                <a:solidFill>
                  <a:srgbClr val="000000"/>
                </a:solidFill>
                <a:uFillTx/>
                <a:latin typeface="Arial"/>
                <a:ea typeface="DejaVu Sans"/>
                <a:cs typeface="DejaVu Sans"/>
              </a:rPr>
              <a:t>S</a:t>
            </a:r>
            <a:r>
              <a:rPr lang="fr-FR" sz="4400" b="0" i="0" u="none" strike="noStrike" kern="1200" cap="none" spc="-1" baseline="0">
                <a:solidFill>
                  <a:srgbClr val="000000"/>
                </a:solidFill>
                <a:uFillTx/>
                <a:latin typeface="Arial"/>
                <a:ea typeface="DejaVu Sans"/>
                <a:cs typeface="DejaVu Sans"/>
              </a:rPr>
              <a:t>anctions possibles</a:t>
            </a:r>
          </a:p>
        </p:txBody>
      </p:sp>
      <p:sp>
        <p:nvSpPr>
          <p:cNvPr id="3" name="CustomShape 2">
            <a:extLst>
              <a:ext uri="{FF2B5EF4-FFF2-40B4-BE49-F238E27FC236}">
                <a16:creationId xmlns:a16="http://schemas.microsoft.com/office/drawing/2014/main" id="{000F2E84-2500-40BA-8A01-8852460A1CED}"/>
              </a:ext>
            </a:extLst>
          </p:cNvPr>
          <p:cNvSpPr/>
          <p:nvPr/>
        </p:nvSpPr>
        <p:spPr>
          <a:xfrm>
            <a:off x="1144078" y="2092677"/>
            <a:ext cx="11581918" cy="3797283"/>
          </a:xfrm>
          <a:prstGeom prst="rect">
            <a:avLst/>
          </a:prstGeom>
          <a:noFill/>
          <a:ln cap="flat">
            <a:noFill/>
            <a:prstDash val="solid"/>
          </a:ln>
        </p:spPr>
        <p:txBody>
          <a:bodyPr vert="horz" wrap="square" lIns="0" tIns="0" rIns="0" bIns="0" anchor="ctr" anchorCtr="0" compatLnSpc="1">
            <a:noAutofit/>
          </a:bodyPr>
          <a:lstStyle/>
          <a:p>
            <a:pPr marL="571682" marR="0" lvl="0" indent="-570960" algn="l" defTabSz="914400" rtl="0" fontAlgn="auto" hangingPunct="1">
              <a:lnSpc>
                <a:spcPct val="15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2800" b="0" i="0" u="none" strike="noStrike" kern="1200" cap="none" spc="-1" baseline="0">
                <a:solidFill>
                  <a:srgbClr val="000000"/>
                </a:solidFill>
                <a:uFillTx/>
                <a:latin typeface="Arial"/>
                <a:ea typeface="DejaVu Sans"/>
                <a:cs typeface="DejaVu Sans"/>
              </a:rPr>
              <a:t>Rappel à l’ordre </a:t>
            </a:r>
          </a:p>
          <a:p>
            <a:pPr marL="571682" marR="0" lvl="0" indent="-570960" algn="l" defTabSz="914400" rtl="0" fontAlgn="auto" hangingPunct="1">
              <a:lnSpc>
                <a:spcPct val="15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2800" b="0" i="0" u="none" strike="noStrike" kern="1200" cap="none" spc="-1" baseline="0">
                <a:solidFill>
                  <a:srgbClr val="000000"/>
                </a:solidFill>
                <a:uFillTx/>
                <a:latin typeface="Arial"/>
                <a:ea typeface="DejaVu Sans"/>
                <a:cs typeface="DejaVu Sans"/>
              </a:rPr>
              <a:t>Injonction de mise en conformité (astreinte possible)</a:t>
            </a:r>
          </a:p>
          <a:p>
            <a:pPr marL="571682" marR="0" lvl="0" indent="-570960" algn="l" defTabSz="914400" rtl="0" fontAlgn="auto" hangingPunct="1">
              <a:lnSpc>
                <a:spcPct val="15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2800" b="0" i="0" u="none" strike="noStrike" kern="1200" cap="none" spc="-1" baseline="0">
                <a:solidFill>
                  <a:srgbClr val="000000"/>
                </a:solidFill>
                <a:uFillTx/>
                <a:latin typeface="Arial"/>
                <a:ea typeface="DejaVu Sans"/>
                <a:cs typeface="DejaVu Sans"/>
              </a:rPr>
              <a:t>Suspendre ou arrêter le traitement</a:t>
            </a:r>
          </a:p>
          <a:p>
            <a:pPr marL="571682" marR="0" lvl="0" indent="-570960" algn="l" defTabSz="914400" rtl="0" fontAlgn="auto" hangingPunct="1">
              <a:lnSpc>
                <a:spcPct val="15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2800" b="0" i="0" u="none" strike="noStrike" kern="1200" cap="none" spc="-1" baseline="0">
                <a:solidFill>
                  <a:srgbClr val="000000"/>
                </a:solidFill>
                <a:uFillTx/>
                <a:latin typeface="Arial"/>
                <a:ea typeface="DejaVu Sans"/>
                <a:cs typeface="DejaVu Sans"/>
              </a:rPr>
              <a:t>Impact sur l’image de l’entreprise</a:t>
            </a:r>
          </a:p>
          <a:p>
            <a:pPr marL="571682" marR="0" lvl="0" indent="-570960" algn="l" defTabSz="914400" rtl="0" fontAlgn="auto" hangingPunct="1">
              <a:lnSpc>
                <a:spcPct val="15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2800" b="0" i="0" u="none" strike="noStrike" kern="1200" cap="none" spc="-1" baseline="0">
                <a:solidFill>
                  <a:srgbClr val="000000"/>
                </a:solidFill>
                <a:uFillTx/>
                <a:latin typeface="Arial"/>
                <a:ea typeface="DejaVu Sans"/>
                <a:cs typeface="DejaVu Sans"/>
              </a:rPr>
              <a:t>Amende administrative</a:t>
            </a:r>
          </a:p>
          <a:p>
            <a:pPr marL="571682" marR="0" lvl="0" indent="-570960" algn="l" defTabSz="914400" rtl="0" fontAlgn="auto" hangingPunct="1">
              <a:lnSpc>
                <a:spcPct val="15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2800" b="0" i="0" u="none" strike="noStrike" kern="1200" cap="none" spc="-1" baseline="0">
                <a:solidFill>
                  <a:srgbClr val="000000"/>
                </a:solidFill>
                <a:uFillTx/>
                <a:latin typeface="Arial"/>
                <a:ea typeface="DejaVu Sans"/>
                <a:cs typeface="DejaVu Sans"/>
              </a:rPr>
              <a:t>Sanctions pénales </a:t>
            </a:r>
          </a:p>
        </p:txBody>
      </p:sp>
      <p:pic>
        <p:nvPicPr>
          <p:cNvPr id="4" name="Image 6">
            <a:extLst>
              <a:ext uri="{FF2B5EF4-FFF2-40B4-BE49-F238E27FC236}">
                <a16:creationId xmlns:a16="http://schemas.microsoft.com/office/drawing/2014/main" id="{C689EC53-80D8-4D25-A9F2-667758FBCF39}"/>
              </a:ext>
            </a:extLst>
          </p:cNvPr>
          <p:cNvPicPr>
            <a:picLocks noChangeAspect="1"/>
          </p:cNvPicPr>
          <p:nvPr/>
        </p:nvPicPr>
        <p:blipFill>
          <a:blip r:embed="rId3"/>
          <a:stretch>
            <a:fillRect/>
          </a:stretch>
        </p:blipFill>
        <p:spPr>
          <a:xfrm>
            <a:off x="2569436" y="820582"/>
            <a:ext cx="708339" cy="708339"/>
          </a:xfrm>
          <a:prstGeom prst="rect">
            <a:avLst/>
          </a:prstGeom>
          <a:noFill/>
          <a:ln cap="flat">
            <a:noFill/>
          </a:ln>
        </p:spPr>
      </p:pic>
      <p:sp>
        <p:nvSpPr>
          <p:cNvPr id="5" name="CustomShape 3">
            <a:extLst>
              <a:ext uri="{FF2B5EF4-FFF2-40B4-BE49-F238E27FC236}">
                <a16:creationId xmlns:a16="http://schemas.microsoft.com/office/drawing/2014/main" id="{4D4ABE67-670C-4FC7-894E-7DAF878991C9}"/>
              </a:ext>
            </a:extLst>
          </p:cNvPr>
          <p:cNvSpPr/>
          <p:nvPr/>
        </p:nvSpPr>
        <p:spPr>
          <a:xfrm>
            <a:off x="7262640" y="4941362"/>
            <a:ext cx="4629241" cy="1400403"/>
          </a:xfrm>
          <a:prstGeom prst="rect">
            <a:avLst/>
          </a:prstGeom>
          <a:noFill/>
          <a:ln w="25402" cap="flat">
            <a:solidFill>
              <a:srgbClr val="C00000"/>
            </a:solidFill>
            <a:prstDash val="solid"/>
            <a:round/>
          </a:ln>
        </p:spPr>
        <p:txBody>
          <a:bodyPr vert="horz" wrap="square" lIns="90004" tIns="44997" rIns="90004" bIns="44997"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0" i="0" u="none" strike="noStrike" kern="1200" cap="none" spc="-1" baseline="0">
                <a:solidFill>
                  <a:srgbClr val="FF0000"/>
                </a:solidFill>
                <a:uFillTx/>
                <a:latin typeface="Arial"/>
                <a:ea typeface="DejaVu Sans"/>
                <a:cs typeface="DejaVu Sans"/>
              </a:rPr>
              <a:t>Montant maximum de l’amende :</a:t>
            </a:r>
            <a:endParaRPr lang="fr-FR" sz="2400" b="0" i="0" u="none" strike="noStrike" kern="1200" cap="none" spc="-1" baseline="0">
              <a:solidFill>
                <a:srgbClr val="000000"/>
              </a:solidFill>
              <a:uFillTx/>
              <a:latin typeface="Arial"/>
              <a:ea typeface="DejaVu Sans"/>
              <a:cs typeface="DejaVu Sans"/>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i="0" u="none" strike="noStrike" kern="1200" cap="none" spc="-1" baseline="0">
                <a:solidFill>
                  <a:srgbClr val="FF0000"/>
                </a:solidFill>
                <a:uFillTx/>
                <a:latin typeface="Arial"/>
                <a:ea typeface="DejaVu Sans"/>
                <a:cs typeface="DejaVu Sans"/>
              </a:rPr>
              <a:t>20M € ou 4% du CA mondial</a:t>
            </a:r>
            <a:endParaRPr lang="fr-FR" sz="2400" b="1" i="0" u="none" strike="noStrike" kern="1200" cap="none" spc="-1" baseline="0">
              <a:solidFill>
                <a:srgbClr val="000000"/>
              </a:solidFill>
              <a:uFillTx/>
              <a:latin typeface="Arial"/>
              <a:ea typeface="DejaVu Sans"/>
              <a:cs typeface="DejaVu Sans"/>
            </a:endParaRPr>
          </a:p>
        </p:txBody>
      </p:sp>
      <p:pic>
        <p:nvPicPr>
          <p:cNvPr id="6" name="Image 9">
            <a:extLst>
              <a:ext uri="{FF2B5EF4-FFF2-40B4-BE49-F238E27FC236}">
                <a16:creationId xmlns:a16="http://schemas.microsoft.com/office/drawing/2014/main" id="{DE91A2E5-154C-4467-BCFB-E4D4020AD639}"/>
              </a:ext>
            </a:extLst>
          </p:cNvPr>
          <p:cNvPicPr>
            <a:picLocks noChangeAspect="1"/>
          </p:cNvPicPr>
          <p:nvPr/>
        </p:nvPicPr>
        <p:blipFill>
          <a:blip r:embed="rId4"/>
          <a:stretch>
            <a:fillRect/>
          </a:stretch>
        </p:blipFill>
        <p:spPr>
          <a:xfrm>
            <a:off x="9374035" y="3991676"/>
            <a:ext cx="1192679" cy="1192679"/>
          </a:xfrm>
          <a:prstGeom prst="rect">
            <a:avLst/>
          </a:prstGeom>
          <a:noFill/>
          <a:ln cap="flat">
            <a:noFill/>
          </a:ln>
        </p:spPr>
      </p:pic>
      <p:pic>
        <p:nvPicPr>
          <p:cNvPr id="7" name="Image 2">
            <a:extLst>
              <a:ext uri="{FF2B5EF4-FFF2-40B4-BE49-F238E27FC236}">
                <a16:creationId xmlns:a16="http://schemas.microsoft.com/office/drawing/2014/main" id="{5CEAB837-9218-44F3-9D2D-AF629D703F67}"/>
              </a:ext>
            </a:extLst>
          </p:cNvPr>
          <p:cNvPicPr>
            <a:picLocks noChangeAspect="1"/>
          </p:cNvPicPr>
          <p:nvPr/>
        </p:nvPicPr>
        <p:blipFill>
          <a:blip r:embed="rId5"/>
          <a:stretch>
            <a:fillRect/>
          </a:stretch>
        </p:blipFill>
        <p:spPr>
          <a:xfrm>
            <a:off x="8899196" y="3983400"/>
            <a:ext cx="948964" cy="948964"/>
          </a:xfrm>
          <a:prstGeom prst="rect">
            <a:avLst/>
          </a:prstGeom>
          <a:noFill/>
          <a:ln cap="flat">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8BC8341F-772D-4CA7-9BDD-77A0E680AB0F}"/>
              </a:ext>
            </a:extLst>
          </p:cNvPr>
          <p:cNvSpPr/>
          <p:nvPr/>
        </p:nvSpPr>
        <p:spPr>
          <a:xfrm>
            <a:off x="609840" y="810716"/>
            <a:ext cx="10971721" cy="608761"/>
          </a:xfrm>
          <a:prstGeom prst="rect">
            <a:avLst/>
          </a:prstGeom>
          <a:noFill/>
          <a:ln cap="flat">
            <a:noFill/>
            <a:prstDash val="solid"/>
          </a:ln>
        </p:spPr>
        <p:txBody>
          <a:bodyPr vert="horz" wrap="square" lIns="0" tIns="0" rIns="0" bIns="0" anchor="ctr" anchorCtr="1" compatLnSpc="1">
            <a:noAutofit/>
          </a:bodyPr>
          <a:lstStyle/>
          <a:p>
            <a:pPr marL="0" marR="0" lvl="0" indent="0" algn="ct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4400" b="0" i="0" u="none" strike="noStrike" kern="1200" cap="none" spc="-1" baseline="0">
                <a:solidFill>
                  <a:srgbClr val="000000"/>
                </a:solidFill>
                <a:uFillTx/>
                <a:latin typeface="Arial"/>
                <a:ea typeface="DejaVu Sans"/>
                <a:cs typeface="DejaVu Sans"/>
              </a:rPr>
              <a:t>Exemples d’amendes administratives</a:t>
            </a:r>
          </a:p>
        </p:txBody>
      </p:sp>
      <p:sp>
        <p:nvSpPr>
          <p:cNvPr id="3" name="CustomShape 2">
            <a:extLst>
              <a:ext uri="{FF2B5EF4-FFF2-40B4-BE49-F238E27FC236}">
                <a16:creationId xmlns:a16="http://schemas.microsoft.com/office/drawing/2014/main" id="{7B5BF0D7-CC5E-4B9D-A3B2-3C665E9428D1}"/>
              </a:ext>
            </a:extLst>
          </p:cNvPr>
          <p:cNvSpPr/>
          <p:nvPr/>
        </p:nvSpPr>
        <p:spPr>
          <a:xfrm>
            <a:off x="8969761" y="5383804"/>
            <a:ext cx="3221275" cy="577800"/>
          </a:xfrm>
          <a:prstGeom prst="rect">
            <a:avLst/>
          </a:prstGeom>
          <a:noFill/>
          <a:ln cap="flat">
            <a:noFill/>
            <a:prstDash val="solid"/>
          </a:ln>
        </p:spPr>
        <p:txBody>
          <a:bodyPr vert="horz" wrap="square" lIns="90004" tIns="44997" rIns="90004" bIns="44997" anchor="ctr"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200" b="0" i="0" u="none" strike="noStrike" kern="1200" cap="none" spc="-1" baseline="0">
                <a:solidFill>
                  <a:srgbClr val="000000"/>
                </a:solidFill>
                <a:uFillTx/>
                <a:latin typeface="Arial"/>
                <a:ea typeface="DejaVu Sans"/>
                <a:cs typeface="DejaVu Sans"/>
              </a:rPr>
              <a:t>50.000.000 €</a:t>
            </a:r>
          </a:p>
        </p:txBody>
      </p:sp>
      <p:sp>
        <p:nvSpPr>
          <p:cNvPr id="4" name="CustomShape 3">
            <a:extLst>
              <a:ext uri="{FF2B5EF4-FFF2-40B4-BE49-F238E27FC236}">
                <a16:creationId xmlns:a16="http://schemas.microsoft.com/office/drawing/2014/main" id="{73807795-9089-43C8-88F4-C8BD236828E3}"/>
              </a:ext>
            </a:extLst>
          </p:cNvPr>
          <p:cNvSpPr/>
          <p:nvPr/>
        </p:nvSpPr>
        <p:spPr>
          <a:xfrm>
            <a:off x="4603683" y="2163598"/>
            <a:ext cx="3264837" cy="699836"/>
          </a:xfrm>
          <a:prstGeom prst="rect">
            <a:avLst/>
          </a:prstGeom>
          <a:noFill/>
          <a:ln cap="flat">
            <a:noFill/>
            <a:prstDash val="solid"/>
          </a:ln>
        </p:spPr>
        <p:txBody>
          <a:bodyPr vert="horz" wrap="square" lIns="90004" tIns="44997" rIns="90004" bIns="44997"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000" b="0" i="0" u="none" strike="noStrike" kern="1200" cap="none" spc="-1" baseline="0">
                <a:solidFill>
                  <a:srgbClr val="000000"/>
                </a:solidFill>
                <a:uFillTx/>
                <a:latin typeface="Arial"/>
                <a:ea typeface="DejaVu Sans"/>
                <a:cs typeface="DejaVu Sans"/>
              </a:rPr>
              <a:t>Sécurité des données des clients insuffisante</a:t>
            </a:r>
          </a:p>
        </p:txBody>
      </p:sp>
      <p:pic>
        <p:nvPicPr>
          <p:cNvPr id="5" name="Image 10">
            <a:extLst>
              <a:ext uri="{FF2B5EF4-FFF2-40B4-BE49-F238E27FC236}">
                <a16:creationId xmlns:a16="http://schemas.microsoft.com/office/drawing/2014/main" id="{553688C0-41E6-48C9-877B-E4F68CCF3975}"/>
              </a:ext>
            </a:extLst>
          </p:cNvPr>
          <p:cNvPicPr>
            <a:picLocks noChangeAspect="1"/>
          </p:cNvPicPr>
          <p:nvPr/>
        </p:nvPicPr>
        <p:blipFill>
          <a:blip r:embed="rId3"/>
          <a:stretch>
            <a:fillRect/>
          </a:stretch>
        </p:blipFill>
        <p:spPr>
          <a:xfrm>
            <a:off x="8356683" y="2147404"/>
            <a:ext cx="681840" cy="739804"/>
          </a:xfrm>
          <a:prstGeom prst="rect">
            <a:avLst/>
          </a:prstGeom>
          <a:noFill/>
          <a:ln cap="flat">
            <a:noFill/>
          </a:ln>
        </p:spPr>
      </p:pic>
      <p:sp>
        <p:nvSpPr>
          <p:cNvPr id="6" name="CustomShape 4">
            <a:extLst>
              <a:ext uri="{FF2B5EF4-FFF2-40B4-BE49-F238E27FC236}">
                <a16:creationId xmlns:a16="http://schemas.microsoft.com/office/drawing/2014/main" id="{4A044795-61FE-42E6-B5C3-8A062C9000AF}"/>
              </a:ext>
            </a:extLst>
          </p:cNvPr>
          <p:cNvSpPr/>
          <p:nvPr/>
        </p:nvSpPr>
        <p:spPr>
          <a:xfrm>
            <a:off x="8853842" y="2228036"/>
            <a:ext cx="2916716" cy="577800"/>
          </a:xfrm>
          <a:prstGeom prst="rect">
            <a:avLst/>
          </a:prstGeom>
          <a:noFill/>
          <a:ln cap="flat">
            <a:noFill/>
            <a:prstDash val="solid"/>
          </a:ln>
        </p:spPr>
        <p:txBody>
          <a:bodyPr vert="horz" wrap="square" lIns="90004" tIns="44997" rIns="90004" bIns="44997" anchor="ctr"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200" b="0" i="0" u="none" strike="noStrike" kern="1200" cap="none" spc="-1" baseline="0">
                <a:solidFill>
                  <a:srgbClr val="000000"/>
                </a:solidFill>
                <a:uFillTx/>
                <a:latin typeface="Arial"/>
                <a:ea typeface="DejaVu Sans"/>
                <a:cs typeface="DejaVu Sans"/>
              </a:rPr>
              <a:t>400.000 €</a:t>
            </a:r>
          </a:p>
        </p:txBody>
      </p:sp>
      <p:pic>
        <p:nvPicPr>
          <p:cNvPr id="7" name="Image 16">
            <a:extLst>
              <a:ext uri="{FF2B5EF4-FFF2-40B4-BE49-F238E27FC236}">
                <a16:creationId xmlns:a16="http://schemas.microsoft.com/office/drawing/2014/main" id="{A62ACA62-3A8C-49EF-8E30-CA92B81CF600}"/>
              </a:ext>
            </a:extLst>
          </p:cNvPr>
          <p:cNvPicPr>
            <a:picLocks noChangeAspect="1"/>
          </p:cNvPicPr>
          <p:nvPr/>
        </p:nvPicPr>
        <p:blipFill>
          <a:blip r:embed="rId4"/>
          <a:stretch>
            <a:fillRect/>
          </a:stretch>
        </p:blipFill>
        <p:spPr>
          <a:xfrm>
            <a:off x="1301035" y="2044799"/>
            <a:ext cx="2814843" cy="945361"/>
          </a:xfrm>
          <a:prstGeom prst="rect">
            <a:avLst/>
          </a:prstGeom>
          <a:noFill/>
          <a:ln cap="flat">
            <a:noFill/>
          </a:ln>
        </p:spPr>
      </p:pic>
      <p:pic>
        <p:nvPicPr>
          <p:cNvPr id="8" name="Image 18">
            <a:extLst>
              <a:ext uri="{FF2B5EF4-FFF2-40B4-BE49-F238E27FC236}">
                <a16:creationId xmlns:a16="http://schemas.microsoft.com/office/drawing/2014/main" id="{E52A4159-8EE8-42D6-9A9E-9907F8196548}"/>
              </a:ext>
            </a:extLst>
          </p:cNvPr>
          <p:cNvPicPr>
            <a:picLocks noChangeAspect="1"/>
          </p:cNvPicPr>
          <p:nvPr/>
        </p:nvPicPr>
        <p:blipFill>
          <a:blip r:embed="rId5"/>
          <a:stretch>
            <a:fillRect/>
          </a:stretch>
        </p:blipFill>
        <p:spPr>
          <a:xfrm>
            <a:off x="1501563" y="3683157"/>
            <a:ext cx="2510640" cy="791641"/>
          </a:xfrm>
          <a:prstGeom prst="rect">
            <a:avLst/>
          </a:prstGeom>
          <a:noFill/>
          <a:ln cap="flat">
            <a:noFill/>
          </a:ln>
        </p:spPr>
      </p:pic>
      <p:sp>
        <p:nvSpPr>
          <p:cNvPr id="9" name="CustomShape 5">
            <a:extLst>
              <a:ext uri="{FF2B5EF4-FFF2-40B4-BE49-F238E27FC236}">
                <a16:creationId xmlns:a16="http://schemas.microsoft.com/office/drawing/2014/main" id="{2005DAFC-BB8D-441B-9E41-5F5939C20B51}"/>
              </a:ext>
            </a:extLst>
          </p:cNvPr>
          <p:cNvSpPr/>
          <p:nvPr/>
        </p:nvSpPr>
        <p:spPr>
          <a:xfrm>
            <a:off x="4265996" y="3725283"/>
            <a:ext cx="3940204" cy="699836"/>
          </a:xfrm>
          <a:prstGeom prst="rect">
            <a:avLst/>
          </a:prstGeom>
          <a:noFill/>
          <a:ln cap="flat">
            <a:noFill/>
            <a:prstDash val="solid"/>
          </a:ln>
        </p:spPr>
        <p:txBody>
          <a:bodyPr vert="horz" wrap="square" lIns="90004" tIns="44997" rIns="90004" bIns="44997"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000" b="0" i="0" u="none" strike="noStrike" kern="1200" cap="none" spc="-1" baseline="0">
                <a:solidFill>
                  <a:srgbClr val="000000"/>
                </a:solidFill>
                <a:uFillTx/>
                <a:latin typeface="Arial"/>
                <a:ea typeface="DejaVu Sans"/>
                <a:cs typeface="DejaVu Sans"/>
              </a:rPr>
              <a:t>Manquement à la sécurité + Durée de conservation </a:t>
            </a:r>
          </a:p>
        </p:txBody>
      </p:sp>
      <p:pic>
        <p:nvPicPr>
          <p:cNvPr id="10" name="Image 20">
            <a:extLst>
              <a:ext uri="{FF2B5EF4-FFF2-40B4-BE49-F238E27FC236}">
                <a16:creationId xmlns:a16="http://schemas.microsoft.com/office/drawing/2014/main" id="{A6B7397F-C878-4D13-810C-39A6B7F6ABD6}"/>
              </a:ext>
            </a:extLst>
          </p:cNvPr>
          <p:cNvPicPr>
            <a:picLocks noChangeAspect="1"/>
          </p:cNvPicPr>
          <p:nvPr/>
        </p:nvPicPr>
        <p:blipFill>
          <a:blip r:embed="rId3"/>
          <a:stretch>
            <a:fillRect/>
          </a:stretch>
        </p:blipFill>
        <p:spPr>
          <a:xfrm>
            <a:off x="8356683" y="3709080"/>
            <a:ext cx="681840" cy="739804"/>
          </a:xfrm>
          <a:prstGeom prst="rect">
            <a:avLst/>
          </a:prstGeom>
          <a:noFill/>
          <a:ln cap="flat">
            <a:noFill/>
          </a:ln>
        </p:spPr>
      </p:pic>
      <p:sp>
        <p:nvSpPr>
          <p:cNvPr id="11" name="CustomShape 6">
            <a:extLst>
              <a:ext uri="{FF2B5EF4-FFF2-40B4-BE49-F238E27FC236}">
                <a16:creationId xmlns:a16="http://schemas.microsoft.com/office/drawing/2014/main" id="{16E72D04-97AB-4B21-A6A3-BD560066DB24}"/>
              </a:ext>
            </a:extLst>
          </p:cNvPr>
          <p:cNvSpPr/>
          <p:nvPr/>
        </p:nvSpPr>
        <p:spPr>
          <a:xfrm>
            <a:off x="8853842" y="3789721"/>
            <a:ext cx="2916716" cy="577800"/>
          </a:xfrm>
          <a:prstGeom prst="rect">
            <a:avLst/>
          </a:prstGeom>
          <a:noFill/>
          <a:ln cap="flat">
            <a:noFill/>
            <a:prstDash val="solid"/>
          </a:ln>
        </p:spPr>
        <p:txBody>
          <a:bodyPr vert="horz" wrap="square" lIns="90004" tIns="44997" rIns="90004" bIns="44997" anchor="ctr"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200" b="0" i="0" u="none" strike="noStrike" kern="1200" cap="none" spc="-1" baseline="0">
                <a:solidFill>
                  <a:srgbClr val="000000"/>
                </a:solidFill>
                <a:uFillTx/>
                <a:latin typeface="Arial"/>
                <a:ea typeface="DejaVu Sans"/>
                <a:cs typeface="DejaVu Sans"/>
              </a:rPr>
              <a:t>400.000 €</a:t>
            </a:r>
          </a:p>
        </p:txBody>
      </p:sp>
      <p:sp>
        <p:nvSpPr>
          <p:cNvPr id="12" name="Line 7">
            <a:extLst>
              <a:ext uri="{FF2B5EF4-FFF2-40B4-BE49-F238E27FC236}">
                <a16:creationId xmlns:a16="http://schemas.microsoft.com/office/drawing/2014/main" id="{4AF2C169-47C1-4C59-8E3C-7BAC95C9E3D4}"/>
              </a:ext>
            </a:extLst>
          </p:cNvPr>
          <p:cNvSpPr/>
          <p:nvPr/>
        </p:nvSpPr>
        <p:spPr>
          <a:xfrm>
            <a:off x="711000" y="4822563"/>
            <a:ext cx="10870917"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 f7 f0 1"/>
              <a:gd name="f13" fmla="*/ f8 f0 1"/>
              <a:gd name="f14" fmla="?: f9 f3 1"/>
              <a:gd name="f15" fmla="?: f10 f4 1"/>
              <a:gd name="f16" fmla="?: f11 f5 1"/>
              <a:gd name="f17" fmla="*/ f12 1 f2"/>
              <a:gd name="f18" fmla="*/ f13 1 f2"/>
              <a:gd name="f19" fmla="*/ f14 1 21600"/>
              <a:gd name="f20" fmla="*/ f15 1 21600"/>
              <a:gd name="f21" fmla="*/ 21600 f14 1"/>
              <a:gd name="f22" fmla="*/ 21600 f15 1"/>
              <a:gd name="f23" fmla="+- f17 0 f1"/>
              <a:gd name="f24" fmla="+- f18 0 f1"/>
              <a:gd name="f25" fmla="min f20 f19"/>
              <a:gd name="f26" fmla="*/ f21 1 f16"/>
              <a:gd name="f27" fmla="*/ f22 1 f16"/>
              <a:gd name="f28" fmla="val f26"/>
              <a:gd name="f29" fmla="val f27"/>
              <a:gd name="f30" fmla="*/ f6 f25 1"/>
              <a:gd name="f31" fmla="*/ f28 f25 1"/>
              <a:gd name="f32" fmla="*/ f29 f25 1"/>
            </a:gdLst>
            <a:ahLst/>
            <a:cxnLst>
              <a:cxn ang="3cd4">
                <a:pos x="hc" y="t"/>
              </a:cxn>
              <a:cxn ang="0">
                <a:pos x="r" y="vc"/>
              </a:cxn>
              <a:cxn ang="cd4">
                <a:pos x="hc" y="b"/>
              </a:cxn>
              <a:cxn ang="cd2">
                <a:pos x="l" y="vc"/>
              </a:cxn>
              <a:cxn ang="f23">
                <a:pos x="f30" y="f30"/>
              </a:cxn>
              <a:cxn ang="f24">
                <a:pos x="f31" y="f32"/>
              </a:cxn>
            </a:cxnLst>
            <a:rect l="f30" t="f30" r="f31" b="f32"/>
            <a:pathLst>
              <a:path>
                <a:moveTo>
                  <a:pt x="f30" y="f30"/>
                </a:moveTo>
                <a:lnTo>
                  <a:pt x="f31" y="f32"/>
                </a:lnTo>
              </a:path>
            </a:pathLst>
          </a:custGeom>
          <a:noFill/>
          <a:ln w="25557" cap="flat">
            <a:solidFill>
              <a:srgbClr val="000000"/>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13" name="Line 8">
            <a:extLst>
              <a:ext uri="{FF2B5EF4-FFF2-40B4-BE49-F238E27FC236}">
                <a16:creationId xmlns:a16="http://schemas.microsoft.com/office/drawing/2014/main" id="{3BB66BB1-625D-485B-9A22-EDA46A7901C2}"/>
              </a:ext>
            </a:extLst>
          </p:cNvPr>
          <p:cNvSpPr/>
          <p:nvPr/>
        </p:nvSpPr>
        <p:spPr>
          <a:xfrm>
            <a:off x="711000" y="3298323"/>
            <a:ext cx="10870917"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 f7 f0 1"/>
              <a:gd name="f13" fmla="*/ f8 f0 1"/>
              <a:gd name="f14" fmla="?: f9 f3 1"/>
              <a:gd name="f15" fmla="?: f10 f4 1"/>
              <a:gd name="f16" fmla="?: f11 f5 1"/>
              <a:gd name="f17" fmla="*/ f12 1 f2"/>
              <a:gd name="f18" fmla="*/ f13 1 f2"/>
              <a:gd name="f19" fmla="*/ f14 1 21600"/>
              <a:gd name="f20" fmla="*/ f15 1 21600"/>
              <a:gd name="f21" fmla="*/ 21600 f14 1"/>
              <a:gd name="f22" fmla="*/ 21600 f15 1"/>
              <a:gd name="f23" fmla="+- f17 0 f1"/>
              <a:gd name="f24" fmla="+- f18 0 f1"/>
              <a:gd name="f25" fmla="min f20 f19"/>
              <a:gd name="f26" fmla="*/ f21 1 f16"/>
              <a:gd name="f27" fmla="*/ f22 1 f16"/>
              <a:gd name="f28" fmla="val f26"/>
              <a:gd name="f29" fmla="val f27"/>
              <a:gd name="f30" fmla="*/ f6 f25 1"/>
              <a:gd name="f31" fmla="*/ f28 f25 1"/>
              <a:gd name="f32" fmla="*/ f29 f25 1"/>
            </a:gdLst>
            <a:ahLst/>
            <a:cxnLst>
              <a:cxn ang="3cd4">
                <a:pos x="hc" y="t"/>
              </a:cxn>
              <a:cxn ang="0">
                <a:pos x="r" y="vc"/>
              </a:cxn>
              <a:cxn ang="cd4">
                <a:pos x="hc" y="b"/>
              </a:cxn>
              <a:cxn ang="cd2">
                <a:pos x="l" y="vc"/>
              </a:cxn>
              <a:cxn ang="f23">
                <a:pos x="f30" y="f30"/>
              </a:cxn>
              <a:cxn ang="f24">
                <a:pos x="f31" y="f32"/>
              </a:cxn>
            </a:cxnLst>
            <a:rect l="f30" t="f30" r="f31" b="f32"/>
            <a:pathLst>
              <a:path>
                <a:moveTo>
                  <a:pt x="f30" y="f30"/>
                </a:moveTo>
                <a:lnTo>
                  <a:pt x="f31" y="f32"/>
                </a:lnTo>
              </a:path>
            </a:pathLst>
          </a:custGeom>
          <a:noFill/>
          <a:ln w="25557" cap="flat">
            <a:solidFill>
              <a:srgbClr val="000000"/>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pic>
        <p:nvPicPr>
          <p:cNvPr id="14" name="Image 25">
            <a:extLst>
              <a:ext uri="{FF2B5EF4-FFF2-40B4-BE49-F238E27FC236}">
                <a16:creationId xmlns:a16="http://schemas.microsoft.com/office/drawing/2014/main" id="{24B5D719-AE55-4BAB-9342-23AB91CCF59C}"/>
              </a:ext>
            </a:extLst>
          </p:cNvPr>
          <p:cNvPicPr>
            <a:picLocks noChangeAspect="1"/>
          </p:cNvPicPr>
          <p:nvPr/>
        </p:nvPicPr>
        <p:blipFill>
          <a:blip r:embed="rId6"/>
          <a:stretch>
            <a:fillRect/>
          </a:stretch>
        </p:blipFill>
        <p:spPr>
          <a:xfrm>
            <a:off x="1501563" y="5267876"/>
            <a:ext cx="2395801" cy="810002"/>
          </a:xfrm>
          <a:prstGeom prst="rect">
            <a:avLst/>
          </a:prstGeom>
          <a:noFill/>
          <a:ln cap="flat">
            <a:noFill/>
          </a:ln>
        </p:spPr>
      </p:pic>
      <p:pic>
        <p:nvPicPr>
          <p:cNvPr id="15" name="Image 26">
            <a:extLst>
              <a:ext uri="{FF2B5EF4-FFF2-40B4-BE49-F238E27FC236}">
                <a16:creationId xmlns:a16="http://schemas.microsoft.com/office/drawing/2014/main" id="{3B84D128-45CC-4A34-A987-D5BD540269C4}"/>
              </a:ext>
            </a:extLst>
          </p:cNvPr>
          <p:cNvPicPr>
            <a:picLocks noChangeAspect="1"/>
          </p:cNvPicPr>
          <p:nvPr/>
        </p:nvPicPr>
        <p:blipFill>
          <a:blip r:embed="rId3"/>
          <a:stretch>
            <a:fillRect/>
          </a:stretch>
        </p:blipFill>
        <p:spPr>
          <a:xfrm>
            <a:off x="8356683" y="5302797"/>
            <a:ext cx="681840" cy="739804"/>
          </a:xfrm>
          <a:prstGeom prst="rect">
            <a:avLst/>
          </a:prstGeom>
          <a:noFill/>
          <a:ln cap="flat">
            <a:noFill/>
          </a:ln>
        </p:spPr>
      </p:pic>
      <p:sp>
        <p:nvSpPr>
          <p:cNvPr id="16" name="CustomShape 9">
            <a:extLst>
              <a:ext uri="{FF2B5EF4-FFF2-40B4-BE49-F238E27FC236}">
                <a16:creationId xmlns:a16="http://schemas.microsoft.com/office/drawing/2014/main" id="{0CF4A1D9-B922-4B6B-BB68-0CC1B5BE01CC}"/>
              </a:ext>
            </a:extLst>
          </p:cNvPr>
          <p:cNvSpPr/>
          <p:nvPr/>
        </p:nvSpPr>
        <p:spPr>
          <a:xfrm>
            <a:off x="4116601" y="5165281"/>
            <a:ext cx="4239359" cy="1004761"/>
          </a:xfrm>
          <a:prstGeom prst="rect">
            <a:avLst/>
          </a:prstGeom>
          <a:noFill/>
          <a:ln cap="flat">
            <a:noFill/>
            <a:prstDash val="solid"/>
          </a:ln>
        </p:spPr>
        <p:txBody>
          <a:bodyPr vert="horz" wrap="square" lIns="90004" tIns="44997" rIns="90004" bIns="44997"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000" b="0" i="0" u="none" strike="noStrike" kern="1200" cap="none" spc="-1" baseline="0">
                <a:solidFill>
                  <a:srgbClr val="000000"/>
                </a:solidFill>
                <a:uFillTx/>
                <a:latin typeface="Arial"/>
                <a:ea typeface="DejaVu Sans"/>
                <a:cs typeface="DejaVu Sans"/>
              </a:rPr>
              <a:t>Manque de transparence + Obligation d’information + Absence de consentement pour la publicité</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577E17-5730-4D22-9444-B72FC013187B}"/>
              </a:ext>
            </a:extLst>
          </p:cNvPr>
          <p:cNvSpPr>
            <a:spLocks noGrp="1"/>
          </p:cNvSpPr>
          <p:nvPr>
            <p:ph type="title"/>
          </p:nvPr>
        </p:nvSpPr>
        <p:spPr/>
        <p:txBody>
          <a:bodyPr/>
          <a:lstStyle/>
          <a:p>
            <a:endParaRPr lang="fr-FR"/>
          </a:p>
        </p:txBody>
      </p:sp>
      <p:pic>
        <p:nvPicPr>
          <p:cNvPr id="5" name="Image 4">
            <a:extLst>
              <a:ext uri="{FF2B5EF4-FFF2-40B4-BE49-F238E27FC236}">
                <a16:creationId xmlns:a16="http://schemas.microsoft.com/office/drawing/2014/main" id="{8F3F5291-FF60-47D9-9F20-835C2CA2D32A}"/>
              </a:ext>
            </a:extLst>
          </p:cNvPr>
          <p:cNvPicPr>
            <a:picLocks noChangeAspect="1"/>
          </p:cNvPicPr>
          <p:nvPr/>
        </p:nvPicPr>
        <p:blipFill>
          <a:blip r:embed="rId3"/>
          <a:stretch>
            <a:fillRect/>
          </a:stretch>
        </p:blipFill>
        <p:spPr>
          <a:xfrm>
            <a:off x="2663057" y="1922908"/>
            <a:ext cx="6179191" cy="4111446"/>
          </a:xfrm>
          <a:prstGeom prst="rect">
            <a:avLst/>
          </a:prstGeom>
        </p:spPr>
      </p:pic>
    </p:spTree>
    <p:extLst>
      <p:ext uri="{BB962C8B-B14F-4D97-AF65-F5344CB8AC3E}">
        <p14:creationId xmlns:p14="http://schemas.microsoft.com/office/powerpoint/2010/main" val="845841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120E23-AA14-4F2E-B4FD-2A83AB440F58}"/>
              </a:ext>
            </a:extLst>
          </p:cNvPr>
          <p:cNvSpPr>
            <a:spLocks noGrp="1"/>
          </p:cNvSpPr>
          <p:nvPr>
            <p:ph type="title"/>
          </p:nvPr>
        </p:nvSpPr>
        <p:spPr/>
        <p:txBody>
          <a:bodyPr/>
          <a:lstStyle/>
          <a:p>
            <a:endParaRPr lang="fr-FR"/>
          </a:p>
        </p:txBody>
      </p:sp>
      <p:pic>
        <p:nvPicPr>
          <p:cNvPr id="7" name="Image 6">
            <a:extLst>
              <a:ext uri="{FF2B5EF4-FFF2-40B4-BE49-F238E27FC236}">
                <a16:creationId xmlns:a16="http://schemas.microsoft.com/office/drawing/2014/main" id="{1E19762A-54C3-43AE-8DC6-CD95D1247051}"/>
              </a:ext>
            </a:extLst>
          </p:cNvPr>
          <p:cNvPicPr>
            <a:picLocks noChangeAspect="1"/>
          </p:cNvPicPr>
          <p:nvPr/>
        </p:nvPicPr>
        <p:blipFill>
          <a:blip r:embed="rId3"/>
          <a:stretch>
            <a:fillRect/>
          </a:stretch>
        </p:blipFill>
        <p:spPr>
          <a:xfrm>
            <a:off x="480379" y="2230017"/>
            <a:ext cx="4064129" cy="3121926"/>
          </a:xfrm>
          <a:prstGeom prst="rect">
            <a:avLst/>
          </a:prstGeom>
        </p:spPr>
      </p:pic>
      <p:pic>
        <p:nvPicPr>
          <p:cNvPr id="9" name="Image 8">
            <a:extLst>
              <a:ext uri="{FF2B5EF4-FFF2-40B4-BE49-F238E27FC236}">
                <a16:creationId xmlns:a16="http://schemas.microsoft.com/office/drawing/2014/main" id="{8AD5A8CD-FFCE-456D-B6B9-4D523875DB02}"/>
              </a:ext>
            </a:extLst>
          </p:cNvPr>
          <p:cNvPicPr>
            <a:picLocks noChangeAspect="1"/>
          </p:cNvPicPr>
          <p:nvPr/>
        </p:nvPicPr>
        <p:blipFill>
          <a:blip r:embed="rId4"/>
          <a:stretch>
            <a:fillRect/>
          </a:stretch>
        </p:blipFill>
        <p:spPr>
          <a:xfrm>
            <a:off x="4479194" y="2230017"/>
            <a:ext cx="7680469" cy="2964541"/>
          </a:xfrm>
          <a:prstGeom prst="rect">
            <a:avLst/>
          </a:prstGeom>
        </p:spPr>
      </p:pic>
    </p:spTree>
    <p:extLst>
      <p:ext uri="{BB962C8B-B14F-4D97-AF65-F5344CB8AC3E}">
        <p14:creationId xmlns:p14="http://schemas.microsoft.com/office/powerpoint/2010/main" val="9580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3168E775-11AC-4E60-AFC2-DE26DF1A199E}"/>
              </a:ext>
            </a:extLst>
          </p:cNvPr>
          <p:cNvSpPr/>
          <p:nvPr/>
        </p:nvSpPr>
        <p:spPr>
          <a:xfrm>
            <a:off x="1220038" y="435958"/>
            <a:ext cx="9750960" cy="6161044"/>
          </a:xfrm>
          <a:prstGeom prst="rect">
            <a:avLst/>
          </a:prstGeom>
          <a:noFill/>
          <a:ln cap="flat">
            <a:noFill/>
            <a:prstDash val="solid"/>
          </a:ln>
        </p:spPr>
        <p:txBody>
          <a:bodyPr vert="horz" wrap="square" lIns="90004" tIns="44997" rIns="90004" bIns="44997" anchor="ctr" anchorCtr="1" compatLnSpc="1">
            <a:noAutofit/>
          </a:bodyPr>
          <a:lstStyle/>
          <a:p>
            <a:pPr marL="0" marR="0" lvl="0" indent="0" algn="ct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4800" b="0" i="0" u="sng" strike="noStrike" kern="1200" cap="none" spc="-1" baseline="0">
                <a:solidFill>
                  <a:srgbClr val="000000"/>
                </a:solidFill>
                <a:uFillTx/>
                <a:latin typeface="Arial"/>
                <a:ea typeface="DejaVu Sans"/>
                <a:cs typeface="DejaVu Sans"/>
              </a:rPr>
              <a:t>PARTIE 3 : </a:t>
            </a:r>
            <a:endParaRPr lang="fr-FR" sz="4800" b="0" i="0" u="none" strike="noStrike" kern="1200" cap="none" spc="-1" baseline="0">
              <a:solidFill>
                <a:srgbClr val="000000"/>
              </a:solidFill>
              <a:uFillTx/>
              <a:latin typeface="Arial"/>
              <a:ea typeface="DejaVu Sans"/>
              <a:cs typeface="DejaVu Sans"/>
            </a:endParaRPr>
          </a:p>
          <a:p>
            <a:pPr marL="0" marR="0" lvl="0" indent="0" algn="ct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endParaRPr lang="fr-FR" sz="4800" b="0" i="0" u="none" strike="noStrike" kern="1200" cap="none" spc="-1" baseline="0">
              <a:solidFill>
                <a:srgbClr val="000000"/>
              </a:solidFill>
              <a:uFillTx/>
              <a:latin typeface="Arial"/>
              <a:ea typeface="DejaVu Sans"/>
              <a:cs typeface="DejaVu Sans"/>
            </a:endParaRPr>
          </a:p>
          <a:p>
            <a:pPr marL="0" marR="0" lvl="0" indent="0" algn="ct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4800" b="0" i="0" u="none" strike="noStrike" kern="1200" cap="none" spc="-1" baseline="0">
                <a:solidFill>
                  <a:srgbClr val="000000"/>
                </a:solidFill>
                <a:uFillTx/>
                <a:latin typeface="Arial"/>
                <a:ea typeface="DejaVu Sans"/>
                <a:cs typeface="DejaVu Sans"/>
              </a:rPr>
              <a:t>VOS DROITS EN TANT QUE PERSONNE CONCERNÉE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392AD119-E378-4DBB-B347-572D7F9A6D00}"/>
              </a:ext>
            </a:extLst>
          </p:cNvPr>
          <p:cNvSpPr/>
          <p:nvPr/>
        </p:nvSpPr>
        <p:spPr>
          <a:xfrm>
            <a:off x="838084" y="711357"/>
            <a:ext cx="10513076" cy="976679"/>
          </a:xfrm>
          <a:prstGeom prst="rect">
            <a:avLst/>
          </a:prstGeom>
          <a:noFill/>
          <a:ln cap="flat">
            <a:noFill/>
            <a:prstDash val="solid"/>
          </a:ln>
        </p:spPr>
        <p:txBody>
          <a:bodyPr vert="horz" wrap="square" lIns="90004" tIns="44997" rIns="90004" bIns="44997" anchor="ctr" anchorCtr="1" compatLnSpc="1">
            <a:noAutofit/>
          </a:bodyPr>
          <a:lstStyle/>
          <a:p>
            <a:pPr marL="0" marR="0" lvl="0" indent="0" algn="ct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4400" b="0" i="0" u="none" strike="noStrike" kern="1200" cap="none" spc="-1" baseline="0">
                <a:solidFill>
                  <a:srgbClr val="000000"/>
                </a:solidFill>
                <a:uFillTx/>
                <a:latin typeface="Arial"/>
                <a:ea typeface="DejaVu Sans"/>
                <a:cs typeface="DejaVu Sans"/>
              </a:rPr>
              <a:t>Droit à l’information</a:t>
            </a:r>
          </a:p>
        </p:txBody>
      </p:sp>
      <p:sp>
        <p:nvSpPr>
          <p:cNvPr id="3" name="CustomShape 2">
            <a:extLst>
              <a:ext uri="{FF2B5EF4-FFF2-40B4-BE49-F238E27FC236}">
                <a16:creationId xmlns:a16="http://schemas.microsoft.com/office/drawing/2014/main" id="{B602418C-A366-40CE-B21D-24BF6810369E}"/>
              </a:ext>
            </a:extLst>
          </p:cNvPr>
          <p:cNvSpPr/>
          <p:nvPr/>
        </p:nvSpPr>
        <p:spPr>
          <a:xfrm>
            <a:off x="2145603" y="2307241"/>
            <a:ext cx="2917438" cy="455764"/>
          </a:xfrm>
          <a:prstGeom prst="rect">
            <a:avLst/>
          </a:prstGeom>
          <a:noFill/>
          <a:ln cap="flat">
            <a:noFill/>
            <a:prstDash val="solid"/>
          </a:ln>
        </p:spPr>
        <p:txBody>
          <a:bodyPr vert="horz" wrap="square" lIns="90004" tIns="44997" rIns="90004" bIns="44997"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i="0" u="none" strike="noStrike" kern="1200" cap="none" spc="-1" baseline="0">
                <a:solidFill>
                  <a:srgbClr val="000000"/>
                </a:solidFill>
                <a:uFillTx/>
                <a:latin typeface="Arial"/>
                <a:ea typeface="DejaVu Sans"/>
                <a:cs typeface="DejaVu Sans"/>
              </a:rPr>
              <a:t>Dans les textes : </a:t>
            </a:r>
            <a:endParaRPr lang="fr-FR" sz="2400" b="0" i="0" u="none" strike="noStrike" kern="1200" cap="none" spc="-1" baseline="0">
              <a:solidFill>
                <a:srgbClr val="000000"/>
              </a:solidFill>
              <a:uFillTx/>
              <a:latin typeface="Arial"/>
              <a:ea typeface="DejaVu Sans"/>
              <a:cs typeface="DejaVu Sans"/>
            </a:endParaRPr>
          </a:p>
        </p:txBody>
      </p:sp>
      <p:sp>
        <p:nvSpPr>
          <p:cNvPr id="4" name="Line 3">
            <a:extLst>
              <a:ext uri="{FF2B5EF4-FFF2-40B4-BE49-F238E27FC236}">
                <a16:creationId xmlns:a16="http://schemas.microsoft.com/office/drawing/2014/main" id="{28D0B8E2-3152-448B-8298-D33BB66FA877}"/>
              </a:ext>
            </a:extLst>
          </p:cNvPr>
          <p:cNvSpPr/>
          <p:nvPr/>
        </p:nvSpPr>
        <p:spPr>
          <a:xfrm>
            <a:off x="6095884" y="2023923"/>
            <a:ext cx="0" cy="4270321"/>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 f7 f0 1"/>
              <a:gd name="f13" fmla="*/ f8 f0 1"/>
              <a:gd name="f14" fmla="?: f9 f3 1"/>
              <a:gd name="f15" fmla="?: f10 f4 1"/>
              <a:gd name="f16" fmla="?: f11 f5 1"/>
              <a:gd name="f17" fmla="*/ f12 1 f2"/>
              <a:gd name="f18" fmla="*/ f13 1 f2"/>
              <a:gd name="f19" fmla="*/ f14 1 21600"/>
              <a:gd name="f20" fmla="*/ f15 1 21600"/>
              <a:gd name="f21" fmla="*/ 21600 f14 1"/>
              <a:gd name="f22" fmla="*/ 21600 f15 1"/>
              <a:gd name="f23" fmla="+- f17 0 f1"/>
              <a:gd name="f24" fmla="+- f18 0 f1"/>
              <a:gd name="f25" fmla="min f20 f19"/>
              <a:gd name="f26" fmla="*/ f21 1 f16"/>
              <a:gd name="f27" fmla="*/ f22 1 f16"/>
              <a:gd name="f28" fmla="val f26"/>
              <a:gd name="f29" fmla="val f27"/>
              <a:gd name="f30" fmla="*/ f6 f25 1"/>
              <a:gd name="f31" fmla="*/ f28 f25 1"/>
              <a:gd name="f32" fmla="*/ f29 f25 1"/>
            </a:gdLst>
            <a:ahLst/>
            <a:cxnLst>
              <a:cxn ang="3cd4">
                <a:pos x="hc" y="t"/>
              </a:cxn>
              <a:cxn ang="0">
                <a:pos x="r" y="vc"/>
              </a:cxn>
              <a:cxn ang="cd4">
                <a:pos x="hc" y="b"/>
              </a:cxn>
              <a:cxn ang="cd2">
                <a:pos x="l" y="vc"/>
              </a:cxn>
              <a:cxn ang="f23">
                <a:pos x="f30" y="f30"/>
              </a:cxn>
              <a:cxn ang="f24">
                <a:pos x="f31" y="f32"/>
              </a:cxn>
            </a:cxnLst>
            <a:rect l="f30" t="f30" r="f31" b="f32"/>
            <a:pathLst>
              <a:path>
                <a:moveTo>
                  <a:pt x="f30" y="f30"/>
                </a:moveTo>
                <a:lnTo>
                  <a:pt x="f31" y="f32"/>
                </a:lnTo>
              </a:path>
            </a:pathLst>
          </a:custGeom>
          <a:noFill/>
          <a:ln w="25557" cap="flat">
            <a:solidFill>
              <a:srgbClr val="000000"/>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5" name="CustomShape 4">
            <a:extLst>
              <a:ext uri="{FF2B5EF4-FFF2-40B4-BE49-F238E27FC236}">
                <a16:creationId xmlns:a16="http://schemas.microsoft.com/office/drawing/2014/main" id="{D0B2466E-AAB6-4CA6-8428-6F70BB51AE03}"/>
              </a:ext>
            </a:extLst>
          </p:cNvPr>
          <p:cNvSpPr/>
          <p:nvPr/>
        </p:nvSpPr>
        <p:spPr>
          <a:xfrm>
            <a:off x="7829641" y="2307241"/>
            <a:ext cx="2917438" cy="455764"/>
          </a:xfrm>
          <a:prstGeom prst="rect">
            <a:avLst/>
          </a:prstGeom>
          <a:noFill/>
          <a:ln cap="flat">
            <a:noFill/>
            <a:prstDash val="solid"/>
          </a:ln>
        </p:spPr>
        <p:txBody>
          <a:bodyPr vert="horz" wrap="square" lIns="90004" tIns="44997" rIns="90004" bIns="44997"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i="0" u="none" strike="noStrike" kern="1200" cap="none" spc="-1" baseline="0">
                <a:solidFill>
                  <a:srgbClr val="000000"/>
                </a:solidFill>
                <a:uFillTx/>
                <a:latin typeface="Arial"/>
                <a:ea typeface="DejaVu Sans"/>
                <a:cs typeface="DejaVu Sans"/>
              </a:rPr>
              <a:t>Dans la pratique : </a:t>
            </a:r>
            <a:endParaRPr lang="fr-FR" sz="2400" b="0" i="0" u="none" strike="noStrike" kern="1200" cap="none" spc="-1" baseline="0">
              <a:solidFill>
                <a:srgbClr val="000000"/>
              </a:solidFill>
              <a:uFillTx/>
              <a:latin typeface="Arial"/>
              <a:ea typeface="DejaVu Sans"/>
              <a:cs typeface="DejaVu Sans"/>
            </a:endParaRPr>
          </a:p>
        </p:txBody>
      </p:sp>
      <p:pic>
        <p:nvPicPr>
          <p:cNvPr id="6" name="Image 7">
            <a:extLst>
              <a:ext uri="{FF2B5EF4-FFF2-40B4-BE49-F238E27FC236}">
                <a16:creationId xmlns:a16="http://schemas.microsoft.com/office/drawing/2014/main" id="{2A7DD923-D595-48FF-BCA1-28685AA76D52}"/>
              </a:ext>
            </a:extLst>
          </p:cNvPr>
          <p:cNvPicPr>
            <a:picLocks noChangeAspect="1"/>
          </p:cNvPicPr>
          <p:nvPr/>
        </p:nvPicPr>
        <p:blipFill>
          <a:blip r:embed="rId3"/>
          <a:stretch>
            <a:fillRect/>
          </a:stretch>
        </p:blipFill>
        <p:spPr>
          <a:xfrm>
            <a:off x="1326236" y="2154244"/>
            <a:ext cx="767163" cy="767163"/>
          </a:xfrm>
          <a:prstGeom prst="rect">
            <a:avLst/>
          </a:prstGeom>
          <a:noFill/>
          <a:ln cap="flat">
            <a:noFill/>
          </a:ln>
        </p:spPr>
      </p:pic>
      <p:pic>
        <p:nvPicPr>
          <p:cNvPr id="7" name="Image 9">
            <a:extLst>
              <a:ext uri="{FF2B5EF4-FFF2-40B4-BE49-F238E27FC236}">
                <a16:creationId xmlns:a16="http://schemas.microsoft.com/office/drawing/2014/main" id="{800E603A-62CB-4EF5-A5DC-F9303A2595B2}"/>
              </a:ext>
            </a:extLst>
          </p:cNvPr>
          <p:cNvPicPr>
            <a:picLocks noChangeAspect="1"/>
          </p:cNvPicPr>
          <p:nvPr/>
        </p:nvPicPr>
        <p:blipFill>
          <a:blip r:embed="rId4"/>
          <a:stretch>
            <a:fillRect/>
          </a:stretch>
        </p:blipFill>
        <p:spPr>
          <a:xfrm>
            <a:off x="6966356" y="2131557"/>
            <a:ext cx="811081" cy="811081"/>
          </a:xfrm>
          <a:prstGeom prst="rect">
            <a:avLst/>
          </a:prstGeom>
          <a:noFill/>
          <a:ln cap="flat">
            <a:noFill/>
          </a:ln>
        </p:spPr>
      </p:pic>
      <p:sp>
        <p:nvSpPr>
          <p:cNvPr id="8" name="CustomShape 5">
            <a:extLst>
              <a:ext uri="{FF2B5EF4-FFF2-40B4-BE49-F238E27FC236}">
                <a16:creationId xmlns:a16="http://schemas.microsoft.com/office/drawing/2014/main" id="{5DC3EF55-9588-41B1-B96B-F95336169CA5}"/>
              </a:ext>
            </a:extLst>
          </p:cNvPr>
          <p:cNvSpPr/>
          <p:nvPr/>
        </p:nvSpPr>
        <p:spPr>
          <a:xfrm>
            <a:off x="961198" y="3326404"/>
            <a:ext cx="4707002" cy="2925001"/>
          </a:xfrm>
          <a:prstGeom prst="rect">
            <a:avLst/>
          </a:prstGeom>
          <a:noFill/>
          <a:ln cap="flat">
            <a:noFill/>
            <a:prstDash val="solid"/>
          </a:ln>
        </p:spPr>
        <p:txBody>
          <a:bodyPr vert="horz" wrap="square" lIns="90004" tIns="44997" rIns="90004" bIns="44997"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000" b="0" i="0" u="none" strike="noStrike" kern="1200" cap="none" spc="-1" baseline="0">
                <a:solidFill>
                  <a:srgbClr val="000000"/>
                </a:solidFill>
                <a:uFillTx/>
                <a:latin typeface="Arial"/>
                <a:ea typeface="DejaVu Sans"/>
                <a:cs typeface="DejaVu Sans"/>
              </a:rPr>
              <a:t>Informations à communiquer à la personne concernée : </a:t>
            </a:r>
            <a:br>
              <a:rPr lang="fr-FR" sz="1800" b="0" i="0" u="none" strike="noStrike" kern="1200" cap="none" spc="0" baseline="0">
                <a:solidFill>
                  <a:srgbClr val="000000"/>
                </a:solidFill>
                <a:uFillTx/>
                <a:latin typeface="Arial"/>
                <a:ea typeface="DejaVu Sans"/>
                <a:cs typeface="DejaVu Sans"/>
              </a:rPr>
            </a:br>
            <a:endParaRPr lang="fr-FR" sz="2000" b="0" i="0" u="none" strike="noStrike" kern="1200" cap="none" spc="-1" baseline="0">
              <a:solidFill>
                <a:srgbClr val="000000"/>
              </a:solidFill>
              <a:uFillTx/>
              <a:latin typeface="Arial"/>
              <a:ea typeface="DejaVu Sans"/>
              <a:cs typeface="DejaVu Sans"/>
            </a:endParaRPr>
          </a:p>
          <a:p>
            <a:pPr marL="285841" marR="0" lvl="0" indent="-285119"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1800" b="0" i="0" u="none" strike="noStrike" kern="1200" cap="none" spc="-1" baseline="0">
                <a:solidFill>
                  <a:srgbClr val="000000"/>
                </a:solidFill>
                <a:uFillTx/>
                <a:latin typeface="Arial"/>
                <a:ea typeface="DejaVu Sans"/>
                <a:cs typeface="DejaVu Sans"/>
              </a:rPr>
              <a:t>Identité du responsable de traitement ;</a:t>
            </a:r>
          </a:p>
          <a:p>
            <a:pPr marL="285841" marR="0" lvl="0" indent="-285119"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1800" b="0" i="0" u="none" strike="noStrike" kern="1200" cap="none" spc="-1" baseline="0">
                <a:solidFill>
                  <a:srgbClr val="000000"/>
                </a:solidFill>
                <a:uFillTx/>
                <a:latin typeface="Arial"/>
                <a:ea typeface="DejaVu Sans"/>
                <a:cs typeface="DejaVu Sans"/>
              </a:rPr>
              <a:t>Finalités du traitement ;</a:t>
            </a:r>
          </a:p>
          <a:p>
            <a:pPr marL="285841" marR="0" lvl="0" indent="-285119"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1800" b="0" i="0" u="none" strike="noStrike" kern="1200" cap="none" spc="-1" baseline="0">
                <a:solidFill>
                  <a:srgbClr val="000000"/>
                </a:solidFill>
                <a:uFillTx/>
                <a:latin typeface="Arial"/>
                <a:ea typeface="DejaVu Sans"/>
                <a:cs typeface="DejaVu Sans"/>
              </a:rPr>
              <a:t>Base légale ;</a:t>
            </a:r>
          </a:p>
          <a:p>
            <a:pPr marL="285841" marR="0" lvl="0" indent="-285119"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1800" b="0" i="0" u="none" strike="noStrike" kern="1200" cap="none" spc="-1" baseline="0">
                <a:solidFill>
                  <a:srgbClr val="000000"/>
                </a:solidFill>
                <a:uFillTx/>
                <a:latin typeface="Arial"/>
                <a:ea typeface="DejaVu Sans"/>
                <a:cs typeface="DejaVu Sans"/>
              </a:rPr>
              <a:t>Destinataires de vos données ; </a:t>
            </a:r>
          </a:p>
          <a:p>
            <a:pPr marL="285841" marR="0" lvl="0" indent="-285119"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1800" b="0" i="0" u="none" strike="noStrike" kern="1200" cap="none" spc="-1" baseline="0">
                <a:solidFill>
                  <a:srgbClr val="000000"/>
                </a:solidFill>
                <a:uFillTx/>
                <a:latin typeface="Arial"/>
                <a:ea typeface="DejaVu Sans"/>
                <a:cs typeface="DejaVu Sans"/>
              </a:rPr>
              <a:t>Durée de conservation ; </a:t>
            </a:r>
          </a:p>
          <a:p>
            <a:pPr marL="285841" marR="0" lvl="0" indent="-285119"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1800" b="0" i="0" u="none" strike="noStrike" kern="1200" cap="none" spc="-1" baseline="0">
                <a:solidFill>
                  <a:srgbClr val="000000"/>
                </a:solidFill>
                <a:uFillTx/>
                <a:latin typeface="Arial"/>
                <a:ea typeface="DejaVu Sans"/>
                <a:cs typeface="DejaVu Sans"/>
              </a:rPr>
              <a:t>Droits de la personne concernée ;</a:t>
            </a:r>
          </a:p>
          <a:p>
            <a:pPr marL="285841" marR="0" lvl="0" indent="-285119"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1800" b="0" i="0" u="none" strike="noStrike" kern="1200" cap="none" spc="-1" baseline="0">
                <a:solidFill>
                  <a:srgbClr val="000000"/>
                </a:solidFill>
                <a:uFillTx/>
                <a:latin typeface="Arial"/>
                <a:ea typeface="DejaVu Sans"/>
                <a:cs typeface="DejaVu Sans"/>
              </a:rPr>
              <a:t>…</a:t>
            </a:r>
          </a:p>
        </p:txBody>
      </p:sp>
      <p:pic>
        <p:nvPicPr>
          <p:cNvPr id="9" name="Image 14">
            <a:extLst>
              <a:ext uri="{FF2B5EF4-FFF2-40B4-BE49-F238E27FC236}">
                <a16:creationId xmlns:a16="http://schemas.microsoft.com/office/drawing/2014/main" id="{F53A09E9-2A4F-41F7-A65D-5380BD4EB897}"/>
              </a:ext>
            </a:extLst>
          </p:cNvPr>
          <p:cNvPicPr>
            <a:picLocks noChangeAspect="1"/>
          </p:cNvPicPr>
          <p:nvPr/>
        </p:nvPicPr>
        <p:blipFill>
          <a:blip r:embed="rId5"/>
          <a:srcRect l="22044" t="15012" r="19680" b="66185"/>
          <a:stretch>
            <a:fillRect/>
          </a:stretch>
        </p:blipFill>
        <p:spPr>
          <a:xfrm>
            <a:off x="6966356" y="5316842"/>
            <a:ext cx="4044958" cy="976679"/>
          </a:xfrm>
          <a:prstGeom prst="rect">
            <a:avLst/>
          </a:prstGeom>
          <a:noFill/>
          <a:ln cap="flat">
            <a:noFill/>
          </a:ln>
        </p:spPr>
      </p:pic>
      <p:sp>
        <p:nvSpPr>
          <p:cNvPr id="10" name="CustomShape 6">
            <a:extLst>
              <a:ext uri="{FF2B5EF4-FFF2-40B4-BE49-F238E27FC236}">
                <a16:creationId xmlns:a16="http://schemas.microsoft.com/office/drawing/2014/main" id="{87B7092A-C538-4A4A-B2F3-27F4521E45B1}"/>
              </a:ext>
            </a:extLst>
          </p:cNvPr>
          <p:cNvSpPr/>
          <p:nvPr/>
        </p:nvSpPr>
        <p:spPr>
          <a:xfrm>
            <a:off x="4217039" y="6155640"/>
            <a:ext cx="1229401" cy="272518"/>
          </a:xfrm>
          <a:prstGeom prst="rect">
            <a:avLst/>
          </a:prstGeom>
          <a:noFill/>
          <a:ln cap="flat">
            <a:noFill/>
            <a:prstDash val="solid"/>
          </a:ln>
        </p:spPr>
        <p:txBody>
          <a:bodyPr vert="horz" wrap="square" lIns="90004" tIns="44997" rIns="90004" bIns="44997"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1" baseline="0">
                <a:solidFill>
                  <a:srgbClr val="000000"/>
                </a:solidFill>
                <a:uFillTx/>
                <a:latin typeface="Arial"/>
                <a:ea typeface="DejaVu Sans"/>
                <a:cs typeface="DejaVu Sans"/>
              </a:rPr>
              <a:t>Art. 12 RGPD</a:t>
            </a:r>
          </a:p>
        </p:txBody>
      </p:sp>
      <p:pic>
        <p:nvPicPr>
          <p:cNvPr id="11" name="Picture 2" descr="CGU exemple par MODESTE Evan - Fichier PDF">
            <a:extLst>
              <a:ext uri="{FF2B5EF4-FFF2-40B4-BE49-F238E27FC236}">
                <a16:creationId xmlns:a16="http://schemas.microsoft.com/office/drawing/2014/main" id="{F4061582-DE9A-47DF-A0BD-E52E450401FB}"/>
              </a:ext>
            </a:extLst>
          </p:cNvPr>
          <p:cNvPicPr>
            <a:picLocks noChangeAspect="1"/>
          </p:cNvPicPr>
          <p:nvPr/>
        </p:nvPicPr>
        <p:blipFill>
          <a:blip r:embed="rId6"/>
          <a:srcRect/>
          <a:stretch>
            <a:fillRect/>
          </a:stretch>
        </p:blipFill>
        <p:spPr>
          <a:xfrm>
            <a:off x="7971474" y="2942639"/>
            <a:ext cx="2126885" cy="2835847"/>
          </a:xfrm>
          <a:prstGeom prst="rect">
            <a:avLst/>
          </a:prstGeom>
          <a:noFill/>
          <a:ln cap="flat">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8FE33A-D58F-481E-A104-AC95D1222F36}"/>
              </a:ext>
            </a:extLst>
          </p:cNvPr>
          <p:cNvSpPr>
            <a:spLocks noGrp="1"/>
          </p:cNvSpPr>
          <p:nvPr>
            <p:ph type="title"/>
          </p:nvPr>
        </p:nvSpPr>
        <p:spPr>
          <a:xfrm>
            <a:off x="609484" y="857948"/>
            <a:ext cx="10972077" cy="498598"/>
          </a:xfrm>
        </p:spPr>
        <p:txBody>
          <a:bodyPr/>
          <a:lstStyle/>
          <a:p>
            <a:r>
              <a:rPr lang="fr-FR" sz="3600" dirty="0"/>
              <a:t>Enjeux de sécurité des données</a:t>
            </a:r>
          </a:p>
        </p:txBody>
      </p:sp>
      <p:pic>
        <p:nvPicPr>
          <p:cNvPr id="5" name="Image 4">
            <a:extLst>
              <a:ext uri="{FF2B5EF4-FFF2-40B4-BE49-F238E27FC236}">
                <a16:creationId xmlns:a16="http://schemas.microsoft.com/office/drawing/2014/main" id="{2826F8A4-F592-48C9-8505-C7FF0C9D3323}"/>
              </a:ext>
            </a:extLst>
          </p:cNvPr>
          <p:cNvPicPr>
            <a:picLocks noChangeAspect="1"/>
          </p:cNvPicPr>
          <p:nvPr/>
        </p:nvPicPr>
        <p:blipFill>
          <a:blip r:embed="rId3"/>
          <a:stretch>
            <a:fillRect/>
          </a:stretch>
        </p:blipFill>
        <p:spPr>
          <a:xfrm>
            <a:off x="784252" y="1757822"/>
            <a:ext cx="10797309" cy="4113894"/>
          </a:xfrm>
          <a:prstGeom prst="rect">
            <a:avLst/>
          </a:prstGeom>
        </p:spPr>
      </p:pic>
    </p:spTree>
    <p:extLst>
      <p:ext uri="{BB962C8B-B14F-4D97-AF65-F5344CB8AC3E}">
        <p14:creationId xmlns:p14="http://schemas.microsoft.com/office/powerpoint/2010/main" val="15371671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AA3004F6-4F42-4E3A-9C09-1A9B454C0E2E}"/>
              </a:ext>
            </a:extLst>
          </p:cNvPr>
          <p:cNvSpPr/>
          <p:nvPr/>
        </p:nvSpPr>
        <p:spPr>
          <a:xfrm>
            <a:off x="609484" y="907203"/>
            <a:ext cx="10971721" cy="608761"/>
          </a:xfrm>
          <a:prstGeom prst="rect">
            <a:avLst/>
          </a:prstGeom>
          <a:noFill/>
          <a:ln cap="flat">
            <a:noFill/>
            <a:prstDash val="solid"/>
          </a:ln>
        </p:spPr>
        <p:txBody>
          <a:bodyPr vert="horz" wrap="square" lIns="0" tIns="0" rIns="0" bIns="0" anchor="ctr" anchorCtr="1" compatLnSpc="1">
            <a:noAutofit/>
          </a:bodyPr>
          <a:lstStyle/>
          <a:p>
            <a:pPr marL="0" marR="0" lvl="0" indent="0" algn="ct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4400" b="0" i="0" u="none" strike="noStrike" kern="1200" cap="none" spc="-1" baseline="0">
                <a:solidFill>
                  <a:srgbClr val="000000"/>
                </a:solidFill>
                <a:uFillTx/>
                <a:latin typeface="Arial"/>
                <a:ea typeface="DejaVu Sans"/>
                <a:cs typeface="DejaVu Sans"/>
              </a:rPr>
              <a:t>Droit d’accès aux données personnelles</a:t>
            </a:r>
          </a:p>
        </p:txBody>
      </p:sp>
      <p:sp>
        <p:nvSpPr>
          <p:cNvPr id="3" name="CustomShape 2">
            <a:extLst>
              <a:ext uri="{FF2B5EF4-FFF2-40B4-BE49-F238E27FC236}">
                <a16:creationId xmlns:a16="http://schemas.microsoft.com/office/drawing/2014/main" id="{749E8656-1C28-4F58-AF67-0D548A6ABAB3}"/>
              </a:ext>
            </a:extLst>
          </p:cNvPr>
          <p:cNvSpPr/>
          <p:nvPr/>
        </p:nvSpPr>
        <p:spPr>
          <a:xfrm>
            <a:off x="2145603" y="2307241"/>
            <a:ext cx="2917438" cy="455764"/>
          </a:xfrm>
          <a:prstGeom prst="rect">
            <a:avLst/>
          </a:prstGeom>
          <a:noFill/>
          <a:ln cap="flat">
            <a:noFill/>
            <a:prstDash val="solid"/>
          </a:ln>
        </p:spPr>
        <p:txBody>
          <a:bodyPr vert="horz" wrap="square" lIns="90004" tIns="44997" rIns="90004" bIns="44997"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i="0" u="none" strike="noStrike" kern="1200" cap="none" spc="-1" baseline="0">
                <a:solidFill>
                  <a:srgbClr val="000000"/>
                </a:solidFill>
                <a:uFillTx/>
                <a:latin typeface="Arial"/>
                <a:ea typeface="DejaVu Sans"/>
                <a:cs typeface="DejaVu Sans"/>
              </a:rPr>
              <a:t>Dans les textes : </a:t>
            </a:r>
            <a:endParaRPr lang="fr-FR" sz="2400" b="0" i="0" u="none" strike="noStrike" kern="1200" cap="none" spc="-1" baseline="0">
              <a:solidFill>
                <a:srgbClr val="000000"/>
              </a:solidFill>
              <a:uFillTx/>
              <a:latin typeface="Arial"/>
              <a:ea typeface="DejaVu Sans"/>
              <a:cs typeface="DejaVu Sans"/>
            </a:endParaRPr>
          </a:p>
        </p:txBody>
      </p:sp>
      <p:sp>
        <p:nvSpPr>
          <p:cNvPr id="4" name="CustomShape 3">
            <a:extLst>
              <a:ext uri="{FF2B5EF4-FFF2-40B4-BE49-F238E27FC236}">
                <a16:creationId xmlns:a16="http://schemas.microsoft.com/office/drawing/2014/main" id="{79CB7B6B-D08F-4738-A5CB-76DB855DB014}"/>
              </a:ext>
            </a:extLst>
          </p:cNvPr>
          <p:cNvSpPr/>
          <p:nvPr/>
        </p:nvSpPr>
        <p:spPr>
          <a:xfrm>
            <a:off x="7829641" y="2307241"/>
            <a:ext cx="2917438" cy="455764"/>
          </a:xfrm>
          <a:prstGeom prst="rect">
            <a:avLst/>
          </a:prstGeom>
          <a:noFill/>
          <a:ln cap="flat">
            <a:noFill/>
            <a:prstDash val="solid"/>
          </a:ln>
        </p:spPr>
        <p:txBody>
          <a:bodyPr vert="horz" wrap="square" lIns="90004" tIns="44997" rIns="90004" bIns="44997"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i="0" u="none" strike="noStrike" kern="1200" cap="none" spc="-1" baseline="0">
                <a:solidFill>
                  <a:srgbClr val="000000"/>
                </a:solidFill>
                <a:uFillTx/>
                <a:latin typeface="Arial"/>
                <a:ea typeface="DejaVu Sans"/>
                <a:cs typeface="DejaVu Sans"/>
              </a:rPr>
              <a:t>Dans la pratique : </a:t>
            </a:r>
            <a:endParaRPr lang="fr-FR" sz="2400" b="0" i="0" u="none" strike="noStrike" kern="1200" cap="none" spc="-1" baseline="0">
              <a:solidFill>
                <a:srgbClr val="000000"/>
              </a:solidFill>
              <a:uFillTx/>
              <a:latin typeface="Arial"/>
              <a:ea typeface="DejaVu Sans"/>
              <a:cs typeface="DejaVu Sans"/>
            </a:endParaRPr>
          </a:p>
        </p:txBody>
      </p:sp>
      <p:pic>
        <p:nvPicPr>
          <p:cNvPr id="5" name="Image 5">
            <a:extLst>
              <a:ext uri="{FF2B5EF4-FFF2-40B4-BE49-F238E27FC236}">
                <a16:creationId xmlns:a16="http://schemas.microsoft.com/office/drawing/2014/main" id="{3AB5F5F1-B426-4009-BD4B-C61C5F031202}"/>
              </a:ext>
            </a:extLst>
          </p:cNvPr>
          <p:cNvPicPr>
            <a:picLocks noChangeAspect="1"/>
          </p:cNvPicPr>
          <p:nvPr/>
        </p:nvPicPr>
        <p:blipFill>
          <a:blip r:embed="rId3"/>
          <a:stretch>
            <a:fillRect/>
          </a:stretch>
        </p:blipFill>
        <p:spPr>
          <a:xfrm>
            <a:off x="1326236" y="2154244"/>
            <a:ext cx="767163" cy="767163"/>
          </a:xfrm>
          <a:prstGeom prst="rect">
            <a:avLst/>
          </a:prstGeom>
          <a:noFill/>
          <a:ln cap="flat">
            <a:noFill/>
          </a:ln>
        </p:spPr>
      </p:pic>
      <p:pic>
        <p:nvPicPr>
          <p:cNvPr id="6" name="Image 6">
            <a:extLst>
              <a:ext uri="{FF2B5EF4-FFF2-40B4-BE49-F238E27FC236}">
                <a16:creationId xmlns:a16="http://schemas.microsoft.com/office/drawing/2014/main" id="{F6DA1D59-45F4-4EB9-A353-BEBBC152BE3E}"/>
              </a:ext>
            </a:extLst>
          </p:cNvPr>
          <p:cNvPicPr>
            <a:picLocks noChangeAspect="1"/>
          </p:cNvPicPr>
          <p:nvPr/>
        </p:nvPicPr>
        <p:blipFill>
          <a:blip r:embed="rId4"/>
          <a:stretch>
            <a:fillRect/>
          </a:stretch>
        </p:blipFill>
        <p:spPr>
          <a:xfrm>
            <a:off x="6966356" y="2131557"/>
            <a:ext cx="811081" cy="811081"/>
          </a:xfrm>
          <a:prstGeom prst="rect">
            <a:avLst/>
          </a:prstGeom>
          <a:noFill/>
          <a:ln cap="flat">
            <a:noFill/>
          </a:ln>
        </p:spPr>
      </p:pic>
      <p:sp>
        <p:nvSpPr>
          <p:cNvPr id="7" name="Line 4">
            <a:extLst>
              <a:ext uri="{FF2B5EF4-FFF2-40B4-BE49-F238E27FC236}">
                <a16:creationId xmlns:a16="http://schemas.microsoft.com/office/drawing/2014/main" id="{EBA667C3-B45E-4664-A049-021CC8A4B4AF}"/>
              </a:ext>
            </a:extLst>
          </p:cNvPr>
          <p:cNvSpPr/>
          <p:nvPr/>
        </p:nvSpPr>
        <p:spPr>
          <a:xfrm>
            <a:off x="6095884" y="2023923"/>
            <a:ext cx="0" cy="4270321"/>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 f7 f0 1"/>
              <a:gd name="f13" fmla="*/ f8 f0 1"/>
              <a:gd name="f14" fmla="?: f9 f3 1"/>
              <a:gd name="f15" fmla="?: f10 f4 1"/>
              <a:gd name="f16" fmla="?: f11 f5 1"/>
              <a:gd name="f17" fmla="*/ f12 1 f2"/>
              <a:gd name="f18" fmla="*/ f13 1 f2"/>
              <a:gd name="f19" fmla="*/ f14 1 21600"/>
              <a:gd name="f20" fmla="*/ f15 1 21600"/>
              <a:gd name="f21" fmla="*/ 21600 f14 1"/>
              <a:gd name="f22" fmla="*/ 21600 f15 1"/>
              <a:gd name="f23" fmla="+- f17 0 f1"/>
              <a:gd name="f24" fmla="+- f18 0 f1"/>
              <a:gd name="f25" fmla="min f20 f19"/>
              <a:gd name="f26" fmla="*/ f21 1 f16"/>
              <a:gd name="f27" fmla="*/ f22 1 f16"/>
              <a:gd name="f28" fmla="val f26"/>
              <a:gd name="f29" fmla="val f27"/>
              <a:gd name="f30" fmla="*/ f6 f25 1"/>
              <a:gd name="f31" fmla="*/ f28 f25 1"/>
              <a:gd name="f32" fmla="*/ f29 f25 1"/>
            </a:gdLst>
            <a:ahLst/>
            <a:cxnLst>
              <a:cxn ang="3cd4">
                <a:pos x="hc" y="t"/>
              </a:cxn>
              <a:cxn ang="0">
                <a:pos x="r" y="vc"/>
              </a:cxn>
              <a:cxn ang="cd4">
                <a:pos x="hc" y="b"/>
              </a:cxn>
              <a:cxn ang="cd2">
                <a:pos x="l" y="vc"/>
              </a:cxn>
              <a:cxn ang="f23">
                <a:pos x="f30" y="f30"/>
              </a:cxn>
              <a:cxn ang="f24">
                <a:pos x="f31" y="f32"/>
              </a:cxn>
            </a:cxnLst>
            <a:rect l="f30" t="f30" r="f31" b="f32"/>
            <a:pathLst>
              <a:path>
                <a:moveTo>
                  <a:pt x="f30" y="f30"/>
                </a:moveTo>
                <a:lnTo>
                  <a:pt x="f31" y="f32"/>
                </a:lnTo>
              </a:path>
            </a:pathLst>
          </a:custGeom>
          <a:noFill/>
          <a:ln w="25557" cap="flat">
            <a:solidFill>
              <a:srgbClr val="000000"/>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8" name="CustomShape 5">
            <a:extLst>
              <a:ext uri="{FF2B5EF4-FFF2-40B4-BE49-F238E27FC236}">
                <a16:creationId xmlns:a16="http://schemas.microsoft.com/office/drawing/2014/main" id="{BAC2F697-7CAF-4A64-9C8A-117FFB5DAE22}"/>
              </a:ext>
            </a:extLst>
          </p:cNvPr>
          <p:cNvSpPr/>
          <p:nvPr/>
        </p:nvSpPr>
        <p:spPr>
          <a:xfrm>
            <a:off x="961198" y="3326404"/>
            <a:ext cx="4707002" cy="3045528"/>
          </a:xfrm>
          <a:prstGeom prst="rect">
            <a:avLst/>
          </a:prstGeom>
          <a:noFill/>
          <a:ln cap="flat">
            <a:noFill/>
            <a:prstDash val="solid"/>
          </a:ln>
        </p:spPr>
        <p:txBody>
          <a:bodyPr vert="horz" wrap="square" lIns="90004" tIns="44997" rIns="90004" bIns="44997"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0" i="0" u="none" strike="noStrike" kern="1200" cap="none" spc="-1" baseline="0">
                <a:solidFill>
                  <a:srgbClr val="000000"/>
                </a:solidFill>
                <a:uFillTx/>
                <a:latin typeface="Arial"/>
                <a:ea typeface="DejaVu Sans"/>
                <a:cs typeface="DejaVu Sans"/>
              </a:rPr>
              <a:t>Informations à communiquer sur demande :</a:t>
            </a:r>
            <a:br>
              <a:rPr lang="fr-FR" sz="2000" b="0" i="0" u="none" strike="noStrike" kern="1200" cap="none" spc="0" baseline="0">
                <a:solidFill>
                  <a:srgbClr val="000000"/>
                </a:solidFill>
                <a:uFillTx/>
                <a:latin typeface="Arial"/>
                <a:ea typeface="DejaVu Sans"/>
                <a:cs typeface="DejaVu Sans"/>
              </a:rPr>
            </a:br>
            <a:endParaRPr lang="fr-FR" sz="2400" b="0" i="0" u="none" strike="noStrike" kern="1200" cap="none" spc="-1" baseline="0">
              <a:solidFill>
                <a:srgbClr val="000000"/>
              </a:solidFill>
              <a:uFillTx/>
              <a:latin typeface="Arial"/>
              <a:ea typeface="DejaVu Sans"/>
              <a:cs typeface="DejaVu Sans"/>
            </a:endParaRPr>
          </a:p>
          <a:p>
            <a:pPr marL="285841" marR="0" lvl="0" indent="-285119"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2000" b="0" i="0" u="none" strike="noStrike" kern="1200" cap="none" spc="-1" baseline="0">
                <a:solidFill>
                  <a:srgbClr val="000000"/>
                </a:solidFill>
                <a:uFillTx/>
                <a:latin typeface="Arial"/>
                <a:ea typeface="DejaVu Sans"/>
                <a:cs typeface="DejaVu Sans"/>
              </a:rPr>
              <a:t>Les informations vues précédemment</a:t>
            </a:r>
          </a:p>
          <a:p>
            <a:pPr marL="285841" marR="0" lvl="0" indent="-285119"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2000" b="0" i="0" u="none" strike="noStrike" kern="1200" cap="none" spc="-1" baseline="0">
                <a:solidFill>
                  <a:srgbClr val="000000"/>
                </a:solidFill>
                <a:uFillTx/>
                <a:latin typeface="Arial"/>
                <a:ea typeface="DejaVu Sans"/>
                <a:cs typeface="DejaVu Sans"/>
              </a:rPr>
              <a:t>Les données que possède le responsable de traitement ; </a:t>
            </a:r>
          </a:p>
          <a:p>
            <a:pPr marL="285841" marR="0" lvl="0" indent="-285119"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2000" b="0" i="0" u="none" strike="noStrike" kern="1200" cap="none" spc="-1" baseline="0">
                <a:solidFill>
                  <a:srgbClr val="000000"/>
                </a:solidFill>
                <a:uFillTx/>
                <a:latin typeface="Arial"/>
                <a:ea typeface="DejaVu Sans"/>
                <a:cs typeface="DejaVu Sans"/>
              </a:rPr>
              <a:t>La « logique sous-jacente » de l’algorithme utilisé le cas échéant ;</a:t>
            </a:r>
          </a:p>
          <a:p>
            <a:pPr marL="285841" marR="0" lvl="0" indent="-285119"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2000" b="0" i="0" u="none" strike="noStrike" kern="1200" cap="none" spc="-1" baseline="0">
                <a:solidFill>
                  <a:srgbClr val="000000"/>
                </a:solidFill>
                <a:uFillTx/>
                <a:latin typeface="Arial"/>
                <a:ea typeface="DejaVu Sans"/>
                <a:cs typeface="DejaVu Sans"/>
              </a:rPr>
              <a:t>….</a:t>
            </a:r>
          </a:p>
        </p:txBody>
      </p:sp>
      <p:sp>
        <p:nvSpPr>
          <p:cNvPr id="9" name="CustomShape 6">
            <a:extLst>
              <a:ext uri="{FF2B5EF4-FFF2-40B4-BE49-F238E27FC236}">
                <a16:creationId xmlns:a16="http://schemas.microsoft.com/office/drawing/2014/main" id="{25BFB194-24D7-41AD-9635-E0BF818ACF2D}"/>
              </a:ext>
            </a:extLst>
          </p:cNvPr>
          <p:cNvSpPr/>
          <p:nvPr/>
        </p:nvSpPr>
        <p:spPr>
          <a:xfrm>
            <a:off x="7517904" y="3502481"/>
            <a:ext cx="3540904" cy="460208"/>
          </a:xfrm>
          <a:prstGeom prst="rect">
            <a:avLst/>
          </a:prstGeom>
          <a:noFill/>
          <a:ln cap="flat">
            <a:noFill/>
            <a:prstDash val="solid"/>
          </a:ln>
        </p:spPr>
        <p:txBody>
          <a:bodyPr vert="horz" wrap="square" lIns="90004" tIns="44997" rIns="90004" bIns="44997"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0" i="0" u="none" strike="noStrike" kern="1200" cap="none" spc="-1" baseline="0">
                <a:solidFill>
                  <a:srgbClr val="000000"/>
                </a:solidFill>
                <a:uFillTx/>
                <a:latin typeface="Arial"/>
                <a:ea typeface="DejaVu Sans"/>
                <a:cs typeface="DejaVu Sans"/>
              </a:rPr>
              <a:t>Google Dashboards</a:t>
            </a:r>
          </a:p>
        </p:txBody>
      </p:sp>
      <p:pic>
        <p:nvPicPr>
          <p:cNvPr id="10" name="Image 16">
            <a:extLst>
              <a:ext uri="{FF2B5EF4-FFF2-40B4-BE49-F238E27FC236}">
                <a16:creationId xmlns:a16="http://schemas.microsoft.com/office/drawing/2014/main" id="{A0B9E22B-3043-43B6-86D5-F42350128AD8}"/>
              </a:ext>
            </a:extLst>
          </p:cNvPr>
          <p:cNvPicPr>
            <a:picLocks noChangeAspect="1"/>
          </p:cNvPicPr>
          <p:nvPr/>
        </p:nvPicPr>
        <p:blipFill>
          <a:blip r:embed="rId5"/>
          <a:stretch>
            <a:fillRect/>
          </a:stretch>
        </p:blipFill>
        <p:spPr>
          <a:xfrm>
            <a:off x="6614321" y="3429000"/>
            <a:ext cx="635005" cy="635005"/>
          </a:xfrm>
          <a:prstGeom prst="rect">
            <a:avLst/>
          </a:prstGeom>
          <a:noFill/>
          <a:ln cap="flat">
            <a:noFill/>
          </a:ln>
        </p:spPr>
      </p:pic>
      <p:pic>
        <p:nvPicPr>
          <p:cNvPr id="11" name="Image 18">
            <a:extLst>
              <a:ext uri="{FF2B5EF4-FFF2-40B4-BE49-F238E27FC236}">
                <a16:creationId xmlns:a16="http://schemas.microsoft.com/office/drawing/2014/main" id="{5DADD49A-5D79-473B-A90A-D01E7C10C38E}"/>
              </a:ext>
            </a:extLst>
          </p:cNvPr>
          <p:cNvPicPr>
            <a:picLocks noChangeAspect="1"/>
          </p:cNvPicPr>
          <p:nvPr/>
        </p:nvPicPr>
        <p:blipFill>
          <a:blip r:embed="rId6"/>
          <a:stretch>
            <a:fillRect/>
          </a:stretch>
        </p:blipFill>
        <p:spPr>
          <a:xfrm>
            <a:off x="6614330" y="4522521"/>
            <a:ext cx="635005" cy="635005"/>
          </a:xfrm>
          <a:prstGeom prst="rect">
            <a:avLst/>
          </a:prstGeom>
          <a:noFill/>
          <a:ln cap="flat">
            <a:noFill/>
          </a:ln>
        </p:spPr>
      </p:pic>
      <p:sp>
        <p:nvSpPr>
          <p:cNvPr id="12" name="CustomShape 6">
            <a:extLst>
              <a:ext uri="{FF2B5EF4-FFF2-40B4-BE49-F238E27FC236}">
                <a16:creationId xmlns:a16="http://schemas.microsoft.com/office/drawing/2014/main" id="{4D5799B4-6D4F-402C-A2A9-58C31BB1F1F2}"/>
              </a:ext>
            </a:extLst>
          </p:cNvPr>
          <p:cNvSpPr/>
          <p:nvPr/>
        </p:nvSpPr>
        <p:spPr>
          <a:xfrm>
            <a:off x="7371892" y="4519412"/>
            <a:ext cx="4801550" cy="460208"/>
          </a:xfrm>
          <a:prstGeom prst="rect">
            <a:avLst/>
          </a:prstGeom>
          <a:noFill/>
          <a:ln cap="flat">
            <a:noFill/>
            <a:prstDash val="solid"/>
          </a:ln>
        </p:spPr>
        <p:txBody>
          <a:bodyPr vert="horz" wrap="square" lIns="90004" tIns="44997" rIns="90004" bIns="44997"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0" i="0" u="none" strike="noStrike" kern="0" cap="none" spc="-1" baseline="0">
                <a:solidFill>
                  <a:srgbClr val="000000"/>
                </a:solidFill>
                <a:uFillTx/>
                <a:latin typeface="Arial"/>
                <a:ea typeface="DejaVu Sans"/>
                <a:cs typeface="DejaVu Sans"/>
              </a:rPr>
              <a:t>Paramètres &gt; Vos données twitter</a:t>
            </a:r>
            <a:endParaRPr lang="fr-FR" sz="2400" b="0" i="0" u="none" strike="noStrike" kern="1200" cap="none" spc="-1" baseline="0">
              <a:solidFill>
                <a:srgbClr val="000000"/>
              </a:solidFill>
              <a:uFillTx/>
              <a:latin typeface="Arial"/>
              <a:ea typeface="DejaVu Sans"/>
              <a:cs typeface="DejaVu Sans"/>
            </a:endParaRPr>
          </a:p>
        </p:txBody>
      </p:sp>
      <p:pic>
        <p:nvPicPr>
          <p:cNvPr id="13" name="Image 21">
            <a:extLst>
              <a:ext uri="{FF2B5EF4-FFF2-40B4-BE49-F238E27FC236}">
                <a16:creationId xmlns:a16="http://schemas.microsoft.com/office/drawing/2014/main" id="{45D2043A-C001-49C5-9DAF-64F08148D43C}"/>
              </a:ext>
            </a:extLst>
          </p:cNvPr>
          <p:cNvPicPr>
            <a:picLocks noChangeAspect="1"/>
          </p:cNvPicPr>
          <p:nvPr/>
        </p:nvPicPr>
        <p:blipFill>
          <a:blip r:embed="rId7"/>
          <a:stretch>
            <a:fillRect/>
          </a:stretch>
        </p:blipFill>
        <p:spPr>
          <a:xfrm>
            <a:off x="6661970" y="5616034"/>
            <a:ext cx="608761" cy="608761"/>
          </a:xfrm>
          <a:prstGeom prst="rect">
            <a:avLst/>
          </a:prstGeom>
          <a:noFill/>
          <a:ln cap="flat">
            <a:noFill/>
          </a:ln>
        </p:spPr>
      </p:pic>
      <p:sp>
        <p:nvSpPr>
          <p:cNvPr id="14" name="CustomShape 6">
            <a:extLst>
              <a:ext uri="{FF2B5EF4-FFF2-40B4-BE49-F238E27FC236}">
                <a16:creationId xmlns:a16="http://schemas.microsoft.com/office/drawing/2014/main" id="{5CBCE1D4-30DD-4D3D-889E-F7B689848263}"/>
              </a:ext>
            </a:extLst>
          </p:cNvPr>
          <p:cNvSpPr/>
          <p:nvPr/>
        </p:nvSpPr>
        <p:spPr>
          <a:xfrm>
            <a:off x="7371892" y="5616034"/>
            <a:ext cx="4801550" cy="460208"/>
          </a:xfrm>
          <a:prstGeom prst="rect">
            <a:avLst/>
          </a:prstGeom>
          <a:noFill/>
          <a:ln cap="flat">
            <a:noFill/>
            <a:prstDash val="solid"/>
          </a:ln>
        </p:spPr>
        <p:txBody>
          <a:bodyPr vert="horz" wrap="square" lIns="90004" tIns="44997" rIns="90004" bIns="44997"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0" i="0" u="none" strike="noStrike" kern="0" cap="none" spc="-1" baseline="0">
                <a:solidFill>
                  <a:srgbClr val="000000"/>
                </a:solidFill>
                <a:uFillTx/>
                <a:latin typeface="Arial"/>
                <a:ea typeface="DejaVu Sans"/>
                <a:cs typeface="DejaVu Sans"/>
              </a:rPr>
              <a:t>Raccourcis de confidentialité</a:t>
            </a:r>
            <a:endParaRPr lang="fr-FR" sz="2400" b="0" i="0" u="none" strike="noStrike" kern="1200" cap="none" spc="-1" baseline="0">
              <a:solidFill>
                <a:srgbClr val="000000"/>
              </a:solidFill>
              <a:uFillTx/>
              <a:latin typeface="Arial"/>
              <a:ea typeface="DejaVu Sans"/>
              <a:cs typeface="DejaVu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87C6E2EF-8EFF-42CF-A822-5EEA2AE536A9}"/>
              </a:ext>
            </a:extLst>
          </p:cNvPr>
          <p:cNvSpPr/>
          <p:nvPr/>
        </p:nvSpPr>
        <p:spPr>
          <a:xfrm>
            <a:off x="2150641" y="581759"/>
            <a:ext cx="3097804" cy="1134715"/>
          </a:xfrm>
          <a:prstGeom prst="rect">
            <a:avLst/>
          </a:prstGeom>
          <a:noFill/>
          <a:ln cap="flat">
            <a:noFill/>
            <a:prstDash val="solid"/>
          </a:ln>
        </p:spPr>
        <p:txBody>
          <a:bodyPr vert="horz" wrap="square" lIns="90004" tIns="44997" rIns="90004" bIns="44997" anchor="ctr" anchorCtr="1" compatLnSpc="1">
            <a:noAutofit/>
          </a:bodyPr>
          <a:lstStyle/>
          <a:p>
            <a:pPr marL="0" marR="0" lvl="0" indent="0" algn="ct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3600" b="0" i="0" u="none" strike="noStrike" kern="1200" cap="none" spc="-1" baseline="0">
                <a:solidFill>
                  <a:srgbClr val="000000"/>
                </a:solidFill>
                <a:uFillTx/>
                <a:latin typeface="Arial"/>
                <a:ea typeface="DejaVu Sans"/>
                <a:cs typeface="DejaVu Sans"/>
              </a:rPr>
              <a:t>Droit à la rectification</a:t>
            </a:r>
          </a:p>
        </p:txBody>
      </p:sp>
      <p:sp>
        <p:nvSpPr>
          <p:cNvPr id="3" name="CustomShape 2">
            <a:extLst>
              <a:ext uri="{FF2B5EF4-FFF2-40B4-BE49-F238E27FC236}">
                <a16:creationId xmlns:a16="http://schemas.microsoft.com/office/drawing/2014/main" id="{32BD3EDE-143B-4263-A150-DAA80553B054}"/>
              </a:ext>
            </a:extLst>
          </p:cNvPr>
          <p:cNvSpPr/>
          <p:nvPr/>
        </p:nvSpPr>
        <p:spPr>
          <a:xfrm>
            <a:off x="5886724" y="581759"/>
            <a:ext cx="2609276" cy="1187284"/>
          </a:xfrm>
          <a:prstGeom prst="rect">
            <a:avLst/>
          </a:prstGeom>
          <a:noFill/>
          <a:ln cap="flat">
            <a:noFill/>
            <a:prstDash val="solid"/>
          </a:ln>
        </p:spPr>
        <p:txBody>
          <a:bodyPr vert="horz" wrap="square" lIns="90004" tIns="44997" rIns="90004" bIns="44997"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600" b="0" i="0" u="none" strike="noStrike" kern="1200" cap="none" spc="-1" baseline="0">
                <a:solidFill>
                  <a:srgbClr val="000000"/>
                </a:solidFill>
                <a:uFillTx/>
                <a:latin typeface="Arial"/>
                <a:ea typeface="DejaVu Sans"/>
                <a:cs typeface="DejaVu Sans"/>
              </a:rPr>
              <a:t>Droit à la limitation</a:t>
            </a:r>
          </a:p>
        </p:txBody>
      </p:sp>
      <p:sp>
        <p:nvSpPr>
          <p:cNvPr id="4" name="Line 3">
            <a:extLst>
              <a:ext uri="{FF2B5EF4-FFF2-40B4-BE49-F238E27FC236}">
                <a16:creationId xmlns:a16="http://schemas.microsoft.com/office/drawing/2014/main" id="{8A5C5096-64C0-4CF9-9DBB-DEC02FB03B7C}"/>
              </a:ext>
            </a:extLst>
          </p:cNvPr>
          <p:cNvSpPr/>
          <p:nvPr/>
        </p:nvSpPr>
        <p:spPr>
          <a:xfrm>
            <a:off x="5445718" y="848160"/>
            <a:ext cx="0" cy="3298679"/>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 f7 f0 1"/>
              <a:gd name="f13" fmla="*/ f8 f0 1"/>
              <a:gd name="f14" fmla="?: f9 f3 1"/>
              <a:gd name="f15" fmla="?: f10 f4 1"/>
              <a:gd name="f16" fmla="?: f11 f5 1"/>
              <a:gd name="f17" fmla="*/ f12 1 f2"/>
              <a:gd name="f18" fmla="*/ f13 1 f2"/>
              <a:gd name="f19" fmla="*/ f14 1 21600"/>
              <a:gd name="f20" fmla="*/ f15 1 21600"/>
              <a:gd name="f21" fmla="*/ 21600 f14 1"/>
              <a:gd name="f22" fmla="*/ 21600 f15 1"/>
              <a:gd name="f23" fmla="+- f17 0 f1"/>
              <a:gd name="f24" fmla="+- f18 0 f1"/>
              <a:gd name="f25" fmla="min f20 f19"/>
              <a:gd name="f26" fmla="*/ f21 1 f16"/>
              <a:gd name="f27" fmla="*/ f22 1 f16"/>
              <a:gd name="f28" fmla="val f26"/>
              <a:gd name="f29" fmla="val f27"/>
              <a:gd name="f30" fmla="*/ f6 f25 1"/>
              <a:gd name="f31" fmla="*/ f28 f25 1"/>
              <a:gd name="f32" fmla="*/ f29 f25 1"/>
            </a:gdLst>
            <a:ahLst/>
            <a:cxnLst>
              <a:cxn ang="3cd4">
                <a:pos x="hc" y="t"/>
              </a:cxn>
              <a:cxn ang="0">
                <a:pos x="r" y="vc"/>
              </a:cxn>
              <a:cxn ang="cd4">
                <a:pos x="hc" y="b"/>
              </a:cxn>
              <a:cxn ang="cd2">
                <a:pos x="l" y="vc"/>
              </a:cxn>
              <a:cxn ang="f23">
                <a:pos x="f30" y="f30"/>
              </a:cxn>
              <a:cxn ang="f24">
                <a:pos x="f31" y="f32"/>
              </a:cxn>
            </a:cxnLst>
            <a:rect l="f30" t="f30" r="f31" b="f32"/>
            <a:pathLst>
              <a:path>
                <a:moveTo>
                  <a:pt x="f30" y="f30"/>
                </a:moveTo>
                <a:lnTo>
                  <a:pt x="f31" y="f32"/>
                </a:lnTo>
              </a:path>
            </a:pathLst>
          </a:custGeom>
          <a:noFill/>
          <a:ln w="25557" cap="flat">
            <a:solidFill>
              <a:srgbClr val="000000"/>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5" name="Line 4">
            <a:extLst>
              <a:ext uri="{FF2B5EF4-FFF2-40B4-BE49-F238E27FC236}">
                <a16:creationId xmlns:a16="http://schemas.microsoft.com/office/drawing/2014/main" id="{E50224EB-9DAB-4D25-B28D-DCC232DA0317}"/>
              </a:ext>
            </a:extLst>
          </p:cNvPr>
          <p:cNvSpPr/>
          <p:nvPr/>
        </p:nvSpPr>
        <p:spPr>
          <a:xfrm>
            <a:off x="8937363" y="848160"/>
            <a:ext cx="0" cy="3298679"/>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 f7 f0 1"/>
              <a:gd name="f13" fmla="*/ f8 f0 1"/>
              <a:gd name="f14" fmla="?: f9 f3 1"/>
              <a:gd name="f15" fmla="?: f10 f4 1"/>
              <a:gd name="f16" fmla="?: f11 f5 1"/>
              <a:gd name="f17" fmla="*/ f12 1 f2"/>
              <a:gd name="f18" fmla="*/ f13 1 f2"/>
              <a:gd name="f19" fmla="*/ f14 1 21600"/>
              <a:gd name="f20" fmla="*/ f15 1 21600"/>
              <a:gd name="f21" fmla="*/ 21600 f14 1"/>
              <a:gd name="f22" fmla="*/ 21600 f15 1"/>
              <a:gd name="f23" fmla="+- f17 0 f1"/>
              <a:gd name="f24" fmla="+- f18 0 f1"/>
              <a:gd name="f25" fmla="min f20 f19"/>
              <a:gd name="f26" fmla="*/ f21 1 f16"/>
              <a:gd name="f27" fmla="*/ f22 1 f16"/>
              <a:gd name="f28" fmla="val f26"/>
              <a:gd name="f29" fmla="val f27"/>
              <a:gd name="f30" fmla="*/ f6 f25 1"/>
              <a:gd name="f31" fmla="*/ f28 f25 1"/>
              <a:gd name="f32" fmla="*/ f29 f25 1"/>
            </a:gdLst>
            <a:ahLst/>
            <a:cxnLst>
              <a:cxn ang="3cd4">
                <a:pos x="hc" y="t"/>
              </a:cxn>
              <a:cxn ang="0">
                <a:pos x="r" y="vc"/>
              </a:cxn>
              <a:cxn ang="cd4">
                <a:pos x="hc" y="b"/>
              </a:cxn>
              <a:cxn ang="cd2">
                <a:pos x="l" y="vc"/>
              </a:cxn>
              <a:cxn ang="f23">
                <a:pos x="f30" y="f30"/>
              </a:cxn>
              <a:cxn ang="f24">
                <a:pos x="f31" y="f32"/>
              </a:cxn>
            </a:cxnLst>
            <a:rect l="f30" t="f30" r="f31" b="f32"/>
            <a:pathLst>
              <a:path>
                <a:moveTo>
                  <a:pt x="f30" y="f30"/>
                </a:moveTo>
                <a:lnTo>
                  <a:pt x="f31" y="f32"/>
                </a:lnTo>
              </a:path>
            </a:pathLst>
          </a:custGeom>
          <a:noFill/>
          <a:ln w="25557" cap="flat">
            <a:solidFill>
              <a:srgbClr val="000000"/>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6" name="CustomShape 5">
            <a:extLst>
              <a:ext uri="{FF2B5EF4-FFF2-40B4-BE49-F238E27FC236}">
                <a16:creationId xmlns:a16="http://schemas.microsoft.com/office/drawing/2014/main" id="{7471EB1F-5C48-49A6-9C55-1C68AC40FAC5}"/>
              </a:ext>
            </a:extLst>
          </p:cNvPr>
          <p:cNvSpPr/>
          <p:nvPr/>
        </p:nvSpPr>
        <p:spPr>
          <a:xfrm>
            <a:off x="9213476" y="511204"/>
            <a:ext cx="2688482" cy="1187284"/>
          </a:xfrm>
          <a:prstGeom prst="rect">
            <a:avLst/>
          </a:prstGeom>
          <a:noFill/>
          <a:ln cap="flat">
            <a:noFill/>
            <a:prstDash val="solid"/>
          </a:ln>
        </p:spPr>
        <p:txBody>
          <a:bodyPr vert="horz" wrap="square" lIns="90004" tIns="44997" rIns="90004" bIns="44997"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600" b="0" i="0" u="none" strike="noStrike" kern="1200" cap="none" spc="-1" baseline="0">
                <a:solidFill>
                  <a:srgbClr val="000000"/>
                </a:solidFill>
                <a:uFillTx/>
                <a:latin typeface="Arial"/>
                <a:ea typeface="DejaVu Sans"/>
                <a:cs typeface="DejaVu Sans"/>
              </a:rPr>
              <a:t>Droit d’opposition</a:t>
            </a:r>
          </a:p>
        </p:txBody>
      </p:sp>
      <p:pic>
        <p:nvPicPr>
          <p:cNvPr id="7" name="Image 8">
            <a:extLst>
              <a:ext uri="{FF2B5EF4-FFF2-40B4-BE49-F238E27FC236}">
                <a16:creationId xmlns:a16="http://schemas.microsoft.com/office/drawing/2014/main" id="{F96E2E23-3338-4811-A5C3-A9051F06EFCC}"/>
              </a:ext>
            </a:extLst>
          </p:cNvPr>
          <p:cNvPicPr>
            <a:picLocks noChangeAspect="1"/>
          </p:cNvPicPr>
          <p:nvPr/>
        </p:nvPicPr>
        <p:blipFill>
          <a:blip r:embed="rId3"/>
          <a:stretch>
            <a:fillRect/>
          </a:stretch>
        </p:blipFill>
        <p:spPr>
          <a:xfrm>
            <a:off x="496436" y="2935077"/>
            <a:ext cx="922684" cy="922684"/>
          </a:xfrm>
          <a:prstGeom prst="rect">
            <a:avLst/>
          </a:prstGeom>
          <a:noFill/>
          <a:ln cap="flat">
            <a:noFill/>
          </a:ln>
        </p:spPr>
      </p:pic>
      <p:sp>
        <p:nvSpPr>
          <p:cNvPr id="8" name="CustomShape 6">
            <a:extLst>
              <a:ext uri="{FF2B5EF4-FFF2-40B4-BE49-F238E27FC236}">
                <a16:creationId xmlns:a16="http://schemas.microsoft.com/office/drawing/2014/main" id="{16BFBCBF-D6E4-4CE7-9611-94F3526CC38F}"/>
              </a:ext>
            </a:extLst>
          </p:cNvPr>
          <p:cNvSpPr/>
          <p:nvPr/>
        </p:nvSpPr>
        <p:spPr>
          <a:xfrm>
            <a:off x="2215801" y="2357999"/>
            <a:ext cx="2967484" cy="1461604"/>
          </a:xfrm>
          <a:prstGeom prst="rect">
            <a:avLst/>
          </a:prstGeom>
          <a:noFill/>
          <a:ln cap="flat">
            <a:noFill/>
            <a:prstDash val="solid"/>
          </a:ln>
        </p:spPr>
        <p:txBody>
          <a:bodyPr vert="horz" wrap="square" lIns="90004" tIns="44997" rIns="90004" bIns="44997" anchor="t" anchorCtr="0" compatLnSpc="1">
            <a:spAutoFit/>
          </a:bodyPr>
          <a:lstStyle/>
          <a:p>
            <a:pPr marL="285841" marR="0" lvl="0" indent="-285119"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1800" b="0" i="0" u="none" strike="noStrike" kern="1200" cap="none" spc="-1" baseline="0">
                <a:solidFill>
                  <a:srgbClr val="000000"/>
                </a:solidFill>
                <a:uFillTx/>
                <a:latin typeface="Arial"/>
                <a:ea typeface="DejaVu Sans"/>
                <a:cs typeface="DejaVu Sans"/>
              </a:rPr>
              <a:t>Corriger les données inexactes</a:t>
            </a:r>
            <a:br>
              <a:rPr lang="fr-FR" sz="1800" b="0" i="0" u="none" strike="noStrike" kern="1200" cap="none" spc="0" baseline="0">
                <a:solidFill>
                  <a:srgbClr val="000000"/>
                </a:solidFill>
                <a:uFillTx/>
                <a:latin typeface="Arial"/>
                <a:ea typeface="DejaVu Sans"/>
                <a:cs typeface="DejaVu Sans"/>
              </a:rPr>
            </a:br>
            <a:r>
              <a:rPr lang="fr-FR" sz="1800" b="0" i="0" u="none" strike="noStrike" kern="1200" cap="none" spc="-1" baseline="0">
                <a:solidFill>
                  <a:srgbClr val="000000"/>
                </a:solidFill>
                <a:uFillTx/>
                <a:latin typeface="Arial"/>
                <a:ea typeface="DejaVu Sans"/>
                <a:cs typeface="DejaVu Sans"/>
              </a:rPr>
              <a:t> </a:t>
            </a:r>
          </a:p>
          <a:p>
            <a:pPr marL="285841" marR="0" lvl="0" indent="-285119"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1800" b="0" i="0" u="none" strike="noStrike" kern="1200" cap="none" spc="-1" baseline="0">
                <a:solidFill>
                  <a:srgbClr val="000000"/>
                </a:solidFill>
                <a:uFillTx/>
                <a:latin typeface="Arial"/>
                <a:ea typeface="DejaVu Sans"/>
                <a:cs typeface="DejaVu Sans"/>
              </a:rPr>
              <a:t>Compléter les données existantes </a:t>
            </a:r>
          </a:p>
        </p:txBody>
      </p:sp>
      <p:pic>
        <p:nvPicPr>
          <p:cNvPr id="9" name="Image 5">
            <a:extLst>
              <a:ext uri="{FF2B5EF4-FFF2-40B4-BE49-F238E27FC236}">
                <a16:creationId xmlns:a16="http://schemas.microsoft.com/office/drawing/2014/main" id="{3C4C3DE6-F645-4921-BCB3-38FDA41CC0BA}"/>
              </a:ext>
            </a:extLst>
          </p:cNvPr>
          <p:cNvPicPr>
            <a:picLocks noChangeAspect="1"/>
          </p:cNvPicPr>
          <p:nvPr/>
        </p:nvPicPr>
        <p:blipFill>
          <a:blip r:embed="rId4"/>
          <a:stretch>
            <a:fillRect/>
          </a:stretch>
        </p:blipFill>
        <p:spPr>
          <a:xfrm>
            <a:off x="439561" y="5217484"/>
            <a:ext cx="1031397" cy="1031397"/>
          </a:xfrm>
          <a:prstGeom prst="rect">
            <a:avLst/>
          </a:prstGeom>
          <a:noFill/>
          <a:ln cap="flat">
            <a:noFill/>
          </a:ln>
        </p:spPr>
      </p:pic>
      <p:sp>
        <p:nvSpPr>
          <p:cNvPr id="10" name="CustomShape 7">
            <a:extLst>
              <a:ext uri="{FF2B5EF4-FFF2-40B4-BE49-F238E27FC236}">
                <a16:creationId xmlns:a16="http://schemas.microsoft.com/office/drawing/2014/main" id="{45EA648B-7501-4449-9427-6263310F2E7A}"/>
              </a:ext>
            </a:extLst>
          </p:cNvPr>
          <p:cNvSpPr/>
          <p:nvPr/>
        </p:nvSpPr>
        <p:spPr>
          <a:xfrm>
            <a:off x="4186616" y="4582799"/>
            <a:ext cx="4599358" cy="455764"/>
          </a:xfrm>
          <a:prstGeom prst="rect">
            <a:avLst/>
          </a:prstGeom>
          <a:noFill/>
          <a:ln cap="flat">
            <a:noFill/>
            <a:prstDash val="solid"/>
          </a:ln>
        </p:spPr>
        <p:txBody>
          <a:bodyPr vert="horz" wrap="square" lIns="90004" tIns="44997" rIns="90004" bIns="44997"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0" i="0" u="none" strike="noStrike" kern="1200" cap="none" spc="-1" baseline="0">
                <a:solidFill>
                  <a:srgbClr val="000000"/>
                </a:solidFill>
                <a:uFillTx/>
                <a:latin typeface="Arial"/>
                <a:ea typeface="DejaVu Sans"/>
                <a:cs typeface="DejaVu Sans"/>
              </a:rPr>
              <a:t>Le responsable de traitement</a:t>
            </a:r>
          </a:p>
        </p:txBody>
      </p:sp>
      <p:sp>
        <p:nvSpPr>
          <p:cNvPr id="11" name="CustomShape 8">
            <a:extLst>
              <a:ext uri="{FF2B5EF4-FFF2-40B4-BE49-F238E27FC236}">
                <a16:creationId xmlns:a16="http://schemas.microsoft.com/office/drawing/2014/main" id="{5E84AC11-4712-4EE7-BA4A-0D1F6638A8FE}"/>
              </a:ext>
            </a:extLst>
          </p:cNvPr>
          <p:cNvSpPr/>
          <p:nvPr/>
        </p:nvSpPr>
        <p:spPr>
          <a:xfrm>
            <a:off x="180356" y="4357436"/>
            <a:ext cx="1632962" cy="699836"/>
          </a:xfrm>
          <a:prstGeom prst="rect">
            <a:avLst/>
          </a:prstGeom>
          <a:noFill/>
          <a:ln cap="flat">
            <a:noFill/>
            <a:prstDash val="solid"/>
          </a:ln>
        </p:spPr>
        <p:txBody>
          <a:bodyPr vert="horz" wrap="square" lIns="90004" tIns="44997" rIns="90004" bIns="44997"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000" b="1" i="0" u="none" strike="noStrike" kern="1200" cap="none" spc="-1" baseline="0">
                <a:solidFill>
                  <a:srgbClr val="000000"/>
                </a:solidFill>
                <a:uFillTx/>
                <a:latin typeface="Arial"/>
                <a:ea typeface="DejaVu Sans"/>
                <a:cs typeface="DejaVu Sans"/>
              </a:rPr>
              <a:t>Acteurs concernées</a:t>
            </a:r>
            <a:endParaRPr lang="fr-FR" sz="2000" b="0" i="0" u="none" strike="noStrike" kern="1200" cap="none" spc="-1" baseline="0">
              <a:solidFill>
                <a:srgbClr val="000000"/>
              </a:solidFill>
              <a:uFillTx/>
              <a:latin typeface="Arial"/>
              <a:ea typeface="DejaVu Sans"/>
              <a:cs typeface="DejaVu Sans"/>
            </a:endParaRPr>
          </a:p>
        </p:txBody>
      </p:sp>
      <p:sp>
        <p:nvSpPr>
          <p:cNvPr id="12" name="CustomShape 9">
            <a:extLst>
              <a:ext uri="{FF2B5EF4-FFF2-40B4-BE49-F238E27FC236}">
                <a16:creationId xmlns:a16="http://schemas.microsoft.com/office/drawing/2014/main" id="{40E9FCA4-4F43-4D2B-B01C-9452439B8197}"/>
              </a:ext>
            </a:extLst>
          </p:cNvPr>
          <p:cNvSpPr/>
          <p:nvPr/>
        </p:nvSpPr>
        <p:spPr>
          <a:xfrm>
            <a:off x="39236" y="2100239"/>
            <a:ext cx="1999801" cy="699836"/>
          </a:xfrm>
          <a:prstGeom prst="rect">
            <a:avLst/>
          </a:prstGeom>
          <a:noFill/>
          <a:ln cap="flat">
            <a:noFill/>
            <a:prstDash val="solid"/>
          </a:ln>
        </p:spPr>
        <p:txBody>
          <a:bodyPr vert="horz" wrap="square" lIns="90004" tIns="44997" rIns="90004" bIns="44997"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000" b="1" i="0" u="none" strike="noStrike" kern="1200" cap="none" spc="-1" baseline="0">
                <a:solidFill>
                  <a:srgbClr val="000000"/>
                </a:solidFill>
                <a:uFillTx/>
                <a:latin typeface="Arial"/>
                <a:ea typeface="DejaVu Sans"/>
                <a:cs typeface="DejaVu Sans"/>
              </a:rPr>
              <a:t>Définition et Objectif</a:t>
            </a:r>
            <a:endParaRPr lang="fr-FR" sz="2000" b="0" i="0" u="none" strike="noStrike" kern="1200" cap="none" spc="-1" baseline="0">
              <a:solidFill>
                <a:srgbClr val="000000"/>
              </a:solidFill>
              <a:uFillTx/>
              <a:latin typeface="Arial"/>
              <a:ea typeface="DejaVu Sans"/>
              <a:cs typeface="DejaVu Sans"/>
            </a:endParaRPr>
          </a:p>
        </p:txBody>
      </p:sp>
      <p:sp>
        <p:nvSpPr>
          <p:cNvPr id="13" name="Line 10">
            <a:extLst>
              <a:ext uri="{FF2B5EF4-FFF2-40B4-BE49-F238E27FC236}">
                <a16:creationId xmlns:a16="http://schemas.microsoft.com/office/drawing/2014/main" id="{CBA934C9-93C6-481B-AA29-F3F92C8020D2}"/>
              </a:ext>
            </a:extLst>
          </p:cNvPr>
          <p:cNvSpPr/>
          <p:nvPr/>
        </p:nvSpPr>
        <p:spPr>
          <a:xfrm>
            <a:off x="1954081" y="848160"/>
            <a:ext cx="0" cy="5552282"/>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 f7 f0 1"/>
              <a:gd name="f13" fmla="*/ f8 f0 1"/>
              <a:gd name="f14" fmla="?: f9 f3 1"/>
              <a:gd name="f15" fmla="?: f10 f4 1"/>
              <a:gd name="f16" fmla="?: f11 f5 1"/>
              <a:gd name="f17" fmla="*/ f12 1 f2"/>
              <a:gd name="f18" fmla="*/ f13 1 f2"/>
              <a:gd name="f19" fmla="*/ f14 1 21600"/>
              <a:gd name="f20" fmla="*/ f15 1 21600"/>
              <a:gd name="f21" fmla="*/ 21600 f14 1"/>
              <a:gd name="f22" fmla="*/ 21600 f15 1"/>
              <a:gd name="f23" fmla="+- f17 0 f1"/>
              <a:gd name="f24" fmla="+- f18 0 f1"/>
              <a:gd name="f25" fmla="min f20 f19"/>
              <a:gd name="f26" fmla="*/ f21 1 f16"/>
              <a:gd name="f27" fmla="*/ f22 1 f16"/>
              <a:gd name="f28" fmla="val f26"/>
              <a:gd name="f29" fmla="val f27"/>
              <a:gd name="f30" fmla="*/ f6 f25 1"/>
              <a:gd name="f31" fmla="*/ f28 f25 1"/>
              <a:gd name="f32" fmla="*/ f29 f25 1"/>
            </a:gdLst>
            <a:ahLst/>
            <a:cxnLst>
              <a:cxn ang="3cd4">
                <a:pos x="hc" y="t"/>
              </a:cxn>
              <a:cxn ang="0">
                <a:pos x="r" y="vc"/>
              </a:cxn>
              <a:cxn ang="cd4">
                <a:pos x="hc" y="b"/>
              </a:cxn>
              <a:cxn ang="cd2">
                <a:pos x="l" y="vc"/>
              </a:cxn>
              <a:cxn ang="f23">
                <a:pos x="f30" y="f30"/>
              </a:cxn>
              <a:cxn ang="f24">
                <a:pos x="f31" y="f32"/>
              </a:cxn>
            </a:cxnLst>
            <a:rect l="f30" t="f30" r="f31" b="f32"/>
            <a:pathLst>
              <a:path>
                <a:moveTo>
                  <a:pt x="f30" y="f30"/>
                </a:moveTo>
                <a:lnTo>
                  <a:pt x="f31" y="f32"/>
                </a:lnTo>
              </a:path>
            </a:pathLst>
          </a:custGeom>
          <a:noFill/>
          <a:ln w="25557" cap="flat">
            <a:solidFill>
              <a:srgbClr val="000000"/>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14" name="CustomShape 11">
            <a:extLst>
              <a:ext uri="{FF2B5EF4-FFF2-40B4-BE49-F238E27FC236}">
                <a16:creationId xmlns:a16="http://schemas.microsoft.com/office/drawing/2014/main" id="{E3B002ED-41ED-4E86-AFC2-A05A4CD5ADFF}"/>
              </a:ext>
            </a:extLst>
          </p:cNvPr>
          <p:cNvSpPr/>
          <p:nvPr/>
        </p:nvSpPr>
        <p:spPr>
          <a:xfrm>
            <a:off x="5707803" y="2203201"/>
            <a:ext cx="2967484" cy="1735924"/>
          </a:xfrm>
          <a:prstGeom prst="rect">
            <a:avLst/>
          </a:prstGeom>
          <a:noFill/>
          <a:ln cap="flat">
            <a:noFill/>
            <a:prstDash val="solid"/>
          </a:ln>
        </p:spPr>
        <p:txBody>
          <a:bodyPr vert="horz" wrap="square" lIns="90004" tIns="44997" rIns="90004" bIns="44997" anchor="t" anchorCtr="0" compatLnSpc="1">
            <a:spAutoFit/>
          </a:bodyPr>
          <a:lstStyle/>
          <a:p>
            <a:pPr marL="285841" marR="0" lvl="0" indent="-285119"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1800" b="0" i="0" u="none" strike="noStrike" kern="1200" cap="none" spc="-1" baseline="0">
                <a:solidFill>
                  <a:srgbClr val="000000"/>
                </a:solidFill>
                <a:uFillTx/>
                <a:latin typeface="Arial"/>
                <a:ea typeface="DejaVu Sans"/>
                <a:cs typeface="DejaVu Sans"/>
              </a:rPr>
              <a:t>« Geler » l’utilisation de vos données </a:t>
            </a:r>
          </a:p>
          <a:p>
            <a:pPr marL="285841" marR="0" lvl="0" indent="-285119"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1800" b="0" i="0" u="none" strike="noStrike" kern="1200" cap="none" spc="-1" baseline="0">
                <a:solidFill>
                  <a:srgbClr val="000000"/>
                </a:solidFill>
                <a:uFillTx/>
                <a:latin typeface="Arial"/>
                <a:ea typeface="DejaVu Sans"/>
                <a:cs typeface="DejaVu Sans"/>
              </a:rPr>
              <a:t>Empêcher toute action sur vos données attente de l’exercice d’un de vos droits </a:t>
            </a:r>
          </a:p>
        </p:txBody>
      </p:sp>
      <p:sp>
        <p:nvSpPr>
          <p:cNvPr id="15" name="Line 12">
            <a:extLst>
              <a:ext uri="{FF2B5EF4-FFF2-40B4-BE49-F238E27FC236}">
                <a16:creationId xmlns:a16="http://schemas.microsoft.com/office/drawing/2014/main" id="{BB8BA618-8B1E-4038-936D-BBA902399CF9}"/>
              </a:ext>
            </a:extLst>
          </p:cNvPr>
          <p:cNvSpPr/>
          <p:nvPr/>
        </p:nvSpPr>
        <p:spPr>
          <a:xfrm flipH="1">
            <a:off x="180356" y="1938601"/>
            <a:ext cx="11722324"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 f7 f0 1"/>
              <a:gd name="f13" fmla="*/ f8 f0 1"/>
              <a:gd name="f14" fmla="?: f9 f3 1"/>
              <a:gd name="f15" fmla="?: f10 f4 1"/>
              <a:gd name="f16" fmla="?: f11 f5 1"/>
              <a:gd name="f17" fmla="*/ f12 1 f2"/>
              <a:gd name="f18" fmla="*/ f13 1 f2"/>
              <a:gd name="f19" fmla="*/ f14 1 21600"/>
              <a:gd name="f20" fmla="*/ f15 1 21600"/>
              <a:gd name="f21" fmla="*/ 21600 f14 1"/>
              <a:gd name="f22" fmla="*/ 21600 f15 1"/>
              <a:gd name="f23" fmla="+- f17 0 f1"/>
              <a:gd name="f24" fmla="+- f18 0 f1"/>
              <a:gd name="f25" fmla="min f20 f19"/>
              <a:gd name="f26" fmla="*/ f21 1 f16"/>
              <a:gd name="f27" fmla="*/ f22 1 f16"/>
              <a:gd name="f28" fmla="val f26"/>
              <a:gd name="f29" fmla="val f27"/>
              <a:gd name="f30" fmla="*/ f6 f25 1"/>
              <a:gd name="f31" fmla="*/ f28 f25 1"/>
              <a:gd name="f32" fmla="*/ f29 f25 1"/>
            </a:gdLst>
            <a:ahLst/>
            <a:cxnLst>
              <a:cxn ang="3cd4">
                <a:pos x="hc" y="t"/>
              </a:cxn>
              <a:cxn ang="0">
                <a:pos x="r" y="vc"/>
              </a:cxn>
              <a:cxn ang="cd4">
                <a:pos x="hc" y="b"/>
              </a:cxn>
              <a:cxn ang="cd2">
                <a:pos x="l" y="vc"/>
              </a:cxn>
              <a:cxn ang="f23">
                <a:pos x="f30" y="f30"/>
              </a:cxn>
              <a:cxn ang="f24">
                <a:pos x="f31" y="f32"/>
              </a:cxn>
            </a:cxnLst>
            <a:rect l="f30" t="f30" r="f31" b="f32"/>
            <a:pathLst>
              <a:path>
                <a:moveTo>
                  <a:pt x="f30" y="f30"/>
                </a:moveTo>
                <a:lnTo>
                  <a:pt x="f31" y="f32"/>
                </a:lnTo>
              </a:path>
            </a:pathLst>
          </a:custGeom>
          <a:noFill/>
          <a:ln w="25557" cap="flat">
            <a:solidFill>
              <a:srgbClr val="000000"/>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16" name="Line 13">
            <a:extLst>
              <a:ext uri="{FF2B5EF4-FFF2-40B4-BE49-F238E27FC236}">
                <a16:creationId xmlns:a16="http://schemas.microsoft.com/office/drawing/2014/main" id="{FCE94C8D-7265-4F00-8365-269EE4275E25}"/>
              </a:ext>
            </a:extLst>
          </p:cNvPr>
          <p:cNvSpPr/>
          <p:nvPr/>
        </p:nvSpPr>
        <p:spPr>
          <a:xfrm flipH="1">
            <a:off x="180356" y="4146840"/>
            <a:ext cx="11722324"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 f7 f0 1"/>
              <a:gd name="f13" fmla="*/ f8 f0 1"/>
              <a:gd name="f14" fmla="?: f9 f3 1"/>
              <a:gd name="f15" fmla="?: f10 f4 1"/>
              <a:gd name="f16" fmla="?: f11 f5 1"/>
              <a:gd name="f17" fmla="*/ f12 1 f2"/>
              <a:gd name="f18" fmla="*/ f13 1 f2"/>
              <a:gd name="f19" fmla="*/ f14 1 21600"/>
              <a:gd name="f20" fmla="*/ f15 1 21600"/>
              <a:gd name="f21" fmla="*/ 21600 f14 1"/>
              <a:gd name="f22" fmla="*/ 21600 f15 1"/>
              <a:gd name="f23" fmla="+- f17 0 f1"/>
              <a:gd name="f24" fmla="+- f18 0 f1"/>
              <a:gd name="f25" fmla="min f20 f19"/>
              <a:gd name="f26" fmla="*/ f21 1 f16"/>
              <a:gd name="f27" fmla="*/ f22 1 f16"/>
              <a:gd name="f28" fmla="val f26"/>
              <a:gd name="f29" fmla="val f27"/>
              <a:gd name="f30" fmla="*/ f6 f25 1"/>
              <a:gd name="f31" fmla="*/ f28 f25 1"/>
              <a:gd name="f32" fmla="*/ f29 f25 1"/>
            </a:gdLst>
            <a:ahLst/>
            <a:cxnLst>
              <a:cxn ang="3cd4">
                <a:pos x="hc" y="t"/>
              </a:cxn>
              <a:cxn ang="0">
                <a:pos x="r" y="vc"/>
              </a:cxn>
              <a:cxn ang="cd4">
                <a:pos x="hc" y="b"/>
              </a:cxn>
              <a:cxn ang="cd2">
                <a:pos x="l" y="vc"/>
              </a:cxn>
              <a:cxn ang="f23">
                <a:pos x="f30" y="f30"/>
              </a:cxn>
              <a:cxn ang="f24">
                <a:pos x="f31" y="f32"/>
              </a:cxn>
            </a:cxnLst>
            <a:rect l="f30" t="f30" r="f31" b="f32"/>
            <a:pathLst>
              <a:path>
                <a:moveTo>
                  <a:pt x="f30" y="f30"/>
                </a:moveTo>
                <a:lnTo>
                  <a:pt x="f31" y="f32"/>
                </a:lnTo>
              </a:path>
            </a:pathLst>
          </a:custGeom>
          <a:noFill/>
          <a:ln w="25557" cap="flat">
            <a:solidFill>
              <a:srgbClr val="000000"/>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17" name="CustomShape 14">
            <a:extLst>
              <a:ext uri="{FF2B5EF4-FFF2-40B4-BE49-F238E27FC236}">
                <a16:creationId xmlns:a16="http://schemas.microsoft.com/office/drawing/2014/main" id="{8E7B257F-A3D0-46A5-97D4-1A069BCA8E7B}"/>
              </a:ext>
            </a:extLst>
          </p:cNvPr>
          <p:cNvSpPr/>
          <p:nvPr/>
        </p:nvSpPr>
        <p:spPr>
          <a:xfrm>
            <a:off x="4666859" y="5791681"/>
            <a:ext cx="3638873" cy="460208"/>
          </a:xfrm>
          <a:prstGeom prst="rect">
            <a:avLst/>
          </a:prstGeom>
          <a:noFill/>
          <a:ln cap="flat">
            <a:noFill/>
            <a:prstDash val="solid"/>
          </a:ln>
        </p:spPr>
        <p:txBody>
          <a:bodyPr vert="horz" wrap="square" lIns="90004" tIns="44997" rIns="90004" bIns="44997"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0" i="0" u="none" strike="noStrike" kern="1200" cap="none" spc="-1" baseline="0">
                <a:solidFill>
                  <a:srgbClr val="000000"/>
                </a:solidFill>
                <a:uFillTx/>
                <a:latin typeface="Arial"/>
                <a:ea typeface="DejaVu Sans"/>
                <a:cs typeface="DejaVu Sans"/>
              </a:rPr>
              <a:t>Le sous-traitant</a:t>
            </a:r>
          </a:p>
        </p:txBody>
      </p:sp>
      <p:pic>
        <p:nvPicPr>
          <p:cNvPr id="18" name="Image 30">
            <a:extLst>
              <a:ext uri="{FF2B5EF4-FFF2-40B4-BE49-F238E27FC236}">
                <a16:creationId xmlns:a16="http://schemas.microsoft.com/office/drawing/2014/main" id="{9978C424-3DC2-4EB9-9696-34C1710390AA}"/>
              </a:ext>
            </a:extLst>
          </p:cNvPr>
          <p:cNvPicPr>
            <a:picLocks noChangeAspect="1"/>
          </p:cNvPicPr>
          <p:nvPr/>
        </p:nvPicPr>
        <p:blipFill>
          <a:blip r:embed="rId5"/>
          <a:stretch>
            <a:fillRect/>
          </a:stretch>
        </p:blipFill>
        <p:spPr>
          <a:xfrm>
            <a:off x="6228536" y="5159876"/>
            <a:ext cx="515520" cy="515520"/>
          </a:xfrm>
          <a:prstGeom prst="rect">
            <a:avLst/>
          </a:prstGeom>
          <a:noFill/>
          <a:ln cap="flat">
            <a:noFill/>
          </a:ln>
        </p:spPr>
      </p:pic>
      <p:sp>
        <p:nvSpPr>
          <p:cNvPr id="19" name="CustomShape 15">
            <a:extLst>
              <a:ext uri="{FF2B5EF4-FFF2-40B4-BE49-F238E27FC236}">
                <a16:creationId xmlns:a16="http://schemas.microsoft.com/office/drawing/2014/main" id="{3E857977-62B4-487B-8A03-8FD05C6BE668}"/>
              </a:ext>
            </a:extLst>
          </p:cNvPr>
          <p:cNvSpPr/>
          <p:nvPr/>
        </p:nvSpPr>
        <p:spPr>
          <a:xfrm>
            <a:off x="9074158" y="2203201"/>
            <a:ext cx="2967484" cy="1735924"/>
          </a:xfrm>
          <a:prstGeom prst="rect">
            <a:avLst/>
          </a:prstGeom>
          <a:noFill/>
          <a:ln cap="flat">
            <a:noFill/>
            <a:prstDash val="solid"/>
          </a:ln>
        </p:spPr>
        <p:txBody>
          <a:bodyPr vert="horz" wrap="square" lIns="90004" tIns="44997" rIns="90004" bIns="44997" anchor="t" anchorCtr="0" compatLnSpc="1">
            <a:spAutoFit/>
          </a:bodyPr>
          <a:lstStyle/>
          <a:p>
            <a:pPr marL="285841" marR="0" lvl="0" indent="-285119"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1800" b="0" i="0" u="none" strike="noStrike" kern="1200" cap="none" spc="-1" baseline="0">
                <a:solidFill>
                  <a:srgbClr val="000000"/>
                </a:solidFill>
                <a:uFillTx/>
                <a:latin typeface="Arial"/>
                <a:ea typeface="DejaVu Sans"/>
                <a:cs typeface="DejaVu Sans"/>
              </a:rPr>
              <a:t>S’opposer à l’utilisation de nos données pour un traitement précis</a:t>
            </a:r>
          </a:p>
          <a:p>
            <a:pPr marL="285841" marR="0" lvl="0" indent="-285119"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1800" b="0" i="0" u="none" strike="noStrike" kern="1200" cap="none" spc="-1" baseline="0">
                <a:solidFill>
                  <a:srgbClr val="000000"/>
                </a:solidFill>
                <a:uFillTx/>
                <a:latin typeface="Arial"/>
                <a:ea typeface="DejaVu Sans"/>
                <a:cs typeface="DejaVu Sans"/>
              </a:rPr>
              <a:t>Justifier par « des raisons tenant à votre situation particulière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D455F7FC-9ABB-42CD-89C5-E721793600C4}"/>
              </a:ext>
            </a:extLst>
          </p:cNvPr>
          <p:cNvSpPr/>
          <p:nvPr/>
        </p:nvSpPr>
        <p:spPr>
          <a:xfrm>
            <a:off x="2474997" y="848160"/>
            <a:ext cx="4315318" cy="733321"/>
          </a:xfrm>
          <a:prstGeom prst="rect">
            <a:avLst/>
          </a:prstGeom>
          <a:noFill/>
          <a:ln cap="flat">
            <a:noFill/>
            <a:prstDash val="solid"/>
          </a:ln>
        </p:spPr>
        <p:txBody>
          <a:bodyPr vert="horz" wrap="square" lIns="0" tIns="0" rIns="0" bIns="0" anchor="ctr" anchorCtr="1" compatLnSpc="1">
            <a:noAutofit/>
          </a:bodyPr>
          <a:lstStyle/>
          <a:p>
            <a:pPr marL="0" marR="0" lvl="0" indent="0" algn="ct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3600" b="0" i="0" u="none" strike="noStrike" kern="1200" cap="none" spc="-1" baseline="0">
                <a:solidFill>
                  <a:srgbClr val="000000"/>
                </a:solidFill>
                <a:uFillTx/>
                <a:latin typeface="Arial"/>
                <a:ea typeface="DejaVu Sans"/>
                <a:cs typeface="DejaVu Sans"/>
              </a:rPr>
              <a:t>Droit à la portabilité</a:t>
            </a:r>
          </a:p>
        </p:txBody>
      </p:sp>
      <p:sp>
        <p:nvSpPr>
          <p:cNvPr id="3" name="CustomShape 2">
            <a:extLst>
              <a:ext uri="{FF2B5EF4-FFF2-40B4-BE49-F238E27FC236}">
                <a16:creationId xmlns:a16="http://schemas.microsoft.com/office/drawing/2014/main" id="{4CC76D5B-7E78-43A8-9905-7DBDA9CEDD84}"/>
              </a:ext>
            </a:extLst>
          </p:cNvPr>
          <p:cNvSpPr/>
          <p:nvPr/>
        </p:nvSpPr>
        <p:spPr>
          <a:xfrm>
            <a:off x="7677723" y="970562"/>
            <a:ext cx="4078443" cy="493922"/>
          </a:xfrm>
          <a:prstGeom prst="rect">
            <a:avLst/>
          </a:prstGeom>
          <a:noFill/>
          <a:ln cap="flat">
            <a:noFill/>
            <a:prstDash val="solid"/>
          </a:ln>
        </p:spPr>
        <p:txBody>
          <a:bodyPr vert="horz" wrap="square" lIns="0" tIns="0" rIns="0" bIns="0" anchor="ctr" anchorCtr="1" compatLnSpc="1">
            <a:spAutoFit/>
          </a:bodyPr>
          <a:lstStyle/>
          <a:p>
            <a:pPr marL="0" marR="0" lvl="0" indent="0" algn="ct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3600" b="0" i="0" u="none" strike="noStrike" kern="1200" cap="none" spc="-1" baseline="0">
                <a:solidFill>
                  <a:srgbClr val="000000"/>
                </a:solidFill>
                <a:uFillTx/>
                <a:latin typeface="Arial"/>
                <a:ea typeface="DejaVu Sans"/>
                <a:cs typeface="DejaVu Sans"/>
              </a:rPr>
              <a:t>Droit à l’effacement</a:t>
            </a:r>
          </a:p>
        </p:txBody>
      </p:sp>
      <p:sp>
        <p:nvSpPr>
          <p:cNvPr id="4" name="Line 3">
            <a:extLst>
              <a:ext uri="{FF2B5EF4-FFF2-40B4-BE49-F238E27FC236}">
                <a16:creationId xmlns:a16="http://schemas.microsoft.com/office/drawing/2014/main" id="{8B9BFF52-5946-42E3-A306-B2FB6D429523}"/>
              </a:ext>
            </a:extLst>
          </p:cNvPr>
          <p:cNvSpPr/>
          <p:nvPr/>
        </p:nvSpPr>
        <p:spPr>
          <a:xfrm>
            <a:off x="7137001" y="878043"/>
            <a:ext cx="0" cy="5522043"/>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 f7 f0 1"/>
              <a:gd name="f13" fmla="*/ f8 f0 1"/>
              <a:gd name="f14" fmla="?: f9 f3 1"/>
              <a:gd name="f15" fmla="?: f10 f4 1"/>
              <a:gd name="f16" fmla="?: f11 f5 1"/>
              <a:gd name="f17" fmla="*/ f12 1 f2"/>
              <a:gd name="f18" fmla="*/ f13 1 f2"/>
              <a:gd name="f19" fmla="*/ f14 1 21600"/>
              <a:gd name="f20" fmla="*/ f15 1 21600"/>
              <a:gd name="f21" fmla="*/ 21600 f14 1"/>
              <a:gd name="f22" fmla="*/ 21600 f15 1"/>
              <a:gd name="f23" fmla="+- f17 0 f1"/>
              <a:gd name="f24" fmla="+- f18 0 f1"/>
              <a:gd name="f25" fmla="min f20 f19"/>
              <a:gd name="f26" fmla="*/ f21 1 f16"/>
              <a:gd name="f27" fmla="*/ f22 1 f16"/>
              <a:gd name="f28" fmla="val f26"/>
              <a:gd name="f29" fmla="val f27"/>
              <a:gd name="f30" fmla="*/ f6 f25 1"/>
              <a:gd name="f31" fmla="*/ f28 f25 1"/>
              <a:gd name="f32" fmla="*/ f29 f25 1"/>
            </a:gdLst>
            <a:ahLst/>
            <a:cxnLst>
              <a:cxn ang="3cd4">
                <a:pos x="hc" y="t"/>
              </a:cxn>
              <a:cxn ang="0">
                <a:pos x="r" y="vc"/>
              </a:cxn>
              <a:cxn ang="cd4">
                <a:pos x="hc" y="b"/>
              </a:cxn>
              <a:cxn ang="cd2">
                <a:pos x="l" y="vc"/>
              </a:cxn>
              <a:cxn ang="f23">
                <a:pos x="f30" y="f30"/>
              </a:cxn>
              <a:cxn ang="f24">
                <a:pos x="f31" y="f32"/>
              </a:cxn>
            </a:cxnLst>
            <a:rect l="f30" t="f30" r="f31" b="f32"/>
            <a:pathLst>
              <a:path>
                <a:moveTo>
                  <a:pt x="f30" y="f30"/>
                </a:moveTo>
                <a:lnTo>
                  <a:pt x="f31" y="f32"/>
                </a:lnTo>
              </a:path>
            </a:pathLst>
          </a:custGeom>
          <a:noFill/>
          <a:ln w="25557" cap="flat">
            <a:solidFill>
              <a:srgbClr val="000000"/>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pic>
        <p:nvPicPr>
          <p:cNvPr id="5" name="Image 9">
            <a:extLst>
              <a:ext uri="{FF2B5EF4-FFF2-40B4-BE49-F238E27FC236}">
                <a16:creationId xmlns:a16="http://schemas.microsoft.com/office/drawing/2014/main" id="{F008B280-1C24-44E9-9F2B-AB9601EB7CFC}"/>
              </a:ext>
            </a:extLst>
          </p:cNvPr>
          <p:cNvPicPr>
            <a:picLocks noChangeAspect="1"/>
          </p:cNvPicPr>
          <p:nvPr/>
        </p:nvPicPr>
        <p:blipFill>
          <a:blip r:embed="rId3"/>
          <a:stretch>
            <a:fillRect/>
          </a:stretch>
        </p:blipFill>
        <p:spPr>
          <a:xfrm>
            <a:off x="496436" y="2935077"/>
            <a:ext cx="922684" cy="922684"/>
          </a:xfrm>
          <a:prstGeom prst="rect">
            <a:avLst/>
          </a:prstGeom>
          <a:noFill/>
          <a:ln cap="flat">
            <a:noFill/>
          </a:ln>
        </p:spPr>
      </p:pic>
      <p:pic>
        <p:nvPicPr>
          <p:cNvPr id="6" name="Image 5">
            <a:extLst>
              <a:ext uri="{FF2B5EF4-FFF2-40B4-BE49-F238E27FC236}">
                <a16:creationId xmlns:a16="http://schemas.microsoft.com/office/drawing/2014/main" id="{87730FF6-721A-4E98-8A3B-F32437BFB522}"/>
              </a:ext>
            </a:extLst>
          </p:cNvPr>
          <p:cNvPicPr>
            <a:picLocks noChangeAspect="1"/>
          </p:cNvPicPr>
          <p:nvPr/>
        </p:nvPicPr>
        <p:blipFill>
          <a:blip r:embed="rId4"/>
          <a:stretch>
            <a:fillRect/>
          </a:stretch>
        </p:blipFill>
        <p:spPr>
          <a:xfrm>
            <a:off x="439561" y="5368680"/>
            <a:ext cx="1031397" cy="1031397"/>
          </a:xfrm>
          <a:prstGeom prst="rect">
            <a:avLst/>
          </a:prstGeom>
          <a:noFill/>
          <a:ln cap="flat">
            <a:noFill/>
          </a:ln>
        </p:spPr>
      </p:pic>
      <p:sp>
        <p:nvSpPr>
          <p:cNvPr id="7" name="CustomShape 4">
            <a:extLst>
              <a:ext uri="{FF2B5EF4-FFF2-40B4-BE49-F238E27FC236}">
                <a16:creationId xmlns:a16="http://schemas.microsoft.com/office/drawing/2014/main" id="{C409AC6C-20BD-419D-AE11-30275E50F108}"/>
              </a:ext>
            </a:extLst>
          </p:cNvPr>
          <p:cNvSpPr/>
          <p:nvPr/>
        </p:nvSpPr>
        <p:spPr>
          <a:xfrm>
            <a:off x="180356" y="4510076"/>
            <a:ext cx="1632962" cy="699836"/>
          </a:xfrm>
          <a:prstGeom prst="rect">
            <a:avLst/>
          </a:prstGeom>
          <a:noFill/>
          <a:ln cap="flat">
            <a:noFill/>
            <a:prstDash val="solid"/>
          </a:ln>
        </p:spPr>
        <p:txBody>
          <a:bodyPr vert="horz" wrap="square" lIns="90004" tIns="44997" rIns="90004" bIns="44997"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000" b="1" i="0" u="none" strike="noStrike" kern="1200" cap="none" spc="-1" baseline="0">
                <a:solidFill>
                  <a:srgbClr val="000000"/>
                </a:solidFill>
                <a:uFillTx/>
                <a:latin typeface="Arial"/>
                <a:ea typeface="DejaVu Sans"/>
                <a:cs typeface="DejaVu Sans"/>
              </a:rPr>
              <a:t>Acteurs concernées</a:t>
            </a:r>
            <a:endParaRPr lang="fr-FR" sz="2000" b="0" i="0" u="none" strike="noStrike" kern="1200" cap="none" spc="-1" baseline="0">
              <a:solidFill>
                <a:srgbClr val="000000"/>
              </a:solidFill>
              <a:uFillTx/>
              <a:latin typeface="Arial"/>
              <a:ea typeface="DejaVu Sans"/>
              <a:cs typeface="DejaVu Sans"/>
            </a:endParaRPr>
          </a:p>
        </p:txBody>
      </p:sp>
      <p:sp>
        <p:nvSpPr>
          <p:cNvPr id="8" name="CustomShape 5">
            <a:extLst>
              <a:ext uri="{FF2B5EF4-FFF2-40B4-BE49-F238E27FC236}">
                <a16:creationId xmlns:a16="http://schemas.microsoft.com/office/drawing/2014/main" id="{4B0BEE9B-BC1F-405E-A346-9B046A2D1487}"/>
              </a:ext>
            </a:extLst>
          </p:cNvPr>
          <p:cNvSpPr/>
          <p:nvPr/>
        </p:nvSpPr>
        <p:spPr>
          <a:xfrm>
            <a:off x="39236" y="2100239"/>
            <a:ext cx="1999801" cy="699836"/>
          </a:xfrm>
          <a:prstGeom prst="rect">
            <a:avLst/>
          </a:prstGeom>
          <a:noFill/>
          <a:ln cap="flat">
            <a:noFill/>
            <a:prstDash val="solid"/>
          </a:ln>
        </p:spPr>
        <p:txBody>
          <a:bodyPr vert="horz" wrap="square" lIns="90004" tIns="44997" rIns="90004" bIns="44997"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000" b="1" i="0" u="none" strike="noStrike" kern="1200" cap="none" spc="-1" baseline="0">
                <a:solidFill>
                  <a:srgbClr val="000000"/>
                </a:solidFill>
                <a:uFillTx/>
                <a:latin typeface="Arial"/>
                <a:ea typeface="DejaVu Sans"/>
                <a:cs typeface="DejaVu Sans"/>
              </a:rPr>
              <a:t>Définition et Objectif</a:t>
            </a:r>
            <a:endParaRPr lang="fr-FR" sz="2000" b="0" i="0" u="none" strike="noStrike" kern="1200" cap="none" spc="-1" baseline="0">
              <a:solidFill>
                <a:srgbClr val="000000"/>
              </a:solidFill>
              <a:uFillTx/>
              <a:latin typeface="Arial"/>
              <a:ea typeface="DejaVu Sans"/>
              <a:cs typeface="DejaVu Sans"/>
            </a:endParaRPr>
          </a:p>
        </p:txBody>
      </p:sp>
      <p:sp>
        <p:nvSpPr>
          <p:cNvPr id="9" name="Line 6">
            <a:extLst>
              <a:ext uri="{FF2B5EF4-FFF2-40B4-BE49-F238E27FC236}">
                <a16:creationId xmlns:a16="http://schemas.microsoft.com/office/drawing/2014/main" id="{6789BEF4-8052-465F-AEC4-62EE1E7EF664}"/>
              </a:ext>
            </a:extLst>
          </p:cNvPr>
          <p:cNvSpPr/>
          <p:nvPr/>
        </p:nvSpPr>
        <p:spPr>
          <a:xfrm>
            <a:off x="1954081" y="848160"/>
            <a:ext cx="0" cy="5552282"/>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 f7 f0 1"/>
              <a:gd name="f13" fmla="*/ f8 f0 1"/>
              <a:gd name="f14" fmla="?: f9 f3 1"/>
              <a:gd name="f15" fmla="?: f10 f4 1"/>
              <a:gd name="f16" fmla="?: f11 f5 1"/>
              <a:gd name="f17" fmla="*/ f12 1 f2"/>
              <a:gd name="f18" fmla="*/ f13 1 f2"/>
              <a:gd name="f19" fmla="*/ f14 1 21600"/>
              <a:gd name="f20" fmla="*/ f15 1 21600"/>
              <a:gd name="f21" fmla="*/ 21600 f14 1"/>
              <a:gd name="f22" fmla="*/ 21600 f15 1"/>
              <a:gd name="f23" fmla="+- f17 0 f1"/>
              <a:gd name="f24" fmla="+- f18 0 f1"/>
              <a:gd name="f25" fmla="min f20 f19"/>
              <a:gd name="f26" fmla="*/ f21 1 f16"/>
              <a:gd name="f27" fmla="*/ f22 1 f16"/>
              <a:gd name="f28" fmla="val f26"/>
              <a:gd name="f29" fmla="val f27"/>
              <a:gd name="f30" fmla="*/ f6 f25 1"/>
              <a:gd name="f31" fmla="*/ f28 f25 1"/>
              <a:gd name="f32" fmla="*/ f29 f25 1"/>
            </a:gdLst>
            <a:ahLst/>
            <a:cxnLst>
              <a:cxn ang="3cd4">
                <a:pos x="hc" y="t"/>
              </a:cxn>
              <a:cxn ang="0">
                <a:pos x="r" y="vc"/>
              </a:cxn>
              <a:cxn ang="cd4">
                <a:pos x="hc" y="b"/>
              </a:cxn>
              <a:cxn ang="cd2">
                <a:pos x="l" y="vc"/>
              </a:cxn>
              <a:cxn ang="f23">
                <a:pos x="f30" y="f30"/>
              </a:cxn>
              <a:cxn ang="f24">
                <a:pos x="f31" y="f32"/>
              </a:cxn>
            </a:cxnLst>
            <a:rect l="f30" t="f30" r="f31" b="f32"/>
            <a:pathLst>
              <a:path>
                <a:moveTo>
                  <a:pt x="f30" y="f30"/>
                </a:moveTo>
                <a:lnTo>
                  <a:pt x="f31" y="f32"/>
                </a:lnTo>
              </a:path>
            </a:pathLst>
          </a:custGeom>
          <a:noFill/>
          <a:ln w="25557" cap="flat">
            <a:solidFill>
              <a:srgbClr val="000000"/>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10" name="Line 7">
            <a:extLst>
              <a:ext uri="{FF2B5EF4-FFF2-40B4-BE49-F238E27FC236}">
                <a16:creationId xmlns:a16="http://schemas.microsoft.com/office/drawing/2014/main" id="{1D5132F1-43B7-4FF9-8F37-44969305EF84}"/>
              </a:ext>
            </a:extLst>
          </p:cNvPr>
          <p:cNvSpPr/>
          <p:nvPr/>
        </p:nvSpPr>
        <p:spPr>
          <a:xfrm flipH="1">
            <a:off x="180356" y="1747802"/>
            <a:ext cx="11722324"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 f7 f0 1"/>
              <a:gd name="f13" fmla="*/ f8 f0 1"/>
              <a:gd name="f14" fmla="?: f9 f3 1"/>
              <a:gd name="f15" fmla="?: f10 f4 1"/>
              <a:gd name="f16" fmla="?: f11 f5 1"/>
              <a:gd name="f17" fmla="*/ f12 1 f2"/>
              <a:gd name="f18" fmla="*/ f13 1 f2"/>
              <a:gd name="f19" fmla="*/ f14 1 21600"/>
              <a:gd name="f20" fmla="*/ f15 1 21600"/>
              <a:gd name="f21" fmla="*/ 21600 f14 1"/>
              <a:gd name="f22" fmla="*/ 21600 f15 1"/>
              <a:gd name="f23" fmla="+- f17 0 f1"/>
              <a:gd name="f24" fmla="+- f18 0 f1"/>
              <a:gd name="f25" fmla="min f20 f19"/>
              <a:gd name="f26" fmla="*/ f21 1 f16"/>
              <a:gd name="f27" fmla="*/ f22 1 f16"/>
              <a:gd name="f28" fmla="val f26"/>
              <a:gd name="f29" fmla="val f27"/>
              <a:gd name="f30" fmla="*/ f6 f25 1"/>
              <a:gd name="f31" fmla="*/ f28 f25 1"/>
              <a:gd name="f32" fmla="*/ f29 f25 1"/>
            </a:gdLst>
            <a:ahLst/>
            <a:cxnLst>
              <a:cxn ang="3cd4">
                <a:pos x="hc" y="t"/>
              </a:cxn>
              <a:cxn ang="0">
                <a:pos x="r" y="vc"/>
              </a:cxn>
              <a:cxn ang="cd4">
                <a:pos x="hc" y="b"/>
              </a:cxn>
              <a:cxn ang="cd2">
                <a:pos x="l" y="vc"/>
              </a:cxn>
              <a:cxn ang="f23">
                <a:pos x="f30" y="f30"/>
              </a:cxn>
              <a:cxn ang="f24">
                <a:pos x="f31" y="f32"/>
              </a:cxn>
            </a:cxnLst>
            <a:rect l="f30" t="f30" r="f31" b="f32"/>
            <a:pathLst>
              <a:path>
                <a:moveTo>
                  <a:pt x="f30" y="f30"/>
                </a:moveTo>
                <a:lnTo>
                  <a:pt x="f31" y="f32"/>
                </a:lnTo>
              </a:path>
            </a:pathLst>
          </a:custGeom>
          <a:noFill/>
          <a:ln w="25557" cap="flat">
            <a:solidFill>
              <a:srgbClr val="000000"/>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11" name="Line 8">
            <a:extLst>
              <a:ext uri="{FF2B5EF4-FFF2-40B4-BE49-F238E27FC236}">
                <a16:creationId xmlns:a16="http://schemas.microsoft.com/office/drawing/2014/main" id="{9A1C6668-9E3F-4542-B7A3-53F543EDB1AE}"/>
              </a:ext>
            </a:extLst>
          </p:cNvPr>
          <p:cNvSpPr/>
          <p:nvPr/>
        </p:nvSpPr>
        <p:spPr>
          <a:xfrm flipH="1">
            <a:off x="180356" y="4364275"/>
            <a:ext cx="11722324"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 f7 f0 1"/>
              <a:gd name="f13" fmla="*/ f8 f0 1"/>
              <a:gd name="f14" fmla="?: f9 f3 1"/>
              <a:gd name="f15" fmla="?: f10 f4 1"/>
              <a:gd name="f16" fmla="?: f11 f5 1"/>
              <a:gd name="f17" fmla="*/ f12 1 f2"/>
              <a:gd name="f18" fmla="*/ f13 1 f2"/>
              <a:gd name="f19" fmla="*/ f14 1 21600"/>
              <a:gd name="f20" fmla="*/ f15 1 21600"/>
              <a:gd name="f21" fmla="*/ 21600 f14 1"/>
              <a:gd name="f22" fmla="*/ 21600 f15 1"/>
              <a:gd name="f23" fmla="+- f17 0 f1"/>
              <a:gd name="f24" fmla="+- f18 0 f1"/>
              <a:gd name="f25" fmla="min f20 f19"/>
              <a:gd name="f26" fmla="*/ f21 1 f16"/>
              <a:gd name="f27" fmla="*/ f22 1 f16"/>
              <a:gd name="f28" fmla="val f26"/>
              <a:gd name="f29" fmla="val f27"/>
              <a:gd name="f30" fmla="*/ f6 f25 1"/>
              <a:gd name="f31" fmla="*/ f28 f25 1"/>
              <a:gd name="f32" fmla="*/ f29 f25 1"/>
            </a:gdLst>
            <a:ahLst/>
            <a:cxnLst>
              <a:cxn ang="3cd4">
                <a:pos x="hc" y="t"/>
              </a:cxn>
              <a:cxn ang="0">
                <a:pos x="r" y="vc"/>
              </a:cxn>
              <a:cxn ang="cd4">
                <a:pos x="hc" y="b"/>
              </a:cxn>
              <a:cxn ang="cd2">
                <a:pos x="l" y="vc"/>
              </a:cxn>
              <a:cxn ang="f23">
                <a:pos x="f30" y="f30"/>
              </a:cxn>
              <a:cxn ang="f24">
                <a:pos x="f31" y="f32"/>
              </a:cxn>
            </a:cxnLst>
            <a:rect l="f30" t="f30" r="f31" b="f32"/>
            <a:pathLst>
              <a:path>
                <a:moveTo>
                  <a:pt x="f30" y="f30"/>
                </a:moveTo>
                <a:lnTo>
                  <a:pt x="f31" y="f32"/>
                </a:lnTo>
              </a:path>
            </a:pathLst>
          </a:custGeom>
          <a:noFill/>
          <a:ln w="25557" cap="flat">
            <a:solidFill>
              <a:srgbClr val="000000"/>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12" name="CustomShape 9">
            <a:extLst>
              <a:ext uri="{FF2B5EF4-FFF2-40B4-BE49-F238E27FC236}">
                <a16:creationId xmlns:a16="http://schemas.microsoft.com/office/drawing/2014/main" id="{9EB74722-0E48-459F-82A1-DD1BC0752E02}"/>
              </a:ext>
            </a:extLst>
          </p:cNvPr>
          <p:cNvSpPr/>
          <p:nvPr/>
        </p:nvSpPr>
        <p:spPr>
          <a:xfrm>
            <a:off x="7956907" y="4500722"/>
            <a:ext cx="3123370" cy="706428"/>
          </a:xfrm>
          <a:prstGeom prst="rect">
            <a:avLst/>
          </a:prstGeom>
          <a:noFill/>
          <a:ln cap="flat">
            <a:noFill/>
            <a:prstDash val="solid"/>
          </a:ln>
        </p:spPr>
        <p:txBody>
          <a:bodyPr vert="horz" wrap="square" lIns="90004" tIns="44997" rIns="90004" bIns="44997"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000" b="0" i="0" u="none" strike="noStrike" kern="1200" cap="none" spc="-1" baseline="0">
                <a:solidFill>
                  <a:srgbClr val="000000"/>
                </a:solidFill>
                <a:uFillTx/>
                <a:latin typeface="Arial"/>
                <a:ea typeface="DejaVu Sans"/>
                <a:cs typeface="DejaVu Sans"/>
              </a:rPr>
              <a:t>Le responsable de traitement</a:t>
            </a:r>
          </a:p>
        </p:txBody>
      </p:sp>
      <p:sp>
        <p:nvSpPr>
          <p:cNvPr id="13" name="CustomShape 10">
            <a:extLst>
              <a:ext uri="{FF2B5EF4-FFF2-40B4-BE49-F238E27FC236}">
                <a16:creationId xmlns:a16="http://schemas.microsoft.com/office/drawing/2014/main" id="{7DB9A667-D226-4646-971B-075125E96B3C}"/>
              </a:ext>
            </a:extLst>
          </p:cNvPr>
          <p:cNvSpPr/>
          <p:nvPr/>
        </p:nvSpPr>
        <p:spPr>
          <a:xfrm>
            <a:off x="7827254" y="5693648"/>
            <a:ext cx="3382667" cy="398650"/>
          </a:xfrm>
          <a:prstGeom prst="rect">
            <a:avLst/>
          </a:prstGeom>
          <a:noFill/>
          <a:ln cap="flat">
            <a:noFill/>
            <a:prstDash val="solid"/>
          </a:ln>
        </p:spPr>
        <p:txBody>
          <a:bodyPr vert="horz" wrap="square" lIns="90004" tIns="44997" rIns="90004" bIns="44997"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000" b="0" i="0" u="none" strike="noStrike" kern="1200" cap="none" spc="-1" baseline="0">
                <a:solidFill>
                  <a:srgbClr val="000000"/>
                </a:solidFill>
                <a:uFillTx/>
                <a:latin typeface="Arial"/>
                <a:ea typeface="DejaVu Sans"/>
                <a:cs typeface="DejaVu Sans"/>
              </a:rPr>
              <a:t>Les sous-traitants</a:t>
            </a:r>
          </a:p>
        </p:txBody>
      </p:sp>
      <p:pic>
        <p:nvPicPr>
          <p:cNvPr id="14" name="Image 18">
            <a:extLst>
              <a:ext uri="{FF2B5EF4-FFF2-40B4-BE49-F238E27FC236}">
                <a16:creationId xmlns:a16="http://schemas.microsoft.com/office/drawing/2014/main" id="{88DFBD40-B911-41EC-B1D8-2045C410C781}"/>
              </a:ext>
            </a:extLst>
          </p:cNvPr>
          <p:cNvPicPr>
            <a:picLocks noChangeAspect="1"/>
          </p:cNvPicPr>
          <p:nvPr/>
        </p:nvPicPr>
        <p:blipFill>
          <a:blip r:embed="rId5"/>
          <a:stretch>
            <a:fillRect/>
          </a:stretch>
        </p:blipFill>
        <p:spPr>
          <a:xfrm>
            <a:off x="9303123" y="5276947"/>
            <a:ext cx="343668" cy="411114"/>
          </a:xfrm>
          <a:prstGeom prst="rect">
            <a:avLst/>
          </a:prstGeom>
          <a:noFill/>
          <a:ln cap="flat">
            <a:noFill/>
          </a:ln>
        </p:spPr>
      </p:pic>
      <p:sp>
        <p:nvSpPr>
          <p:cNvPr id="15" name="CustomShape 11">
            <a:extLst>
              <a:ext uri="{FF2B5EF4-FFF2-40B4-BE49-F238E27FC236}">
                <a16:creationId xmlns:a16="http://schemas.microsoft.com/office/drawing/2014/main" id="{6B7048FE-53FB-4680-AABB-2290FB8BE01E}"/>
              </a:ext>
            </a:extLst>
          </p:cNvPr>
          <p:cNvSpPr/>
          <p:nvPr/>
        </p:nvSpPr>
        <p:spPr>
          <a:xfrm>
            <a:off x="2335322" y="2100239"/>
            <a:ext cx="4534564" cy="1187284"/>
          </a:xfrm>
          <a:prstGeom prst="rect">
            <a:avLst/>
          </a:prstGeom>
          <a:noFill/>
          <a:ln cap="flat">
            <a:noFill/>
            <a:prstDash val="solid"/>
          </a:ln>
        </p:spPr>
        <p:txBody>
          <a:bodyPr vert="horz" wrap="square" lIns="90004" tIns="44997" rIns="90004" bIns="44997" anchor="t" anchorCtr="0" compatLnSpc="1">
            <a:spAutoFit/>
          </a:bodyPr>
          <a:lstStyle/>
          <a:p>
            <a:pPr marL="285841" marR="0" lvl="0" indent="-285119"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1800" b="0" i="0" u="none" strike="noStrike" kern="1200" cap="none" spc="-1" baseline="0">
                <a:solidFill>
                  <a:srgbClr val="000000"/>
                </a:solidFill>
                <a:uFillTx/>
                <a:latin typeface="Arial"/>
                <a:ea typeface="DejaVu Sans"/>
                <a:cs typeface="DejaVu Sans"/>
              </a:rPr>
              <a:t>Récupérer les données que </a:t>
            </a:r>
            <a:r>
              <a:rPr lang="fr-FR" sz="1800" b="1" i="0" u="none" strike="noStrike" kern="1200" cap="none" spc="-1" baseline="0">
                <a:solidFill>
                  <a:srgbClr val="000000"/>
                </a:solidFill>
                <a:uFillTx/>
                <a:latin typeface="Arial"/>
                <a:ea typeface="DejaVu Sans"/>
                <a:cs typeface="DejaVu Sans"/>
              </a:rPr>
              <a:t>vous avez fournies</a:t>
            </a:r>
            <a:r>
              <a:rPr lang="fr-FR" sz="1800" b="0" i="0" u="none" strike="noStrike" kern="1200" cap="none" spc="-1" baseline="0">
                <a:solidFill>
                  <a:srgbClr val="000000"/>
                </a:solidFill>
                <a:uFillTx/>
                <a:latin typeface="Arial"/>
                <a:ea typeface="DejaVu Sans"/>
                <a:cs typeface="DejaVu Sans"/>
              </a:rPr>
              <a:t> à la plateforme</a:t>
            </a:r>
          </a:p>
          <a:p>
            <a:pPr marL="285841" marR="0" lvl="0" indent="-285119"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1800" b="0" i="0" u="none" strike="noStrike" kern="1200" cap="none" spc="-1" baseline="0">
                <a:solidFill>
                  <a:srgbClr val="000000"/>
                </a:solidFill>
                <a:uFillTx/>
                <a:latin typeface="Arial"/>
                <a:ea typeface="DejaVu Sans"/>
                <a:cs typeface="DejaVu Sans"/>
              </a:rPr>
              <a:t>Transférer ces données d’une plateforme à l’autre</a:t>
            </a:r>
          </a:p>
        </p:txBody>
      </p:sp>
      <p:sp>
        <p:nvSpPr>
          <p:cNvPr id="16" name="CustomShape 12">
            <a:extLst>
              <a:ext uri="{FF2B5EF4-FFF2-40B4-BE49-F238E27FC236}">
                <a16:creationId xmlns:a16="http://schemas.microsoft.com/office/drawing/2014/main" id="{B0B54004-44EE-4742-8470-1011B237ADEC}"/>
              </a:ext>
            </a:extLst>
          </p:cNvPr>
          <p:cNvSpPr/>
          <p:nvPr/>
        </p:nvSpPr>
        <p:spPr>
          <a:xfrm>
            <a:off x="2335322" y="3483361"/>
            <a:ext cx="4455002" cy="638644"/>
          </a:xfrm>
          <a:prstGeom prst="rect">
            <a:avLst/>
          </a:prstGeom>
          <a:noFill/>
          <a:ln cap="flat">
            <a:noFill/>
            <a:prstDash val="solid"/>
          </a:ln>
        </p:spPr>
        <p:txBody>
          <a:bodyPr vert="horz" wrap="square" lIns="90004" tIns="44997" rIns="90004" bIns="44997"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sng" strike="noStrike" kern="1200" cap="none" spc="-1" baseline="0">
                <a:solidFill>
                  <a:srgbClr val="000000"/>
                </a:solidFill>
                <a:uFillTx/>
                <a:latin typeface="Arial"/>
                <a:ea typeface="DejaVu Sans"/>
                <a:cs typeface="DejaVu Sans"/>
              </a:rPr>
              <a:t>Remarque </a:t>
            </a:r>
            <a:r>
              <a:rPr lang="fr-FR" sz="1800" b="0" i="0" u="none" strike="noStrike" kern="1200" cap="none" spc="-1" baseline="0">
                <a:solidFill>
                  <a:srgbClr val="000000"/>
                </a:solidFill>
                <a:uFillTx/>
                <a:latin typeface="Arial"/>
                <a:ea typeface="DejaVu Sans"/>
                <a:cs typeface="DejaVu Sans"/>
              </a:rPr>
              <a:t>: Les données sont dans un </a:t>
            </a:r>
            <a:r>
              <a:rPr lang="fr-FR" sz="1800" b="1" i="0" u="none" strike="noStrike" kern="1200" cap="none" spc="-1" baseline="0">
                <a:solidFill>
                  <a:srgbClr val="000000"/>
                </a:solidFill>
                <a:uFillTx/>
                <a:latin typeface="Arial"/>
                <a:ea typeface="DejaVu Sans"/>
                <a:cs typeface="DejaVu Sans"/>
              </a:rPr>
              <a:t>format lisible par la machine</a:t>
            </a:r>
            <a:r>
              <a:rPr lang="fr-FR" sz="1800" b="0" i="0" u="none" strike="noStrike" kern="1200" cap="none" spc="-1" baseline="0">
                <a:solidFill>
                  <a:srgbClr val="000000"/>
                </a:solidFill>
                <a:uFillTx/>
                <a:latin typeface="Arial"/>
                <a:ea typeface="DejaVu Sans"/>
                <a:cs typeface="DejaVu Sans"/>
              </a:rPr>
              <a:t>.</a:t>
            </a:r>
          </a:p>
        </p:txBody>
      </p:sp>
      <p:sp>
        <p:nvSpPr>
          <p:cNvPr id="17" name="CustomShape 14">
            <a:extLst>
              <a:ext uri="{FF2B5EF4-FFF2-40B4-BE49-F238E27FC236}">
                <a16:creationId xmlns:a16="http://schemas.microsoft.com/office/drawing/2014/main" id="{1046B9D6-F3B0-40C7-B064-2E2533D74D6D}"/>
              </a:ext>
            </a:extLst>
          </p:cNvPr>
          <p:cNvSpPr/>
          <p:nvPr/>
        </p:nvSpPr>
        <p:spPr>
          <a:xfrm>
            <a:off x="7501682" y="2100239"/>
            <a:ext cx="4534564" cy="912964"/>
          </a:xfrm>
          <a:prstGeom prst="rect">
            <a:avLst/>
          </a:prstGeom>
          <a:noFill/>
          <a:ln cap="flat">
            <a:noFill/>
            <a:prstDash val="solid"/>
          </a:ln>
        </p:spPr>
        <p:txBody>
          <a:bodyPr vert="horz" wrap="square" lIns="90004" tIns="44997" rIns="90004" bIns="44997" anchor="t" anchorCtr="0" compatLnSpc="1">
            <a:spAutoFit/>
          </a:bodyPr>
          <a:lstStyle/>
          <a:p>
            <a:pPr marL="285841" marR="0" lvl="0" indent="-285119"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1800" b="0" i="0" u="none" strike="noStrike" kern="1200" cap="none" spc="-1" baseline="0">
                <a:solidFill>
                  <a:srgbClr val="000000"/>
                </a:solidFill>
                <a:uFillTx/>
                <a:latin typeface="Arial"/>
                <a:ea typeface="DejaVu Sans"/>
                <a:cs typeface="DejaVu Sans"/>
              </a:rPr>
              <a:t>Effacer ou déréférencer des données personnelles vous concernant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sng" strike="noStrike" kern="1200" cap="none" spc="-1" baseline="0">
                <a:solidFill>
                  <a:srgbClr val="000000"/>
                </a:solidFill>
                <a:uFillTx/>
                <a:latin typeface="Arial"/>
                <a:ea typeface="DejaVu Sans"/>
                <a:cs typeface="DejaVu Sans"/>
              </a:rPr>
              <a:t>Exemples :</a:t>
            </a:r>
            <a:r>
              <a:rPr lang="fr-FR" sz="1800" b="0" i="0" u="none" strike="noStrike" kern="1200" cap="none" spc="-1" baseline="0">
                <a:solidFill>
                  <a:srgbClr val="000000"/>
                </a:solidFill>
                <a:uFillTx/>
                <a:latin typeface="Arial"/>
                <a:ea typeface="DejaVu Sans"/>
                <a:cs typeface="DejaVu Sans"/>
              </a:rPr>
              <a:t> photos ou liens gênants</a:t>
            </a:r>
          </a:p>
        </p:txBody>
      </p:sp>
      <p:sp>
        <p:nvSpPr>
          <p:cNvPr id="18" name="CustomShape 15">
            <a:extLst>
              <a:ext uri="{FF2B5EF4-FFF2-40B4-BE49-F238E27FC236}">
                <a16:creationId xmlns:a16="http://schemas.microsoft.com/office/drawing/2014/main" id="{155E09F1-66C3-49EE-B6AB-E5276B720636}"/>
              </a:ext>
            </a:extLst>
          </p:cNvPr>
          <p:cNvSpPr/>
          <p:nvPr/>
        </p:nvSpPr>
        <p:spPr>
          <a:xfrm>
            <a:off x="7482955" y="3300481"/>
            <a:ext cx="4553282" cy="912964"/>
          </a:xfrm>
          <a:prstGeom prst="rect">
            <a:avLst/>
          </a:prstGeom>
          <a:noFill/>
          <a:ln cap="flat">
            <a:noFill/>
            <a:prstDash val="solid"/>
          </a:ln>
        </p:spPr>
        <p:txBody>
          <a:bodyPr vert="horz" wrap="square" lIns="90004" tIns="44997" rIns="90004" bIns="44997"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sng" strike="noStrike" kern="1200" cap="none" spc="-1" baseline="0">
                <a:solidFill>
                  <a:srgbClr val="000000"/>
                </a:solidFill>
                <a:uFillTx/>
                <a:latin typeface="Arial"/>
                <a:ea typeface="DejaVu Sans"/>
                <a:cs typeface="DejaVu Sans"/>
              </a:rPr>
              <a:t>Remarque </a:t>
            </a:r>
            <a:r>
              <a:rPr lang="fr-FR" sz="1800" b="0" i="0" u="none" strike="noStrike" kern="1200" cap="none" spc="-1" baseline="0">
                <a:solidFill>
                  <a:srgbClr val="000000"/>
                </a:solidFill>
                <a:uFillTx/>
                <a:latin typeface="Arial"/>
                <a:ea typeface="DejaVu Sans"/>
                <a:cs typeface="DejaVu Sans"/>
              </a:rPr>
              <a:t>: ce droit ne s’applique que dans </a:t>
            </a:r>
            <a:r>
              <a:rPr lang="fr-FR" sz="1800" b="1" i="0" u="none" strike="noStrike" kern="1200" cap="none" spc="-1" baseline="0">
                <a:solidFill>
                  <a:srgbClr val="000000"/>
                </a:solidFill>
                <a:uFillTx/>
                <a:latin typeface="Arial"/>
                <a:ea typeface="DejaVu Sans"/>
                <a:cs typeface="DejaVu Sans"/>
              </a:rPr>
              <a:t>certaines situations</a:t>
            </a:r>
            <a:r>
              <a:rPr lang="fr-FR" sz="1800" b="0" i="0" u="none" strike="noStrike" kern="1200" cap="none" spc="-1" baseline="0">
                <a:solidFill>
                  <a:srgbClr val="000000"/>
                </a:solidFill>
                <a:uFillTx/>
                <a:latin typeface="Arial"/>
                <a:ea typeface="DejaVu Sans"/>
                <a:cs typeface="DejaVu Sans"/>
              </a:rPr>
              <a:t>. Pensez à vous renseigner avant de faire la demande</a:t>
            </a:r>
          </a:p>
        </p:txBody>
      </p:sp>
      <p:sp>
        <p:nvSpPr>
          <p:cNvPr id="19" name="CustomShape 9">
            <a:extLst>
              <a:ext uri="{FF2B5EF4-FFF2-40B4-BE49-F238E27FC236}">
                <a16:creationId xmlns:a16="http://schemas.microsoft.com/office/drawing/2014/main" id="{8A341917-1DFA-4457-9886-96234B98655D}"/>
              </a:ext>
            </a:extLst>
          </p:cNvPr>
          <p:cNvSpPr/>
          <p:nvPr/>
        </p:nvSpPr>
        <p:spPr>
          <a:xfrm>
            <a:off x="2773987" y="5001146"/>
            <a:ext cx="3123370" cy="829543"/>
          </a:xfrm>
          <a:prstGeom prst="rect">
            <a:avLst/>
          </a:prstGeom>
          <a:noFill/>
          <a:ln cap="flat">
            <a:noFill/>
            <a:prstDash val="solid"/>
          </a:ln>
        </p:spPr>
        <p:txBody>
          <a:bodyPr vert="horz" wrap="square" lIns="90004" tIns="44997" rIns="90004" bIns="44997"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0" i="0" u="none" strike="noStrike" kern="1200" cap="none" spc="-1" baseline="0">
                <a:solidFill>
                  <a:srgbClr val="000000"/>
                </a:solidFill>
                <a:uFillTx/>
                <a:latin typeface="Arial"/>
                <a:ea typeface="DejaVu Sans"/>
                <a:cs typeface="DejaVu Sans"/>
              </a:rPr>
              <a:t>Le responsable de traitement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B2FA5417-5082-48A0-A3DE-2BF52C375C71}"/>
              </a:ext>
            </a:extLst>
          </p:cNvPr>
          <p:cNvSpPr/>
          <p:nvPr/>
        </p:nvSpPr>
        <p:spPr>
          <a:xfrm>
            <a:off x="687235" y="606960"/>
            <a:ext cx="10816556" cy="1065596"/>
          </a:xfrm>
          <a:prstGeom prst="rect">
            <a:avLst/>
          </a:prstGeom>
          <a:noFill/>
          <a:ln cap="flat">
            <a:noFill/>
            <a:prstDash val="solid"/>
          </a:ln>
        </p:spPr>
        <p:txBody>
          <a:bodyPr vert="horz" wrap="square" lIns="90004" tIns="44997" rIns="90004" bIns="44997" anchor="ctr" anchorCtr="1" compatLnSpc="1">
            <a:noAutofit/>
          </a:bodyPr>
          <a:lstStyle/>
          <a:p>
            <a:pPr marL="0" marR="0" lvl="0" indent="0" algn="ct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4400" b="0" i="0" u="none" strike="noStrike" kern="1200" cap="none" spc="-1" baseline="0">
                <a:solidFill>
                  <a:srgbClr val="000000"/>
                </a:solidFill>
                <a:uFillTx/>
                <a:latin typeface="Arial"/>
                <a:ea typeface="DejaVu Sans"/>
                <a:cs typeface="DejaVu Sans"/>
              </a:rPr>
              <a:t>Droit à la notification des failles de sécurité</a:t>
            </a:r>
          </a:p>
        </p:txBody>
      </p:sp>
      <p:sp>
        <p:nvSpPr>
          <p:cNvPr id="3" name="CustomShape 2">
            <a:extLst>
              <a:ext uri="{FF2B5EF4-FFF2-40B4-BE49-F238E27FC236}">
                <a16:creationId xmlns:a16="http://schemas.microsoft.com/office/drawing/2014/main" id="{ABA0F0A1-EDE9-475B-8AE8-FE619BF4B45C}"/>
              </a:ext>
            </a:extLst>
          </p:cNvPr>
          <p:cNvSpPr/>
          <p:nvPr/>
        </p:nvSpPr>
        <p:spPr>
          <a:xfrm>
            <a:off x="2145603" y="2307241"/>
            <a:ext cx="2917438" cy="455764"/>
          </a:xfrm>
          <a:prstGeom prst="rect">
            <a:avLst/>
          </a:prstGeom>
          <a:noFill/>
          <a:ln cap="flat">
            <a:noFill/>
            <a:prstDash val="solid"/>
          </a:ln>
        </p:spPr>
        <p:txBody>
          <a:bodyPr vert="horz" wrap="square" lIns="90004" tIns="44997" rIns="90004" bIns="44997"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i="0" u="none" strike="noStrike" kern="1200" cap="none" spc="-1" baseline="0">
                <a:solidFill>
                  <a:srgbClr val="000000"/>
                </a:solidFill>
                <a:uFillTx/>
                <a:latin typeface="Arial"/>
                <a:ea typeface="DejaVu Sans"/>
                <a:cs typeface="DejaVu Sans"/>
              </a:rPr>
              <a:t>Dans les textes : </a:t>
            </a:r>
            <a:endParaRPr lang="fr-FR" sz="2400" b="0" i="0" u="none" strike="noStrike" kern="1200" cap="none" spc="-1" baseline="0">
              <a:solidFill>
                <a:srgbClr val="000000"/>
              </a:solidFill>
              <a:uFillTx/>
              <a:latin typeface="Arial"/>
              <a:ea typeface="DejaVu Sans"/>
              <a:cs typeface="DejaVu Sans"/>
            </a:endParaRPr>
          </a:p>
        </p:txBody>
      </p:sp>
      <p:sp>
        <p:nvSpPr>
          <p:cNvPr id="4" name="CustomShape 3">
            <a:extLst>
              <a:ext uri="{FF2B5EF4-FFF2-40B4-BE49-F238E27FC236}">
                <a16:creationId xmlns:a16="http://schemas.microsoft.com/office/drawing/2014/main" id="{8CF3DCF0-C43D-4060-9EA3-B4C35DFF5859}"/>
              </a:ext>
            </a:extLst>
          </p:cNvPr>
          <p:cNvSpPr/>
          <p:nvPr/>
        </p:nvSpPr>
        <p:spPr>
          <a:xfrm>
            <a:off x="7829641" y="2307241"/>
            <a:ext cx="2917438" cy="455764"/>
          </a:xfrm>
          <a:prstGeom prst="rect">
            <a:avLst/>
          </a:prstGeom>
          <a:noFill/>
          <a:ln cap="flat">
            <a:noFill/>
            <a:prstDash val="solid"/>
          </a:ln>
        </p:spPr>
        <p:txBody>
          <a:bodyPr vert="horz" wrap="square" lIns="90004" tIns="44997" rIns="90004" bIns="44997"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i="0" u="none" strike="noStrike" kern="1200" cap="none" spc="-1" baseline="0">
                <a:solidFill>
                  <a:srgbClr val="000000"/>
                </a:solidFill>
                <a:uFillTx/>
                <a:latin typeface="Arial"/>
                <a:ea typeface="DejaVu Sans"/>
                <a:cs typeface="DejaVu Sans"/>
              </a:rPr>
              <a:t>Dans la pratique : </a:t>
            </a:r>
            <a:endParaRPr lang="fr-FR" sz="2400" b="0" i="0" u="none" strike="noStrike" kern="1200" cap="none" spc="-1" baseline="0">
              <a:solidFill>
                <a:srgbClr val="000000"/>
              </a:solidFill>
              <a:uFillTx/>
              <a:latin typeface="Arial"/>
              <a:ea typeface="DejaVu Sans"/>
              <a:cs typeface="DejaVu Sans"/>
            </a:endParaRPr>
          </a:p>
        </p:txBody>
      </p:sp>
      <p:pic>
        <p:nvPicPr>
          <p:cNvPr id="5" name="Image 6">
            <a:extLst>
              <a:ext uri="{FF2B5EF4-FFF2-40B4-BE49-F238E27FC236}">
                <a16:creationId xmlns:a16="http://schemas.microsoft.com/office/drawing/2014/main" id="{63F253C0-18B6-4360-874E-29BB08CD0186}"/>
              </a:ext>
            </a:extLst>
          </p:cNvPr>
          <p:cNvPicPr>
            <a:picLocks noChangeAspect="1"/>
          </p:cNvPicPr>
          <p:nvPr/>
        </p:nvPicPr>
        <p:blipFill>
          <a:blip r:embed="rId3"/>
          <a:stretch>
            <a:fillRect/>
          </a:stretch>
        </p:blipFill>
        <p:spPr>
          <a:xfrm>
            <a:off x="1326236" y="2154244"/>
            <a:ext cx="767163" cy="767163"/>
          </a:xfrm>
          <a:prstGeom prst="rect">
            <a:avLst/>
          </a:prstGeom>
          <a:noFill/>
          <a:ln cap="flat">
            <a:noFill/>
          </a:ln>
        </p:spPr>
      </p:pic>
      <p:pic>
        <p:nvPicPr>
          <p:cNvPr id="6" name="Image 7">
            <a:extLst>
              <a:ext uri="{FF2B5EF4-FFF2-40B4-BE49-F238E27FC236}">
                <a16:creationId xmlns:a16="http://schemas.microsoft.com/office/drawing/2014/main" id="{7F3B2B3E-0495-4C04-9FA4-EE85CC9EDA44}"/>
              </a:ext>
            </a:extLst>
          </p:cNvPr>
          <p:cNvPicPr>
            <a:picLocks noChangeAspect="1"/>
          </p:cNvPicPr>
          <p:nvPr/>
        </p:nvPicPr>
        <p:blipFill>
          <a:blip r:embed="rId4"/>
          <a:stretch>
            <a:fillRect/>
          </a:stretch>
        </p:blipFill>
        <p:spPr>
          <a:xfrm>
            <a:off x="6966356" y="2131557"/>
            <a:ext cx="811081" cy="811081"/>
          </a:xfrm>
          <a:prstGeom prst="rect">
            <a:avLst/>
          </a:prstGeom>
          <a:noFill/>
          <a:ln cap="flat">
            <a:noFill/>
          </a:ln>
        </p:spPr>
      </p:pic>
      <p:sp>
        <p:nvSpPr>
          <p:cNvPr id="7" name="Line 4">
            <a:extLst>
              <a:ext uri="{FF2B5EF4-FFF2-40B4-BE49-F238E27FC236}">
                <a16:creationId xmlns:a16="http://schemas.microsoft.com/office/drawing/2014/main" id="{09C17D0B-576C-4863-A23C-19875C851842}"/>
              </a:ext>
            </a:extLst>
          </p:cNvPr>
          <p:cNvSpPr/>
          <p:nvPr/>
        </p:nvSpPr>
        <p:spPr>
          <a:xfrm>
            <a:off x="6095884" y="2023923"/>
            <a:ext cx="0" cy="4270321"/>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 f7 f0 1"/>
              <a:gd name="f13" fmla="*/ f8 f0 1"/>
              <a:gd name="f14" fmla="?: f9 f3 1"/>
              <a:gd name="f15" fmla="?: f10 f4 1"/>
              <a:gd name="f16" fmla="?: f11 f5 1"/>
              <a:gd name="f17" fmla="*/ f12 1 f2"/>
              <a:gd name="f18" fmla="*/ f13 1 f2"/>
              <a:gd name="f19" fmla="*/ f14 1 21600"/>
              <a:gd name="f20" fmla="*/ f15 1 21600"/>
              <a:gd name="f21" fmla="*/ 21600 f14 1"/>
              <a:gd name="f22" fmla="*/ 21600 f15 1"/>
              <a:gd name="f23" fmla="+- f17 0 f1"/>
              <a:gd name="f24" fmla="+- f18 0 f1"/>
              <a:gd name="f25" fmla="min f20 f19"/>
              <a:gd name="f26" fmla="*/ f21 1 f16"/>
              <a:gd name="f27" fmla="*/ f22 1 f16"/>
              <a:gd name="f28" fmla="val f26"/>
              <a:gd name="f29" fmla="val f27"/>
              <a:gd name="f30" fmla="*/ f6 f25 1"/>
              <a:gd name="f31" fmla="*/ f28 f25 1"/>
              <a:gd name="f32" fmla="*/ f29 f25 1"/>
            </a:gdLst>
            <a:ahLst/>
            <a:cxnLst>
              <a:cxn ang="3cd4">
                <a:pos x="hc" y="t"/>
              </a:cxn>
              <a:cxn ang="0">
                <a:pos x="r" y="vc"/>
              </a:cxn>
              <a:cxn ang="cd4">
                <a:pos x="hc" y="b"/>
              </a:cxn>
              <a:cxn ang="cd2">
                <a:pos x="l" y="vc"/>
              </a:cxn>
              <a:cxn ang="f23">
                <a:pos x="f30" y="f30"/>
              </a:cxn>
              <a:cxn ang="f24">
                <a:pos x="f31" y="f32"/>
              </a:cxn>
            </a:cxnLst>
            <a:rect l="f30" t="f30" r="f31" b="f32"/>
            <a:pathLst>
              <a:path>
                <a:moveTo>
                  <a:pt x="f30" y="f30"/>
                </a:moveTo>
                <a:lnTo>
                  <a:pt x="f31" y="f32"/>
                </a:lnTo>
              </a:path>
            </a:pathLst>
          </a:custGeom>
          <a:noFill/>
          <a:ln w="25557" cap="flat">
            <a:solidFill>
              <a:srgbClr val="000000"/>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8" name="CustomShape 6">
            <a:extLst>
              <a:ext uri="{FF2B5EF4-FFF2-40B4-BE49-F238E27FC236}">
                <a16:creationId xmlns:a16="http://schemas.microsoft.com/office/drawing/2014/main" id="{CA521BCF-CC0F-4CCE-91DE-A5C78ACFB44C}"/>
              </a:ext>
            </a:extLst>
          </p:cNvPr>
          <p:cNvSpPr/>
          <p:nvPr/>
        </p:nvSpPr>
        <p:spPr>
          <a:xfrm>
            <a:off x="667630" y="3347636"/>
            <a:ext cx="4911836" cy="2955240"/>
          </a:xfrm>
          <a:prstGeom prst="rect">
            <a:avLst/>
          </a:prstGeom>
          <a:noFill/>
          <a:ln cap="flat">
            <a:noFill/>
            <a:prstDash val="solid"/>
          </a:ln>
        </p:spPr>
        <p:txBody>
          <a:bodyPr vert="horz" wrap="square" lIns="90004" tIns="44997" rIns="90004" bIns="44997"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000" b="0" i="0" u="none" strike="noStrike" kern="1200" cap="none" spc="-1" baseline="0">
                <a:solidFill>
                  <a:srgbClr val="000000"/>
                </a:solidFill>
                <a:uFillTx/>
                <a:latin typeface="Arial"/>
                <a:ea typeface="DejaVu Sans"/>
                <a:cs typeface="DejaVu Sans"/>
              </a:rPr>
              <a:t>Si la faille de sécurité peut entrainer un </a:t>
            </a:r>
            <a:r>
              <a:rPr lang="fr-FR" sz="2000" b="0" i="0" u="sng" strike="noStrike" kern="1200" cap="none" spc="-1" baseline="0">
                <a:solidFill>
                  <a:srgbClr val="000000"/>
                </a:solidFill>
                <a:uFillTx/>
                <a:latin typeface="Arial"/>
                <a:ea typeface="DejaVu Sans"/>
                <a:cs typeface="DejaVu Sans"/>
              </a:rPr>
              <a:t>risque élevé pour les droits et libertés de la personne concernée</a:t>
            </a:r>
            <a:r>
              <a:rPr lang="fr-FR" sz="2000" b="0" i="0" u="none" strike="noStrike" kern="1200" cap="none" spc="-1" baseline="0">
                <a:solidFill>
                  <a:srgbClr val="000000"/>
                </a:solidFill>
                <a:uFillTx/>
                <a:latin typeface="Arial"/>
                <a:ea typeface="DejaVu Sans"/>
                <a:cs typeface="DejaVu Sans"/>
              </a:rPr>
              <a:t>, alors il l’informe :</a:t>
            </a:r>
            <a:br>
              <a:rPr lang="fr-FR" sz="1800" b="0" i="0" u="none" strike="noStrike" kern="1200" cap="none" spc="0" baseline="0">
                <a:solidFill>
                  <a:srgbClr val="000000"/>
                </a:solidFill>
                <a:uFillTx/>
                <a:latin typeface="Arial"/>
                <a:ea typeface="DejaVu Sans"/>
                <a:cs typeface="DejaVu Sans"/>
              </a:rPr>
            </a:br>
            <a:endParaRPr lang="fr-FR" sz="2000" b="0" i="0" u="none" strike="noStrike" kern="1200" cap="none" spc="-1" baseline="0">
              <a:solidFill>
                <a:srgbClr val="000000"/>
              </a:solidFill>
              <a:uFillTx/>
              <a:latin typeface="Arial"/>
              <a:ea typeface="DejaVu Sans"/>
              <a:cs typeface="DejaVu Sans"/>
            </a:endParaRPr>
          </a:p>
          <a:p>
            <a:pPr marL="743041" marR="0" lvl="1" indent="-285119"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1800" b="0" i="0" u="none" strike="noStrike" kern="1200" cap="none" spc="-1" baseline="0">
                <a:solidFill>
                  <a:srgbClr val="000000"/>
                </a:solidFill>
                <a:uFillTx/>
                <a:latin typeface="Arial"/>
                <a:ea typeface="DejaVu Sans"/>
                <a:cs typeface="DejaVu Sans"/>
              </a:rPr>
              <a:t>De l’existence de la faille ;</a:t>
            </a:r>
          </a:p>
          <a:p>
            <a:pPr marL="743041" marR="0" lvl="1" indent="-285119"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1800" b="0" i="0" u="none" strike="noStrike" kern="1200" cap="none" spc="-1" baseline="0">
                <a:solidFill>
                  <a:srgbClr val="000000"/>
                </a:solidFill>
                <a:uFillTx/>
                <a:latin typeface="Arial"/>
                <a:ea typeface="DejaVu Sans"/>
                <a:cs typeface="DejaVu Sans"/>
              </a:rPr>
              <a:t>Des données concernées ; </a:t>
            </a:r>
          </a:p>
          <a:p>
            <a:pPr marL="743041" marR="0" lvl="1" indent="-285119"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1800" b="0" i="0" u="none" strike="noStrike" kern="1200" cap="none" spc="-1" baseline="0">
                <a:solidFill>
                  <a:srgbClr val="000000"/>
                </a:solidFill>
                <a:uFillTx/>
                <a:latin typeface="Arial"/>
                <a:ea typeface="DejaVu Sans"/>
                <a:cs typeface="DejaVu Sans"/>
              </a:rPr>
              <a:t>Des conséquences possibles ; </a:t>
            </a:r>
          </a:p>
          <a:p>
            <a:pPr marL="743041" marR="0" lvl="1" indent="-285119"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fr-FR" sz="1800" b="0" i="0" u="none" strike="noStrike" kern="1200" cap="none" spc="-1" baseline="0">
                <a:solidFill>
                  <a:srgbClr val="000000"/>
                </a:solidFill>
                <a:uFillTx/>
                <a:latin typeface="Arial"/>
                <a:ea typeface="DejaVu Sans"/>
                <a:cs typeface="DejaVu Sans"/>
              </a:rPr>
              <a:t>Des mesures prises et à prendre pour limiter les répercussions.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1" baseline="0">
              <a:solidFill>
                <a:srgbClr val="000000"/>
              </a:solidFill>
              <a:uFillTx/>
              <a:latin typeface="Arial"/>
              <a:ea typeface="DejaVu Sans"/>
              <a:cs typeface="DejaVu Sans"/>
            </a:endParaRPr>
          </a:p>
        </p:txBody>
      </p:sp>
      <p:pic>
        <p:nvPicPr>
          <p:cNvPr id="9" name="Image 12">
            <a:extLst>
              <a:ext uri="{FF2B5EF4-FFF2-40B4-BE49-F238E27FC236}">
                <a16:creationId xmlns:a16="http://schemas.microsoft.com/office/drawing/2014/main" id="{7057A542-B5A5-4CEC-88DD-400E78B271E4}"/>
              </a:ext>
            </a:extLst>
          </p:cNvPr>
          <p:cNvPicPr>
            <a:picLocks noChangeAspect="1"/>
          </p:cNvPicPr>
          <p:nvPr/>
        </p:nvPicPr>
        <p:blipFill>
          <a:blip r:embed="rId5"/>
          <a:stretch>
            <a:fillRect/>
          </a:stretch>
        </p:blipFill>
        <p:spPr>
          <a:xfrm>
            <a:off x="9875876" y="3525478"/>
            <a:ext cx="1147681" cy="1147681"/>
          </a:xfrm>
          <a:prstGeom prst="rect">
            <a:avLst/>
          </a:prstGeom>
          <a:noFill/>
          <a:ln cap="flat">
            <a:noFill/>
          </a:ln>
        </p:spPr>
      </p:pic>
      <p:pic>
        <p:nvPicPr>
          <p:cNvPr id="10" name="Image 14">
            <a:extLst>
              <a:ext uri="{FF2B5EF4-FFF2-40B4-BE49-F238E27FC236}">
                <a16:creationId xmlns:a16="http://schemas.microsoft.com/office/drawing/2014/main" id="{502B0803-49B4-4ED7-A288-C3D50EC27DA6}"/>
              </a:ext>
            </a:extLst>
          </p:cNvPr>
          <p:cNvPicPr>
            <a:picLocks noChangeAspect="1"/>
          </p:cNvPicPr>
          <p:nvPr/>
        </p:nvPicPr>
        <p:blipFill>
          <a:blip r:embed="rId6"/>
          <a:stretch>
            <a:fillRect/>
          </a:stretch>
        </p:blipFill>
        <p:spPr>
          <a:xfrm>
            <a:off x="7069683" y="3577315"/>
            <a:ext cx="966959" cy="966959"/>
          </a:xfrm>
          <a:prstGeom prst="rect">
            <a:avLst/>
          </a:prstGeom>
          <a:noFill/>
          <a:ln cap="flat">
            <a:noFill/>
          </a:ln>
        </p:spPr>
      </p:pic>
      <p:sp>
        <p:nvSpPr>
          <p:cNvPr id="11" name="CustomShape 7">
            <a:extLst>
              <a:ext uri="{FF2B5EF4-FFF2-40B4-BE49-F238E27FC236}">
                <a16:creationId xmlns:a16="http://schemas.microsoft.com/office/drawing/2014/main" id="{2B18C91C-8714-4BE5-ACFB-03710EA84C93}"/>
              </a:ext>
            </a:extLst>
          </p:cNvPr>
          <p:cNvSpPr/>
          <p:nvPr/>
        </p:nvSpPr>
        <p:spPr>
          <a:xfrm>
            <a:off x="8105762" y="3960357"/>
            <a:ext cx="1701360" cy="577443"/>
          </a:xfrm>
          <a:prstGeom prst="rect">
            <a:avLst/>
          </a:prstGeom>
          <a:noFill/>
          <a:ln cap="flat">
            <a:noFill/>
            <a:prstDash val="solid"/>
          </a:ln>
        </p:spPr>
        <p:txBody>
          <a:bodyPr vert="horz" wrap="square" lIns="90004" tIns="44997" rIns="90004" bIns="44997"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200" b="1" i="0" u="none" strike="noStrike" kern="1200" cap="none" spc="-1" baseline="0">
                <a:solidFill>
                  <a:srgbClr val="000000"/>
                </a:solidFill>
                <a:uFillTx/>
                <a:latin typeface="Arial"/>
                <a:ea typeface="DejaVu Sans"/>
                <a:cs typeface="DejaVu Sans"/>
              </a:rPr>
              <a:t>OU</a:t>
            </a:r>
            <a:endParaRPr lang="fr-FR" sz="3200" b="0" i="0" u="none" strike="noStrike" kern="1200" cap="none" spc="-1" baseline="0">
              <a:solidFill>
                <a:srgbClr val="000000"/>
              </a:solidFill>
              <a:uFillTx/>
              <a:latin typeface="Arial"/>
              <a:ea typeface="DejaVu Sans"/>
              <a:cs typeface="DejaVu Sans"/>
            </a:endParaRPr>
          </a:p>
        </p:txBody>
      </p:sp>
      <p:sp>
        <p:nvSpPr>
          <p:cNvPr id="12" name="CustomShape 8">
            <a:extLst>
              <a:ext uri="{FF2B5EF4-FFF2-40B4-BE49-F238E27FC236}">
                <a16:creationId xmlns:a16="http://schemas.microsoft.com/office/drawing/2014/main" id="{D2477BEF-7F13-4DA5-998D-BAD019E8996C}"/>
              </a:ext>
            </a:extLst>
          </p:cNvPr>
          <p:cNvSpPr/>
          <p:nvPr/>
        </p:nvSpPr>
        <p:spPr>
          <a:xfrm>
            <a:off x="6522954" y="4932136"/>
            <a:ext cx="5199479" cy="1321975"/>
          </a:xfrm>
          <a:prstGeom prst="rect">
            <a:avLst/>
          </a:prstGeom>
          <a:noFill/>
          <a:ln w="9528" cap="flat">
            <a:solidFill>
              <a:srgbClr val="000000"/>
            </a:solidFill>
            <a:prstDash val="solid"/>
            <a:miter/>
          </a:ln>
        </p:spPr>
        <p:txBody>
          <a:bodyPr vert="horz" wrap="square" lIns="90004" tIns="44997" rIns="90004" bIns="44997" anchor="t" anchorCtr="0" compatLnSpc="1">
            <a:spAutoFit/>
          </a:bodyPr>
          <a:lstStyle/>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000" b="0" i="1" u="none" strike="noStrike" kern="1200" cap="none" spc="-1" baseline="0">
                <a:solidFill>
                  <a:srgbClr val="000000"/>
                </a:solidFill>
                <a:uFillTx/>
                <a:latin typeface="Baskerville Old Face"/>
                <a:ea typeface="DejaVu Sans"/>
                <a:cs typeface="DejaVu Sans"/>
              </a:rPr>
              <a:t>« Nous avons fait l’objet d’une faille de sécurité concernant vos données personnelles. Ce n’est pas très grave mais veuillez changer votre mot de passe svp »</a:t>
            </a:r>
            <a:endParaRPr lang="fr-FR" sz="2000" b="0" i="0" u="none" strike="noStrike" kern="1200" cap="none" spc="-1" baseline="0">
              <a:solidFill>
                <a:srgbClr val="000000"/>
              </a:solidFill>
              <a:uFillTx/>
              <a:latin typeface="Arial"/>
              <a:ea typeface="DejaVu Sans"/>
              <a:cs typeface="DejaVu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68E2A4-1D10-417F-82B3-A406967511A9}"/>
              </a:ext>
            </a:extLst>
          </p:cNvPr>
          <p:cNvSpPr txBox="1">
            <a:spLocks noGrp="1"/>
          </p:cNvSpPr>
          <p:nvPr>
            <p:ph type="title"/>
          </p:nvPr>
        </p:nvSpPr>
        <p:spPr>
          <a:xfrm>
            <a:off x="609959" y="1304492"/>
            <a:ext cx="10972077" cy="664796"/>
          </a:xfrm>
        </p:spPr>
        <p:txBody>
          <a:bodyPr/>
          <a:lstStyle/>
          <a:p>
            <a:pPr lvl="0"/>
            <a:r>
              <a:rPr lang="fr-FR" sz="4800"/>
              <a:t> Des questions ?</a:t>
            </a:r>
          </a:p>
        </p:txBody>
      </p:sp>
      <p:pic>
        <p:nvPicPr>
          <p:cNvPr id="3" name="Image 4">
            <a:extLst>
              <a:ext uri="{FF2B5EF4-FFF2-40B4-BE49-F238E27FC236}">
                <a16:creationId xmlns:a16="http://schemas.microsoft.com/office/drawing/2014/main" id="{21BDF6C9-2B09-4A20-B8DB-66BC8DD3F50F}"/>
              </a:ext>
            </a:extLst>
          </p:cNvPr>
          <p:cNvPicPr>
            <a:picLocks noChangeAspect="1"/>
          </p:cNvPicPr>
          <p:nvPr/>
        </p:nvPicPr>
        <p:blipFill>
          <a:blip r:embed="rId3"/>
          <a:stretch>
            <a:fillRect/>
          </a:stretch>
        </p:blipFill>
        <p:spPr>
          <a:xfrm>
            <a:off x="4853397" y="2796290"/>
            <a:ext cx="1791894" cy="1791894"/>
          </a:xfrm>
          <a:prstGeom prst="rect">
            <a:avLst/>
          </a:prstGeom>
          <a:noFill/>
          <a:ln cap="flat">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80F2ACA3-BB86-4CDC-97B7-2A045C412FB1}"/>
              </a:ext>
            </a:extLst>
          </p:cNvPr>
          <p:cNvSpPr/>
          <p:nvPr/>
        </p:nvSpPr>
        <p:spPr>
          <a:xfrm>
            <a:off x="609484" y="3124440"/>
            <a:ext cx="10971721" cy="608761"/>
          </a:xfrm>
          <a:prstGeom prst="rect">
            <a:avLst/>
          </a:prstGeom>
          <a:noFill/>
          <a:ln cap="flat">
            <a:noFill/>
            <a:prstDash val="solid"/>
          </a:ln>
        </p:spPr>
        <p:txBody>
          <a:bodyPr vert="horz" wrap="square" lIns="0" tIns="0" rIns="0" bIns="0" anchor="ctr" anchorCtr="1" compatLnSpc="1">
            <a:noAutofit/>
          </a:bodyPr>
          <a:lstStyle/>
          <a:p>
            <a:pPr marL="0" marR="0" lvl="0" indent="0" algn="ctr"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fr-FR" sz="4400" b="0" i="0" u="none" strike="noStrike" kern="1200" cap="none" spc="-1" baseline="0">
                <a:solidFill>
                  <a:srgbClr val="000000"/>
                </a:solidFill>
                <a:uFillTx/>
                <a:latin typeface="Arial"/>
                <a:ea typeface="DejaVu Sans"/>
              </a:rPr>
              <a:t>MERCI DE VOTRE ATTENTION !</a:t>
            </a:r>
            <a:endParaRPr lang="fr-FR" sz="4400" b="0" i="0" u="none" strike="noStrike" kern="1200" cap="none" spc="-1" baseline="0">
              <a:solidFill>
                <a:srgbClr val="000000"/>
              </a:solidFill>
              <a:uFillTx/>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B34E84-5559-4BAC-A742-879C08AAE9E2}"/>
              </a:ext>
            </a:extLst>
          </p:cNvPr>
          <p:cNvSpPr txBox="1">
            <a:spLocks noGrp="1"/>
          </p:cNvSpPr>
          <p:nvPr>
            <p:ph type="title"/>
          </p:nvPr>
        </p:nvSpPr>
        <p:spPr>
          <a:xfrm>
            <a:off x="609484" y="675247"/>
            <a:ext cx="10972077" cy="609401"/>
          </a:xfrm>
        </p:spPr>
        <p:txBody>
          <a:bodyPr/>
          <a:lstStyle/>
          <a:p>
            <a:pPr lvl="0"/>
            <a:r>
              <a:rPr lang="fr-FR"/>
              <a:t>La notion de vie privée</a:t>
            </a:r>
          </a:p>
        </p:txBody>
      </p:sp>
      <p:pic>
        <p:nvPicPr>
          <p:cNvPr id="3" name="Picture 2" descr="Nothing to Hide — Wikipédia">
            <a:extLst>
              <a:ext uri="{FF2B5EF4-FFF2-40B4-BE49-F238E27FC236}">
                <a16:creationId xmlns:a16="http://schemas.microsoft.com/office/drawing/2014/main" id="{645D8AD5-B9B5-4C85-A801-C266D63E27BB}"/>
              </a:ext>
            </a:extLst>
          </p:cNvPr>
          <p:cNvPicPr>
            <a:picLocks noChangeAspect="1"/>
          </p:cNvPicPr>
          <p:nvPr/>
        </p:nvPicPr>
        <p:blipFill>
          <a:blip r:embed="rId3"/>
          <a:srcRect/>
          <a:stretch>
            <a:fillRect/>
          </a:stretch>
        </p:blipFill>
        <p:spPr>
          <a:xfrm>
            <a:off x="8308695" y="1559180"/>
            <a:ext cx="3272866" cy="4623563"/>
          </a:xfrm>
          <a:prstGeom prst="rect">
            <a:avLst/>
          </a:prstGeom>
          <a:noFill/>
          <a:ln cap="flat">
            <a:noFill/>
          </a:ln>
        </p:spPr>
      </p:pic>
      <p:pic>
        <p:nvPicPr>
          <p:cNvPr id="4" name="Picture 4" descr="Edward Snowden — Wikipédia">
            <a:extLst>
              <a:ext uri="{FF2B5EF4-FFF2-40B4-BE49-F238E27FC236}">
                <a16:creationId xmlns:a16="http://schemas.microsoft.com/office/drawing/2014/main" id="{E8396A41-BA88-487F-AB4D-DA6F2401DB58}"/>
              </a:ext>
            </a:extLst>
          </p:cNvPr>
          <p:cNvPicPr>
            <a:picLocks noChangeAspect="1"/>
          </p:cNvPicPr>
          <p:nvPr/>
        </p:nvPicPr>
        <p:blipFill>
          <a:blip r:embed="rId4"/>
          <a:srcRect/>
          <a:stretch>
            <a:fillRect/>
          </a:stretch>
        </p:blipFill>
        <p:spPr>
          <a:xfrm>
            <a:off x="5607365" y="1953076"/>
            <a:ext cx="1097526" cy="1322359"/>
          </a:xfrm>
          <a:prstGeom prst="rect">
            <a:avLst/>
          </a:prstGeom>
          <a:noFill/>
          <a:ln cap="flat">
            <a:noFill/>
          </a:ln>
        </p:spPr>
      </p:pic>
      <p:sp>
        <p:nvSpPr>
          <p:cNvPr id="5" name="ZoneTexte 4">
            <a:extLst>
              <a:ext uri="{FF2B5EF4-FFF2-40B4-BE49-F238E27FC236}">
                <a16:creationId xmlns:a16="http://schemas.microsoft.com/office/drawing/2014/main" id="{FBD6EBAF-7A57-4ED2-B374-14C9586B487A}"/>
              </a:ext>
            </a:extLst>
          </p:cNvPr>
          <p:cNvSpPr txBox="1"/>
          <p:nvPr/>
        </p:nvSpPr>
        <p:spPr>
          <a:xfrm>
            <a:off x="4305790" y="3429000"/>
            <a:ext cx="3700677" cy="224677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000" b="0" i="0" u="none" strike="noStrike" kern="1200" cap="none" spc="0" baseline="0" dirty="0">
                <a:solidFill>
                  <a:srgbClr val="000000"/>
                </a:solidFill>
                <a:uFillTx/>
                <a:latin typeface="Calibri"/>
              </a:rPr>
              <a:t>«</a:t>
            </a:r>
            <a:r>
              <a:rPr lang="fr-FR" sz="2000" b="0" i="1" u="none" strike="noStrike" kern="1200" cap="none" spc="0" baseline="0" dirty="0">
                <a:solidFill>
                  <a:srgbClr val="000000"/>
                </a:solidFill>
                <a:uFillTx/>
                <a:latin typeface="Calibri"/>
              </a:rPr>
              <a:t>  </a:t>
            </a:r>
            <a:r>
              <a:rPr lang="en-US" sz="2000" b="0" i="1" u="none" strike="noStrike" kern="1200" cap="none" spc="0" baseline="0" dirty="0">
                <a:solidFill>
                  <a:srgbClr val="000000"/>
                </a:solidFill>
                <a:uFillTx/>
                <a:latin typeface="Calibri"/>
              </a:rPr>
              <a:t>Arguing that you don't care about the right to privacy because you have nothing to hide is no different than saying you don't care about free speech because you have nothing to say</a:t>
            </a:r>
            <a:r>
              <a:rPr lang="fr-FR" sz="2000" b="0" i="1" u="none" strike="noStrike" kern="0" cap="none" spc="0" baseline="0" dirty="0">
                <a:solidFill>
                  <a:srgbClr val="000000"/>
                </a:solidFill>
                <a:uFillTx/>
                <a:latin typeface="Calibri"/>
              </a:rPr>
              <a:t> »</a:t>
            </a:r>
            <a:endParaRPr lang="en-US" sz="2000" b="0" i="1" u="none" strike="noStrike" kern="1200" cap="none" spc="0" baseline="0" dirty="0">
              <a:solidFill>
                <a:srgbClr val="000000"/>
              </a:solidFill>
              <a:uFillTx/>
              <a:latin typeface="Calibri"/>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dirty="0">
                <a:solidFill>
                  <a:srgbClr val="000000"/>
                </a:solidFill>
                <a:uFillTx/>
                <a:latin typeface="Calibri"/>
              </a:rPr>
              <a:t>- </a:t>
            </a:r>
            <a:r>
              <a:rPr lang="fr-FR" sz="2000" b="0" i="0" u="none" strike="noStrike" kern="0" cap="none" spc="0" baseline="0" dirty="0">
                <a:solidFill>
                  <a:srgbClr val="000000"/>
                </a:solidFill>
                <a:uFillTx/>
                <a:latin typeface="Calibri"/>
              </a:rPr>
              <a:t>Edward Snowden</a:t>
            </a:r>
            <a:r>
              <a:rPr lang="en-US" sz="2000" b="0" i="1" u="none" strike="noStrike" kern="1200" cap="none" spc="0" baseline="0" dirty="0">
                <a:solidFill>
                  <a:srgbClr val="000000"/>
                </a:solidFill>
                <a:uFillTx/>
                <a:latin typeface="Calibri"/>
              </a:rPr>
              <a:t> </a:t>
            </a:r>
            <a:endParaRPr lang="fr-FR" sz="2000" b="0" i="1" u="none" strike="noStrike" kern="1200" cap="none" spc="0" baseline="0" dirty="0">
              <a:solidFill>
                <a:srgbClr val="000000"/>
              </a:solidFill>
              <a:uFillTx/>
              <a:latin typeface="Calibri"/>
            </a:endParaRPr>
          </a:p>
        </p:txBody>
      </p:sp>
      <p:pic>
        <p:nvPicPr>
          <p:cNvPr id="6" name="Picture 2" descr="undefined">
            <a:extLst>
              <a:ext uri="{FF2B5EF4-FFF2-40B4-BE49-F238E27FC236}">
                <a16:creationId xmlns:a16="http://schemas.microsoft.com/office/drawing/2014/main" id="{490ADA0C-FF20-4363-A02F-D755FEB1DA69}"/>
              </a:ext>
            </a:extLst>
          </p:cNvPr>
          <p:cNvPicPr>
            <a:picLocks noChangeAspect="1"/>
          </p:cNvPicPr>
          <p:nvPr/>
        </p:nvPicPr>
        <p:blipFill>
          <a:blip r:embed="rId5"/>
          <a:srcRect/>
          <a:stretch>
            <a:fillRect/>
          </a:stretch>
        </p:blipFill>
        <p:spPr>
          <a:xfrm>
            <a:off x="535893" y="1559180"/>
            <a:ext cx="3467669" cy="4623563"/>
          </a:xfrm>
          <a:prstGeom prst="rect">
            <a:avLst/>
          </a:prstGeom>
          <a:noFill/>
          <a:ln cap="flat">
            <a:noFill/>
          </a:ln>
        </p:spPr>
      </p:pic>
      <p:sp>
        <p:nvSpPr>
          <p:cNvPr id="7" name="Rectangle 5">
            <a:extLst>
              <a:ext uri="{FF2B5EF4-FFF2-40B4-BE49-F238E27FC236}">
                <a16:creationId xmlns:a16="http://schemas.microsoft.com/office/drawing/2014/main" id="{FD8D6084-0A65-4007-8BB6-85B16151CA9B}"/>
              </a:ext>
            </a:extLst>
          </p:cNvPr>
          <p:cNvSpPr/>
          <p:nvPr/>
        </p:nvSpPr>
        <p:spPr>
          <a:xfrm>
            <a:off x="7704834" y="6151644"/>
            <a:ext cx="4480587" cy="369335"/>
          </a:xfrm>
          <a:prstGeom prst="rect">
            <a:avLst/>
          </a:prstGeom>
          <a:noFill/>
          <a:ln cap="flat">
            <a:noFill/>
            <a:prstDash val="solid"/>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hlinkClick r:id="rId6"/>
              </a:rPr>
              <a:t>https://www.dailymotion.com/video/x5yi0zu</a:t>
            </a:r>
            <a:r>
              <a:rPr lang="fr-FR" sz="1800" b="0" i="0" u="none" strike="noStrike" kern="1200" cap="none" spc="0" baseline="0">
                <a:solidFill>
                  <a:srgbClr val="000000"/>
                </a:solidFill>
                <a:uFillTx/>
                <a:latin typeface="Calibri"/>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0F7B6B-5873-49B3-B174-41599B9F1AE4}"/>
              </a:ext>
            </a:extLst>
          </p:cNvPr>
          <p:cNvSpPr>
            <a:spLocks noGrp="1"/>
          </p:cNvSpPr>
          <p:nvPr>
            <p:ph type="title"/>
          </p:nvPr>
        </p:nvSpPr>
        <p:spPr>
          <a:xfrm>
            <a:off x="609484" y="568279"/>
            <a:ext cx="10972077" cy="609398"/>
          </a:xfrm>
        </p:spPr>
        <p:txBody>
          <a:bodyPr/>
          <a:lstStyle/>
          <a:p>
            <a:r>
              <a:rPr lang="fr-FR" dirty="0"/>
              <a:t>Historique français de la règlementation</a:t>
            </a:r>
          </a:p>
        </p:txBody>
      </p:sp>
      <p:pic>
        <p:nvPicPr>
          <p:cNvPr id="3074" name="Picture 2" descr="Safari, Système automatisé pour les fichiers administratifs et répertoires des individus">
            <a:extLst>
              <a:ext uri="{FF2B5EF4-FFF2-40B4-BE49-F238E27FC236}">
                <a16:creationId xmlns:a16="http://schemas.microsoft.com/office/drawing/2014/main" id="{3E4C5A28-B818-4DDB-AE8F-41E7BA05A9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017" y="1754794"/>
            <a:ext cx="2381250" cy="1866900"/>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773F01EE-48DD-45CA-9CAA-AEE955B691EE}"/>
              </a:ext>
            </a:extLst>
          </p:cNvPr>
          <p:cNvSpPr txBox="1"/>
          <p:nvPr/>
        </p:nvSpPr>
        <p:spPr>
          <a:xfrm>
            <a:off x="776547" y="3780863"/>
            <a:ext cx="2650190" cy="923330"/>
          </a:xfrm>
          <a:prstGeom prst="rect">
            <a:avLst/>
          </a:prstGeom>
          <a:noFill/>
        </p:spPr>
        <p:txBody>
          <a:bodyPr wrap="square" rtlCol="0">
            <a:spAutoFit/>
          </a:bodyPr>
          <a:lstStyle/>
          <a:p>
            <a:pPr algn="ctr"/>
            <a:r>
              <a:rPr lang="fr-FR" dirty="0"/>
              <a:t>Projet d’interconnexion de fichiers nominatifs (1970s)</a:t>
            </a:r>
          </a:p>
        </p:txBody>
      </p:sp>
      <p:pic>
        <p:nvPicPr>
          <p:cNvPr id="3076" name="Picture 4" descr="Safari et la (nouvelle) chasse aux Français – BUG BROTHER">
            <a:extLst>
              <a:ext uri="{FF2B5EF4-FFF2-40B4-BE49-F238E27FC236}">
                <a16:creationId xmlns:a16="http://schemas.microsoft.com/office/drawing/2014/main" id="{7C4474E8-3C8C-4B96-8E5E-4E8FDDD253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1848" y="1790700"/>
            <a:ext cx="5334000" cy="1638300"/>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95ADA8C2-06DA-47BE-8998-237FB8881382}"/>
              </a:ext>
            </a:extLst>
          </p:cNvPr>
          <p:cNvSpPr txBox="1"/>
          <p:nvPr/>
        </p:nvSpPr>
        <p:spPr>
          <a:xfrm>
            <a:off x="5900929" y="3687669"/>
            <a:ext cx="5074919" cy="369332"/>
          </a:xfrm>
          <a:prstGeom prst="rect">
            <a:avLst/>
          </a:prstGeom>
          <a:noFill/>
        </p:spPr>
        <p:txBody>
          <a:bodyPr wrap="square" rtlCol="0">
            <a:spAutoFit/>
          </a:bodyPr>
          <a:lstStyle/>
          <a:p>
            <a:pPr algn="ctr"/>
            <a:r>
              <a:rPr lang="fr-FR" dirty="0"/>
              <a:t>Révélation du projet par le journal </a:t>
            </a:r>
            <a:r>
              <a:rPr lang="fr-FR" i="1" dirty="0"/>
              <a:t>Le Monde </a:t>
            </a:r>
            <a:r>
              <a:rPr lang="fr-FR" dirty="0"/>
              <a:t>(1974)</a:t>
            </a:r>
          </a:p>
        </p:txBody>
      </p:sp>
      <p:pic>
        <p:nvPicPr>
          <p:cNvPr id="8" name="Image 14">
            <a:extLst>
              <a:ext uri="{FF2B5EF4-FFF2-40B4-BE49-F238E27FC236}">
                <a16:creationId xmlns:a16="http://schemas.microsoft.com/office/drawing/2014/main" id="{F55CAF56-57D1-423C-AC2D-68FC7DA35BC1}"/>
              </a:ext>
            </a:extLst>
          </p:cNvPr>
          <p:cNvPicPr>
            <a:picLocks noChangeAspect="1"/>
          </p:cNvPicPr>
          <p:nvPr/>
        </p:nvPicPr>
        <p:blipFill>
          <a:blip r:embed="rId5"/>
          <a:stretch>
            <a:fillRect/>
          </a:stretch>
        </p:blipFill>
        <p:spPr>
          <a:xfrm>
            <a:off x="4202338" y="2494748"/>
            <a:ext cx="609398" cy="609398"/>
          </a:xfrm>
          <a:prstGeom prst="rect">
            <a:avLst/>
          </a:prstGeom>
          <a:noFill/>
          <a:ln cap="flat">
            <a:noFill/>
          </a:ln>
        </p:spPr>
      </p:pic>
      <p:pic>
        <p:nvPicPr>
          <p:cNvPr id="5" name="Image 4">
            <a:extLst>
              <a:ext uri="{FF2B5EF4-FFF2-40B4-BE49-F238E27FC236}">
                <a16:creationId xmlns:a16="http://schemas.microsoft.com/office/drawing/2014/main" id="{9B800CD5-3002-4C5A-A41A-A7720D6E7A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2057905" y="5148627"/>
            <a:ext cx="833787" cy="833787"/>
          </a:xfrm>
          <a:prstGeom prst="rect">
            <a:avLst/>
          </a:prstGeom>
        </p:spPr>
      </p:pic>
      <p:pic>
        <p:nvPicPr>
          <p:cNvPr id="1028" name="Picture 4" descr="Fichier:Commission nationale de l&amp;#39;informatique et des libertés (logo).svg —  Wikipédia">
            <a:extLst>
              <a:ext uri="{FF2B5EF4-FFF2-40B4-BE49-F238E27FC236}">
                <a16:creationId xmlns:a16="http://schemas.microsoft.com/office/drawing/2014/main" id="{7F65D1EA-BE5D-4B1D-9F3C-0680FC11E3A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37298" y="4895699"/>
            <a:ext cx="1487714" cy="774850"/>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a:extLst>
              <a:ext uri="{FF2B5EF4-FFF2-40B4-BE49-F238E27FC236}">
                <a16:creationId xmlns:a16="http://schemas.microsoft.com/office/drawing/2014/main" id="{5D77BD91-5FA6-473E-AF7B-EDE79C08AA0F}"/>
              </a:ext>
            </a:extLst>
          </p:cNvPr>
          <p:cNvSpPr txBox="1"/>
          <p:nvPr/>
        </p:nvSpPr>
        <p:spPr>
          <a:xfrm>
            <a:off x="3528923" y="5670549"/>
            <a:ext cx="2817557" cy="646331"/>
          </a:xfrm>
          <a:prstGeom prst="rect">
            <a:avLst/>
          </a:prstGeom>
          <a:noFill/>
        </p:spPr>
        <p:txBody>
          <a:bodyPr wrap="square" rtlCol="0">
            <a:spAutoFit/>
          </a:bodyPr>
          <a:lstStyle/>
          <a:p>
            <a:pPr algn="ctr"/>
            <a:r>
              <a:rPr lang="fr-FR" dirty="0"/>
              <a:t>Vote de la Loi Informatique et Libertés (1978)</a:t>
            </a:r>
          </a:p>
        </p:txBody>
      </p:sp>
      <p:pic>
        <p:nvPicPr>
          <p:cNvPr id="11" name="Image 10">
            <a:extLst>
              <a:ext uri="{FF2B5EF4-FFF2-40B4-BE49-F238E27FC236}">
                <a16:creationId xmlns:a16="http://schemas.microsoft.com/office/drawing/2014/main" id="{93668002-A4B8-46FA-8FEC-B5044673483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94842" y="4776504"/>
            <a:ext cx="833788" cy="833788"/>
          </a:xfrm>
          <a:prstGeom prst="rect">
            <a:avLst/>
          </a:prstGeom>
        </p:spPr>
      </p:pic>
      <p:pic>
        <p:nvPicPr>
          <p:cNvPr id="17" name="Image 13">
            <a:extLst>
              <a:ext uri="{FF2B5EF4-FFF2-40B4-BE49-F238E27FC236}">
                <a16:creationId xmlns:a16="http://schemas.microsoft.com/office/drawing/2014/main" id="{CAF03459-15B8-40B5-81C5-16BC6E3F866D}"/>
              </a:ext>
            </a:extLst>
          </p:cNvPr>
          <p:cNvPicPr>
            <a:picLocks noChangeAspect="1"/>
          </p:cNvPicPr>
          <p:nvPr/>
        </p:nvPicPr>
        <p:blipFill>
          <a:blip r:embed="rId9"/>
          <a:stretch>
            <a:fillRect/>
          </a:stretch>
        </p:blipFill>
        <p:spPr>
          <a:xfrm>
            <a:off x="6716677" y="5226325"/>
            <a:ext cx="756089" cy="756089"/>
          </a:xfrm>
          <a:prstGeom prst="rect">
            <a:avLst/>
          </a:prstGeom>
          <a:noFill/>
          <a:ln cap="flat">
            <a:noFill/>
          </a:ln>
        </p:spPr>
      </p:pic>
      <p:sp>
        <p:nvSpPr>
          <p:cNvPr id="18" name="ZoneTexte 17">
            <a:extLst>
              <a:ext uri="{FF2B5EF4-FFF2-40B4-BE49-F238E27FC236}">
                <a16:creationId xmlns:a16="http://schemas.microsoft.com/office/drawing/2014/main" id="{7F37A2D1-498B-4BE9-BB01-9F9BD282FCBD}"/>
              </a:ext>
            </a:extLst>
          </p:cNvPr>
          <p:cNvSpPr txBox="1"/>
          <p:nvPr/>
        </p:nvSpPr>
        <p:spPr>
          <a:xfrm>
            <a:off x="7864560" y="5670549"/>
            <a:ext cx="3433191" cy="646331"/>
          </a:xfrm>
          <a:prstGeom prst="rect">
            <a:avLst/>
          </a:prstGeom>
          <a:noFill/>
        </p:spPr>
        <p:txBody>
          <a:bodyPr wrap="square" rtlCol="0">
            <a:spAutoFit/>
          </a:bodyPr>
          <a:lstStyle/>
          <a:p>
            <a:pPr algn="ctr"/>
            <a:r>
              <a:rPr lang="fr-FR" dirty="0"/>
              <a:t>Création d’une autorité nationale des données personnelles</a:t>
            </a:r>
          </a:p>
        </p:txBody>
      </p:sp>
    </p:spTree>
    <p:extLst>
      <p:ext uri="{BB962C8B-B14F-4D97-AF65-F5344CB8AC3E}">
        <p14:creationId xmlns:p14="http://schemas.microsoft.com/office/powerpoint/2010/main" val="2231194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4"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1E73DA-E811-4326-A8A6-C4CAB9E1DECB}"/>
              </a:ext>
            </a:extLst>
          </p:cNvPr>
          <p:cNvSpPr>
            <a:spLocks noGrp="1"/>
          </p:cNvSpPr>
          <p:nvPr>
            <p:ph type="title"/>
          </p:nvPr>
        </p:nvSpPr>
        <p:spPr>
          <a:xfrm>
            <a:off x="609484" y="663632"/>
            <a:ext cx="10972077" cy="498598"/>
          </a:xfrm>
        </p:spPr>
        <p:txBody>
          <a:bodyPr/>
          <a:lstStyle/>
          <a:p>
            <a:r>
              <a:rPr lang="fr-FR" sz="3600" dirty="0"/>
              <a:t>Evolution de la protection des données personnelles</a:t>
            </a:r>
          </a:p>
        </p:txBody>
      </p:sp>
      <p:pic>
        <p:nvPicPr>
          <p:cNvPr id="1026" name="Picture 2">
            <a:extLst>
              <a:ext uri="{FF2B5EF4-FFF2-40B4-BE49-F238E27FC236}">
                <a16:creationId xmlns:a16="http://schemas.microsoft.com/office/drawing/2014/main" id="{987DE479-C3E9-449B-9908-F23F08C19B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6698" y="1424780"/>
            <a:ext cx="6028164" cy="5153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536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D47E2F14-CF57-42C0-9A0F-C0C6715F37A2}"/>
              </a:ext>
            </a:extLst>
          </p:cNvPr>
          <p:cNvSpPr/>
          <p:nvPr/>
        </p:nvSpPr>
        <p:spPr>
          <a:xfrm>
            <a:off x="1370164" y="717840"/>
            <a:ext cx="9450717" cy="5421962"/>
          </a:xfrm>
          <a:prstGeom prst="rect">
            <a:avLst/>
          </a:prstGeom>
          <a:noFill/>
          <a:ln cap="flat">
            <a:noFill/>
            <a:prstDash val="solid"/>
          </a:ln>
        </p:spPr>
        <p:txBody>
          <a:bodyPr vert="horz" wrap="square" lIns="90004" tIns="44997" rIns="90004" bIns="44997" anchor="ctr" anchorCtr="1" compatLnSpc="1">
            <a:noAutofit/>
          </a:bodyPr>
          <a:lstStyle/>
          <a:p>
            <a:pPr marL="0" marR="0" lvl="0" indent="0" algn="ct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4800" b="0" i="0" u="sng" strike="noStrike" kern="1200" cap="none" spc="-1" baseline="0">
                <a:solidFill>
                  <a:srgbClr val="000000"/>
                </a:solidFill>
                <a:uFillTx/>
                <a:latin typeface="Arial"/>
                <a:ea typeface="DejaVu Sans"/>
                <a:cs typeface="DejaVu Sans"/>
              </a:rPr>
              <a:t>PARTIE 1 :</a:t>
            </a:r>
            <a:br>
              <a:rPr lang="fr-FR" sz="1800" b="0" i="0" u="none" strike="noStrike" kern="1200" cap="none" spc="0" baseline="0">
                <a:solidFill>
                  <a:srgbClr val="000000"/>
                </a:solidFill>
                <a:uFillTx/>
                <a:latin typeface="Arial"/>
                <a:ea typeface="DejaVu Sans"/>
                <a:cs typeface="DejaVu Sans"/>
              </a:rPr>
            </a:br>
            <a:br>
              <a:rPr lang="fr-FR" sz="1800" b="0" i="0" u="none" strike="noStrike" kern="1200" cap="none" spc="0" baseline="0">
                <a:solidFill>
                  <a:srgbClr val="000000"/>
                </a:solidFill>
                <a:uFillTx/>
                <a:latin typeface="Arial"/>
                <a:ea typeface="DejaVu Sans"/>
                <a:cs typeface="DejaVu Sans"/>
              </a:rPr>
            </a:br>
            <a:r>
              <a:rPr lang="fr-FR" sz="4800" b="0" i="0" u="none" strike="noStrike" kern="1200" cap="none" spc="-1" baseline="0">
                <a:solidFill>
                  <a:srgbClr val="000000"/>
                </a:solidFill>
                <a:uFillTx/>
                <a:latin typeface="Arial"/>
                <a:ea typeface="DejaVu Sans"/>
                <a:cs typeface="DejaVu Sans"/>
              </a:rPr>
              <a:t>INTRODUCTION SUR LA REGLEMENTATION DES DONNÉES PERSONNELLES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C8FE58-E225-40C2-A669-83AC6EC86124}"/>
              </a:ext>
            </a:extLst>
          </p:cNvPr>
          <p:cNvSpPr txBox="1">
            <a:spLocks noGrp="1"/>
          </p:cNvSpPr>
          <p:nvPr>
            <p:ph type="title"/>
          </p:nvPr>
        </p:nvSpPr>
        <p:spPr>
          <a:xfrm>
            <a:off x="609484" y="700659"/>
            <a:ext cx="10972077" cy="1218794"/>
          </a:xfrm>
        </p:spPr>
        <p:txBody>
          <a:bodyPr/>
          <a:lstStyle/>
          <a:p>
            <a:pPr lvl="0"/>
            <a:r>
              <a:rPr lang="fr-FR"/>
              <a:t>Le Règlement Général à la Protection des Données personnelles (RGPD)</a:t>
            </a:r>
          </a:p>
        </p:txBody>
      </p:sp>
      <p:sp>
        <p:nvSpPr>
          <p:cNvPr id="3" name="ZoneTexte 4">
            <a:extLst>
              <a:ext uri="{FF2B5EF4-FFF2-40B4-BE49-F238E27FC236}">
                <a16:creationId xmlns:a16="http://schemas.microsoft.com/office/drawing/2014/main" id="{C359175A-6BCB-4612-BEE0-5B4E3A28E584}"/>
              </a:ext>
            </a:extLst>
          </p:cNvPr>
          <p:cNvSpPr txBox="1"/>
          <p:nvPr/>
        </p:nvSpPr>
        <p:spPr>
          <a:xfrm>
            <a:off x="3347965" y="2741024"/>
            <a:ext cx="7460243" cy="3416317"/>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fr-FR" sz="2400" b="0" i="0" u="none" strike="noStrike" kern="1200" cap="none" spc="0" baseline="0" dirty="0">
                <a:solidFill>
                  <a:srgbClr val="000000"/>
                </a:solidFill>
                <a:uFillTx/>
                <a:latin typeface="Calibri"/>
              </a:rPr>
              <a:t>Voté en 2016 et entré en vigueur le 25 Mai 2018</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2400" b="0" i="0" u="none" strike="noStrike" kern="1200" cap="none" spc="0" baseline="0" dirty="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fr-FR" sz="2400" b="0" i="0" u="none" strike="noStrike" kern="0" cap="none" spc="0" baseline="0" dirty="0">
                <a:solidFill>
                  <a:srgbClr val="000000"/>
                </a:solidFill>
                <a:uFillTx/>
                <a:latin typeface="Calibri"/>
              </a:rPr>
              <a:t>Remplace une directive européenne de 1995</a:t>
            </a:r>
            <a:br>
              <a:rPr lang="fr-FR" sz="2400" b="0" i="0" u="none" strike="noStrike" kern="1200" cap="none" spc="0" baseline="0" dirty="0">
                <a:solidFill>
                  <a:srgbClr val="000000"/>
                </a:solidFill>
                <a:uFillTx/>
                <a:latin typeface="Calibri"/>
              </a:rPr>
            </a:br>
            <a:endParaRPr lang="fr-FR" sz="2400" b="0" i="0" u="none" strike="noStrike" kern="1200" cap="none" spc="0" baseline="0" dirty="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fr-FR" sz="2400" b="0" i="0" u="none" strike="noStrike" kern="1200" cap="none" spc="0" baseline="0" dirty="0">
                <a:solidFill>
                  <a:srgbClr val="000000"/>
                </a:solidFill>
                <a:uFillTx/>
                <a:latin typeface="Calibri"/>
              </a:rPr>
              <a:t>Application large</a:t>
            </a:r>
            <a:br>
              <a:rPr lang="fr-FR" sz="2400" b="0" i="0" u="none" strike="noStrike" kern="1200" cap="none" spc="0" baseline="0" dirty="0">
                <a:solidFill>
                  <a:srgbClr val="000000"/>
                </a:solidFill>
                <a:uFillTx/>
                <a:latin typeface="Calibri"/>
              </a:rPr>
            </a:br>
            <a:endParaRPr lang="fr-FR" sz="2400" b="0" i="0" u="none" strike="noStrike" kern="1200" cap="none" spc="0" baseline="0" dirty="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fr-FR" sz="2400" dirty="0">
                <a:solidFill>
                  <a:srgbClr val="000000"/>
                </a:solidFill>
                <a:latin typeface="Calibri"/>
              </a:rPr>
              <a:t>Logique de mise en conformité</a:t>
            </a:r>
            <a:br>
              <a:rPr lang="fr-FR" sz="2400" b="0" i="0" u="none" strike="noStrike" kern="1200" cap="none" spc="0" baseline="0" dirty="0">
                <a:solidFill>
                  <a:srgbClr val="000000"/>
                </a:solidFill>
                <a:uFillTx/>
                <a:latin typeface="Calibri"/>
              </a:rPr>
            </a:br>
            <a:endParaRPr lang="fr-FR" sz="2400" b="0" i="0" u="none" strike="noStrike" kern="1200" cap="none" spc="0" baseline="0" dirty="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fr-FR" sz="2400" b="0" i="0" u="none" strike="noStrike" kern="1200" cap="none" spc="0" baseline="0" dirty="0">
                <a:solidFill>
                  <a:srgbClr val="000000"/>
                </a:solidFill>
                <a:uFillTx/>
                <a:latin typeface="Calibri"/>
              </a:rPr>
              <a:t>Sanctions très importantes en cas de violation</a:t>
            </a:r>
          </a:p>
        </p:txBody>
      </p:sp>
      <p:pic>
        <p:nvPicPr>
          <p:cNvPr id="4" name="Image 4" descr="Une image contenant reine, signe, drapeau&#10;&#10;Description générée automatiquement">
            <a:extLst>
              <a:ext uri="{FF2B5EF4-FFF2-40B4-BE49-F238E27FC236}">
                <a16:creationId xmlns:a16="http://schemas.microsoft.com/office/drawing/2014/main" id="{F00E541B-8D00-41E1-87F9-D81D932097BC}"/>
              </a:ext>
            </a:extLst>
          </p:cNvPr>
          <p:cNvPicPr>
            <a:picLocks noChangeAspect="1"/>
          </p:cNvPicPr>
          <p:nvPr/>
        </p:nvPicPr>
        <p:blipFill>
          <a:blip r:embed="rId3"/>
          <a:stretch>
            <a:fillRect/>
          </a:stretch>
        </p:blipFill>
        <p:spPr>
          <a:xfrm>
            <a:off x="609484" y="3132249"/>
            <a:ext cx="2124644" cy="2124644"/>
          </a:xfrm>
          <a:prstGeom prst="rect">
            <a:avLst/>
          </a:prstGeom>
          <a:noFill/>
          <a:ln cap="flat">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BB0826-96EC-4405-883D-41EDC310D596}"/>
              </a:ext>
            </a:extLst>
          </p:cNvPr>
          <p:cNvSpPr txBox="1">
            <a:spLocks noGrp="1"/>
          </p:cNvSpPr>
          <p:nvPr>
            <p:ph type="title"/>
          </p:nvPr>
        </p:nvSpPr>
        <p:spPr>
          <a:xfrm>
            <a:off x="609484" y="667173"/>
            <a:ext cx="10972077" cy="609401"/>
          </a:xfrm>
        </p:spPr>
        <p:txBody>
          <a:bodyPr/>
          <a:lstStyle/>
          <a:p>
            <a:pPr lvl="0"/>
            <a:r>
              <a:rPr lang="fr-FR"/>
              <a:t>La notion de traitement de données</a:t>
            </a:r>
          </a:p>
        </p:txBody>
      </p:sp>
      <p:sp>
        <p:nvSpPr>
          <p:cNvPr id="3" name="ZoneTexte 27">
            <a:extLst>
              <a:ext uri="{FF2B5EF4-FFF2-40B4-BE49-F238E27FC236}">
                <a16:creationId xmlns:a16="http://schemas.microsoft.com/office/drawing/2014/main" id="{A6D7EE2D-5171-4052-A7D5-515B46FC6A3D}"/>
              </a:ext>
            </a:extLst>
          </p:cNvPr>
          <p:cNvSpPr txBox="1"/>
          <p:nvPr/>
        </p:nvSpPr>
        <p:spPr>
          <a:xfrm>
            <a:off x="609484" y="2070466"/>
            <a:ext cx="11397200" cy="830997"/>
          </a:xfrm>
          <a:prstGeom prst="rect">
            <a:avLst/>
          </a:prstGeom>
          <a:noFill/>
          <a:ln w="9528" cap="flat">
            <a:solidFill>
              <a:srgbClr val="000000"/>
            </a:solid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000" b="0" i="0" u="sng" strike="noStrike" kern="0" cap="none" spc="0" baseline="0">
                <a:solidFill>
                  <a:srgbClr val="000000"/>
                </a:solidFill>
                <a:uFillTx/>
                <a:latin typeface="Calibri"/>
              </a:rPr>
              <a:t>Définition </a:t>
            </a:r>
            <a:r>
              <a:rPr lang="fr-FR" sz="2000" b="0" i="0" u="none" strike="noStrike" kern="0" cap="none" spc="0" baseline="0">
                <a:solidFill>
                  <a:srgbClr val="000000"/>
                </a:solidFill>
                <a:uFillTx/>
                <a:latin typeface="Calibri"/>
              </a:rPr>
              <a:t>: </a:t>
            </a:r>
            <a:r>
              <a:rPr lang="fr-FR" sz="2400" b="0" i="1" u="none" strike="noStrike" kern="0" cap="none" spc="0" baseline="0">
                <a:solidFill>
                  <a:srgbClr val="000000"/>
                </a:solidFill>
                <a:uFillTx/>
                <a:latin typeface="Calibri"/>
              </a:rPr>
              <a:t>«</a:t>
            </a:r>
            <a:r>
              <a:rPr lang="fr-FR" sz="2400" b="0" i="0" u="none" strike="noStrike" kern="0" cap="none" spc="0" baseline="0">
                <a:solidFill>
                  <a:srgbClr val="000000"/>
                </a:solidFill>
                <a:uFillTx/>
                <a:latin typeface="Calibri"/>
              </a:rPr>
              <a:t> </a:t>
            </a:r>
            <a:r>
              <a:rPr lang="fr-FR" sz="2000" b="0" i="0" u="none" strike="noStrike" kern="0" cap="none" spc="0" baseline="0">
                <a:solidFill>
                  <a:srgbClr val="000000"/>
                </a:solidFill>
                <a:uFillTx/>
                <a:latin typeface="Calibri"/>
              </a:rPr>
              <a:t>toute opération ou tout ensemble d'opérations effectuées ou non à l'aide de procédés automatisés et appliquées à des données ou des ensembles de données à caractère personnel</a:t>
            </a:r>
            <a:r>
              <a:rPr lang="fr-FR" sz="2400" b="0" i="1" u="none" strike="noStrike" kern="1200" cap="none" spc="0" baseline="0">
                <a:solidFill>
                  <a:srgbClr val="000000"/>
                </a:solidFill>
                <a:uFillTx/>
                <a:latin typeface="Calibri"/>
              </a:rPr>
              <a:t> »</a:t>
            </a:r>
          </a:p>
        </p:txBody>
      </p:sp>
      <p:sp>
        <p:nvSpPr>
          <p:cNvPr id="4" name="ZoneTexte 4">
            <a:extLst>
              <a:ext uri="{FF2B5EF4-FFF2-40B4-BE49-F238E27FC236}">
                <a16:creationId xmlns:a16="http://schemas.microsoft.com/office/drawing/2014/main" id="{B45387E5-76AD-4A07-B637-50867E0568EB}"/>
              </a:ext>
            </a:extLst>
          </p:cNvPr>
          <p:cNvSpPr txBox="1"/>
          <p:nvPr/>
        </p:nvSpPr>
        <p:spPr>
          <a:xfrm>
            <a:off x="900117" y="3002432"/>
            <a:ext cx="11106576" cy="95410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000" b="0" i="0" u="sng" strike="noStrike" kern="1200" cap="none" spc="0" baseline="0">
                <a:solidFill>
                  <a:srgbClr val="000000"/>
                </a:solidFill>
                <a:uFillTx/>
                <a:latin typeface="Calibri"/>
              </a:rPr>
              <a:t>Exemples :</a:t>
            </a:r>
            <a:r>
              <a:rPr lang="fr-FR" sz="2000" b="0" i="0" u="none" strike="noStrike" kern="1200" cap="none" spc="0" baseline="0">
                <a:solidFill>
                  <a:srgbClr val="000000"/>
                </a:solidFill>
                <a:uFillTx/>
                <a:latin typeface="Calibri"/>
              </a:rPr>
              <a:t> </a:t>
            </a:r>
            <a:r>
              <a:rPr lang="fr-FR" sz="1800" b="0" i="0" u="none" strike="noStrike" kern="1200" cap="none" spc="0" baseline="0">
                <a:solidFill>
                  <a:srgbClr val="000000"/>
                </a:solidFill>
                <a:uFillTx/>
                <a:latin typeface="Calibri"/>
              </a:rPr>
              <a:t>collecte, l'enregistrement, l'organisation, la structuration, la conservation, l'adaptation ou la modification, l'extraction, la consultation, l'utilisation, la communication par transmission, la diffusion ou toute autre forme de mise à disposition, le rapprochement ou l'interconnexion, la limitation, l'effacement ou la destruction</a:t>
            </a:r>
            <a:endParaRPr lang="fr-FR" sz="2000" b="0" i="0" u="sng" strike="noStrike" kern="1200" cap="none" spc="0" baseline="0">
              <a:solidFill>
                <a:srgbClr val="000000"/>
              </a:solidFill>
              <a:uFillTx/>
              <a:latin typeface="Calibri"/>
            </a:endParaRPr>
          </a:p>
        </p:txBody>
      </p:sp>
      <p:sp>
        <p:nvSpPr>
          <p:cNvPr id="5" name="ZoneTexte 12">
            <a:extLst>
              <a:ext uri="{FF2B5EF4-FFF2-40B4-BE49-F238E27FC236}">
                <a16:creationId xmlns:a16="http://schemas.microsoft.com/office/drawing/2014/main" id="{F297CAC7-C9AB-4228-BF5E-CBF2D01B4FB6}"/>
              </a:ext>
            </a:extLst>
          </p:cNvPr>
          <p:cNvSpPr txBox="1"/>
          <p:nvPr/>
        </p:nvSpPr>
        <p:spPr>
          <a:xfrm>
            <a:off x="3529017" y="4756087"/>
            <a:ext cx="7458075" cy="1200332"/>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fr-FR" sz="2400" b="0" i="0" u="none" strike="noStrike" kern="1200" cap="none" spc="0" baseline="0" dirty="0">
                <a:solidFill>
                  <a:srgbClr val="000000"/>
                </a:solidFill>
                <a:uFillTx/>
                <a:latin typeface="Calibri"/>
              </a:rPr>
              <a:t>Toute action en rapport avec des données personnelles est un traitement !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fr-FR" sz="2400" b="0" i="0" u="none" strike="noStrike" kern="1200" cap="none" spc="0" baseline="0" dirty="0">
                <a:solidFill>
                  <a:srgbClr val="000000"/>
                </a:solidFill>
                <a:uFillTx/>
                <a:latin typeface="Calibri"/>
              </a:rPr>
              <a:t>Toutes les entités réalisent des traitements !</a:t>
            </a:r>
          </a:p>
        </p:txBody>
      </p:sp>
      <p:pic>
        <p:nvPicPr>
          <p:cNvPr id="6" name="Image 13">
            <a:extLst>
              <a:ext uri="{FF2B5EF4-FFF2-40B4-BE49-F238E27FC236}">
                <a16:creationId xmlns:a16="http://schemas.microsoft.com/office/drawing/2014/main" id="{820DFE53-40C1-459D-BF36-FC7B6C7B9055}"/>
              </a:ext>
            </a:extLst>
          </p:cNvPr>
          <p:cNvPicPr>
            <a:picLocks noChangeAspect="1"/>
          </p:cNvPicPr>
          <p:nvPr/>
        </p:nvPicPr>
        <p:blipFill>
          <a:blip r:embed="rId3"/>
          <a:stretch>
            <a:fillRect/>
          </a:stretch>
        </p:blipFill>
        <p:spPr>
          <a:xfrm>
            <a:off x="2267254" y="4746769"/>
            <a:ext cx="1128406" cy="1128406"/>
          </a:xfrm>
          <a:prstGeom prst="rect">
            <a:avLst/>
          </a:prstGeom>
          <a:noFill/>
          <a:ln cap="flat">
            <a:noFill/>
          </a:ln>
        </p:spPr>
      </p:pic>
    </p:spTree>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4472</Words>
  <Application>Microsoft Office PowerPoint</Application>
  <PresentationFormat>Grand écran</PresentationFormat>
  <Paragraphs>435</Paragraphs>
  <Slides>35</Slides>
  <Notes>31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35</vt:i4>
      </vt:variant>
    </vt:vector>
  </HeadingPairs>
  <TitlesOfParts>
    <vt:vector size="42" baseType="lpstr">
      <vt:lpstr>Arial</vt:lpstr>
      <vt:lpstr>Baskerville Old Face</vt:lpstr>
      <vt:lpstr>Calibri</vt:lpstr>
      <vt:lpstr>DejaVu Sans</vt:lpstr>
      <vt:lpstr>Symbol</vt:lpstr>
      <vt:lpstr>Wingdings</vt:lpstr>
      <vt:lpstr>2_Office Theme</vt:lpstr>
      <vt:lpstr>Présentation PowerPoint</vt:lpstr>
      <vt:lpstr>Enjeux démocratiques</vt:lpstr>
      <vt:lpstr>Enjeux de sécurité des données</vt:lpstr>
      <vt:lpstr>La notion de vie privée</vt:lpstr>
      <vt:lpstr>Historique français de la règlementation</vt:lpstr>
      <vt:lpstr>Evolution de la protection des données personnelles</vt:lpstr>
      <vt:lpstr>Présentation PowerPoint</vt:lpstr>
      <vt:lpstr>Le Règlement Général à la Protection des Données personnelles (RGPD)</vt:lpstr>
      <vt:lpstr>La notion de traitement de données</vt:lpstr>
      <vt:lpstr>Qu’est-ce qu’une donnée personnelle ?  </vt:lpstr>
      <vt:lpstr>Les types de données à caractère personnel</vt:lpstr>
      <vt:lpstr>Présentation PowerPoint</vt:lpstr>
      <vt:lpstr>Présentation PowerPoint</vt:lpstr>
      <vt:lpstr>Présentation PowerPoint</vt:lpstr>
      <vt:lpstr>Présentation PowerPoint</vt:lpstr>
      <vt:lpstr>Présentation PowerPoint</vt:lpstr>
      <vt:lpstr>Licéité du traitement</vt:lpstr>
      <vt:lpstr>Présentation PowerPoint</vt:lpstr>
      <vt:lpstr>Présentation PowerPoint</vt:lpstr>
      <vt:lpstr>Transfert de données hors de l’UE</vt:lpstr>
      <vt:lpstr>Transfert de données hors de l’UE</vt:lpstr>
      <vt:lpstr>Transfert de données hors de l’UE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 Des questions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Ronan Pons</dc:creator>
  <cp:lastModifiedBy>Ronan Pons</cp:lastModifiedBy>
  <cp:revision>2</cp:revision>
  <dcterms:created xsi:type="dcterms:W3CDTF">2021-11-02T13:43:42Z</dcterms:created>
  <dcterms:modified xsi:type="dcterms:W3CDTF">2021-11-03T14:46:25Z</dcterms:modified>
</cp:coreProperties>
</file>