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79" r:id="rId6"/>
    <p:sldId id="261" r:id="rId7"/>
    <p:sldId id="262" r:id="rId8"/>
    <p:sldId id="280" r:id="rId9"/>
    <p:sldId id="281" r:id="rId10"/>
    <p:sldId id="263" r:id="rId11"/>
    <p:sldId id="264" r:id="rId12"/>
    <p:sldId id="284" r:id="rId13"/>
    <p:sldId id="285" r:id="rId14"/>
    <p:sldId id="286" r:id="rId15"/>
    <p:sldId id="265" r:id="rId16"/>
    <p:sldId id="277" r:id="rId17"/>
    <p:sldId id="267" r:id="rId18"/>
    <p:sldId id="282" r:id="rId19"/>
    <p:sldId id="283" r:id="rId20"/>
    <p:sldId id="268" r:id="rId21"/>
    <p:sldId id="287" r:id="rId22"/>
    <p:sldId id="288" r:id="rId23"/>
    <p:sldId id="289" r:id="rId24"/>
    <p:sldId id="269" r:id="rId25"/>
    <p:sldId id="274" r:id="rId26"/>
    <p:sldId id="273" r:id="rId27"/>
    <p:sldId id="275" r:id="rId28"/>
    <p:sldId id="270" r:id="rId29"/>
    <p:sldId id="271" r:id="rId30"/>
    <p:sldId id="27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 PUFF GILRS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PRESENTATION WAT CHEDEE LUANG | 24.04.15</a:t>
            </a:r>
            <a:endParaRPr lang="en-US" dirty="0"/>
          </a:p>
        </p:txBody>
      </p:sp>
      <p:pic>
        <p:nvPicPr>
          <p:cNvPr id="5" name="Picture 4" descr="10444415_10204367401880419_510644061394894090_n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95" b="42571"/>
          <a:stretch/>
        </p:blipFill>
        <p:spPr>
          <a:xfrm>
            <a:off x="0" y="0"/>
            <a:ext cx="9144000" cy="219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0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1026" name="Picture 2" descr="C:\Users\SONY\Downloads\11174524_1648324612062620_8374118529672538055_o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1" y="2438400"/>
            <a:ext cx="8938614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697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5150"/>
            <a:ext cx="8913813" cy="9144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2050" name="Picture 2" descr="C:\Users\SONY\Downloads\11173351_1648324185395996_5264979204308832927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7" y="1479550"/>
            <a:ext cx="6943725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593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3074" name="Picture 2" descr="C:\Users\SONY\Downloads\11052381_1648324242062657_3429366199951329160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2087210"/>
            <a:ext cx="7180262" cy="457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71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4098" name="Picture 2" descr="C:\Users\SONY\Downloads\11150397_1648324408729307_4080354540266953100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2308225"/>
            <a:ext cx="65532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71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3" y="2900363"/>
            <a:ext cx="23907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7" y="2238375"/>
            <a:ext cx="667702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671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76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76200"/>
            <a:ext cx="733425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5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6656"/>
            <a:ext cx="8913813" cy="914400"/>
          </a:xfrm>
        </p:spPr>
        <p:txBody>
          <a:bodyPr/>
          <a:lstStyle/>
          <a:p>
            <a:r>
              <a:rPr lang="en-US" dirty="0" smtClean="0"/>
              <a:t>TRACEBILITY MATRIX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581056"/>
            <a:ext cx="72771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49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6656"/>
            <a:ext cx="8913813" cy="914400"/>
          </a:xfrm>
        </p:spPr>
        <p:txBody>
          <a:bodyPr/>
          <a:lstStyle/>
          <a:p>
            <a:r>
              <a:rPr lang="en-US" dirty="0" smtClean="0"/>
              <a:t>TRACEBILITY MATRIX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1639887"/>
            <a:ext cx="72771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05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TRACEBILITY MATRIX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6" y="1252537"/>
            <a:ext cx="72866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0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20034"/>
            <a:ext cx="8913813" cy="5323565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URS-03 :</a:t>
            </a:r>
            <a:br>
              <a:rPr lang="en-US" sz="6000" b="1" dirty="0" smtClean="0"/>
            </a:br>
            <a:r>
              <a:rPr lang="en-US" sz="6000" b="1" dirty="0" smtClean="0"/>
              <a:t>Admin can update temple      	    history.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22739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2965450"/>
            <a:ext cx="889635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3658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" y="2905125"/>
            <a:ext cx="892492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887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2740025"/>
            <a:ext cx="891540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887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2774950"/>
            <a:ext cx="892492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887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ISSUE TRACKING</a:t>
            </a:r>
            <a:endParaRPr lang="en-US" dirty="0"/>
          </a:p>
        </p:txBody>
      </p:sp>
      <p:pic>
        <p:nvPicPr>
          <p:cNvPr id="6" name="Picture 5" descr="Screen Shot 2558-04-23 at 9.10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1783"/>
            <a:ext cx="9144000" cy="349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63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ISSUE TRACKING</a:t>
            </a:r>
            <a:endParaRPr lang="en-US" dirty="0"/>
          </a:p>
        </p:txBody>
      </p:sp>
      <p:pic>
        <p:nvPicPr>
          <p:cNvPr id="3" name="Picture 2" descr="Screen Shot 2558-04-23 at 9.18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1985"/>
            <a:ext cx="9144000" cy="588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29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ISSUE TRACKING</a:t>
            </a:r>
            <a:endParaRPr lang="en-US" dirty="0"/>
          </a:p>
        </p:txBody>
      </p:sp>
      <p:pic>
        <p:nvPicPr>
          <p:cNvPr id="3" name="Picture 2" descr="Screen Shot 2558-04-23 at 9.12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856"/>
            <a:ext cx="9144000" cy="587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29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ISSUE TRACKING</a:t>
            </a:r>
            <a:endParaRPr lang="en-US" dirty="0"/>
          </a:p>
        </p:txBody>
      </p:sp>
      <p:pic>
        <p:nvPicPr>
          <p:cNvPr id="4" name="Picture 3" descr="Screen Shot 2558-04-23 at 9.18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6228"/>
            <a:ext cx="9144000" cy="292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29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MILE STONE</a:t>
            </a:r>
            <a:endParaRPr lang="en-US" dirty="0"/>
          </a:p>
        </p:txBody>
      </p:sp>
      <p:pic>
        <p:nvPicPr>
          <p:cNvPr id="4" name="Picture 3" descr="Screen Shot 2558-04-23 at 9.00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2887"/>
            <a:ext cx="9144000" cy="537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71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MILE STONE</a:t>
            </a:r>
            <a:endParaRPr lang="en-US" dirty="0"/>
          </a:p>
        </p:txBody>
      </p:sp>
      <p:pic>
        <p:nvPicPr>
          <p:cNvPr id="4" name="Picture 3" descr="Screen Shot 2558-04-23 at 9.05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270"/>
            <a:ext cx="9144000" cy="539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A 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9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0680"/>
            <a:ext cx="8913813" cy="914400"/>
          </a:xfrm>
        </p:spPr>
        <p:txBody>
          <a:bodyPr/>
          <a:lstStyle/>
          <a:p>
            <a:r>
              <a:rPr lang="en-US" dirty="0" smtClean="0"/>
              <a:t>MILE STONE</a:t>
            </a:r>
            <a:endParaRPr lang="en-US" dirty="0"/>
          </a:p>
        </p:txBody>
      </p:sp>
      <p:pic>
        <p:nvPicPr>
          <p:cNvPr id="4" name="Picture 3" descr="Screen Shot 2558-04-23 at 9.07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9657"/>
            <a:ext cx="9144000" cy="328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1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URS DESCRIPTION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62" y="1376362"/>
            <a:ext cx="7387287" cy="474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7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URS DESCRIPTION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49" y="1250950"/>
            <a:ext cx="5965365" cy="517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7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INPUT/OUTPUT SPECIFICATION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89" r="30196" b="44740"/>
          <a:stretch/>
        </p:blipFill>
        <p:spPr>
          <a:xfrm>
            <a:off x="152400" y="2891174"/>
            <a:ext cx="8216900" cy="142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8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78524"/>
            <a:ext cx="8913813" cy="914400"/>
          </a:xfrm>
        </p:spPr>
        <p:txBody>
          <a:bodyPr/>
          <a:lstStyle/>
          <a:p>
            <a:r>
              <a:rPr lang="en-US" dirty="0" smtClean="0"/>
              <a:t>EXECUTION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56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78524"/>
            <a:ext cx="8913813" cy="914400"/>
          </a:xfrm>
        </p:spPr>
        <p:txBody>
          <a:bodyPr/>
          <a:lstStyle/>
          <a:p>
            <a:r>
              <a:rPr lang="en-US" dirty="0" smtClean="0"/>
              <a:t>EXECUTION FLOW</a:t>
            </a:r>
            <a:endParaRPr lang="en-US" dirty="0"/>
          </a:p>
        </p:txBody>
      </p:sp>
      <p:pic>
        <p:nvPicPr>
          <p:cNvPr id="3" name="Picture 2" descr="Screen Shot 2558-04-23 at 10.02.2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16"/>
          <a:stretch/>
        </p:blipFill>
        <p:spPr>
          <a:xfrm>
            <a:off x="0" y="2871220"/>
            <a:ext cx="9144000" cy="231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94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55" y="173425"/>
            <a:ext cx="6636714" cy="657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774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298</TotalTime>
  <Words>61</Words>
  <Application>Microsoft Office PowerPoint</Application>
  <PresentationFormat>On-screen Show (4:3)</PresentationFormat>
  <Paragraphs>29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Perception</vt:lpstr>
      <vt:lpstr>POWER PUFF GILRS</vt:lpstr>
      <vt:lpstr>URS-03 : Admin can update temple           history.</vt:lpstr>
      <vt:lpstr>LET’S SEE A PROTOTYPE</vt:lpstr>
      <vt:lpstr>URS DESCRIPTION</vt:lpstr>
      <vt:lpstr>URS DESCRIPTION</vt:lpstr>
      <vt:lpstr>INPUT/OUTPUT SPECIFICATION</vt:lpstr>
      <vt:lpstr>EXECUTION FLOW</vt:lpstr>
      <vt:lpstr>EXECUTION FLOW</vt:lpstr>
      <vt:lpstr>PowerPoint Presentation</vt:lpstr>
      <vt:lpstr>CLASS DIAGRAM</vt:lpstr>
      <vt:lpstr>METHODS</vt:lpstr>
      <vt:lpstr>METHODS</vt:lpstr>
      <vt:lpstr>METHODS</vt:lpstr>
      <vt:lpstr>METHODS</vt:lpstr>
      <vt:lpstr>SEQUENCE DIAGRAM</vt:lpstr>
      <vt:lpstr>PowerPoint Presentation</vt:lpstr>
      <vt:lpstr>TRACEBILITY MATRIX</vt:lpstr>
      <vt:lpstr>TRACEBILITY MATRIX</vt:lpstr>
      <vt:lpstr>TRACEBILITY MATRIX</vt:lpstr>
      <vt:lpstr>VERSION CONTROL</vt:lpstr>
      <vt:lpstr>VERSION CONTROL</vt:lpstr>
      <vt:lpstr>VERSION CONTROL</vt:lpstr>
      <vt:lpstr>VERSION CONTROL</vt:lpstr>
      <vt:lpstr>ISSUE TRACKING</vt:lpstr>
      <vt:lpstr>ISSUE TRACKING</vt:lpstr>
      <vt:lpstr>ISSUE TRACKING</vt:lpstr>
      <vt:lpstr>ISSUE TRACKING</vt:lpstr>
      <vt:lpstr>MILE STONE</vt:lpstr>
      <vt:lpstr>MILE STONE</vt:lpstr>
      <vt:lpstr>MILE STONE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PUFF GILRS</dc:title>
  <dc:creator>Pimpaporn Chaichompoo</dc:creator>
  <cp:lastModifiedBy>Administrator</cp:lastModifiedBy>
  <cp:revision>13</cp:revision>
  <dcterms:created xsi:type="dcterms:W3CDTF">2015-04-23T12:58:05Z</dcterms:created>
  <dcterms:modified xsi:type="dcterms:W3CDTF">2015-04-24T09:07:39Z</dcterms:modified>
</cp:coreProperties>
</file>