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617D-DADF-C253-F0D7-F33ECED5C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878A5-48DB-EE5B-E981-D1FF24A97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D70C0-11B3-8F38-9A84-0A3709C3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0C91-AA14-419B-BF81-B6EAAFEACB01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64F7F-FA16-0D5F-4C73-EF7CEF51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85950-02F3-0BF3-948D-F7336FEA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085F-2D14-4C2A-8B9D-7A9F0AD742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053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9E22-742E-A44D-E1DE-737F0CEF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E506B-4EDC-8AB0-74EB-FB06DA52E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E571-CC26-2011-E9F2-67BC8D29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0C91-AA14-419B-BF81-B6EAAFEACB01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0BD04-FE00-DEF1-769F-063EBF48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E3D8C-0EBC-6A61-E828-8141089A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085F-2D14-4C2A-8B9D-7A9F0AD742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178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7B38E-99BB-8E35-FEC3-DF29C61B7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62177-1F6C-4BDA-54F7-50BDBBD65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07A8-C370-A61F-15BC-46AFC60E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0C91-AA14-419B-BF81-B6EAAFEACB01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4640-39AC-B572-4C4C-20744BFF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28D52-345F-336A-6197-9F9307BB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085F-2D14-4C2A-8B9D-7A9F0AD742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69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5838-B779-085B-4DE2-49299B4E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D443-ED49-1F64-D36E-1FCAF506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28A79-FF23-3600-2BC5-9948CB74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0C91-AA14-419B-BF81-B6EAAFEACB01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2B8D5-DA94-FB2C-F212-2BDBE3A1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DA447-9F9C-DA9E-C1CF-A737BA8B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085F-2D14-4C2A-8B9D-7A9F0AD742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312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2F4B-1FA8-2425-E4E4-C5D369B5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C3A58-CE94-90BD-3582-EF95B0D5A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6D76E-6ACE-6B8F-C73F-EBCCD3D5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0C91-AA14-419B-BF81-B6EAAFEACB01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E9274-76B8-2CDA-A99F-91DCB047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F2316-1CEF-8FB5-8CDF-EF5DD554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085F-2D14-4C2A-8B9D-7A9F0AD742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296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9607-7303-1CC3-EC2F-2477421B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3B8C-8568-2390-568A-35E5B8FDC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33C3A-28BF-6A7E-36F4-E322D81E9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A1F0A-9C4F-85E7-019D-95EB43E1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0C91-AA14-419B-BF81-B6EAAFEACB01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F11F4-2C14-135F-803F-5C048C38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859F9-9ABA-916D-7D19-D64D7598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085F-2D14-4C2A-8B9D-7A9F0AD742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383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0464-F2AB-27FD-27F3-6A76EC1A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BE372-BA84-A0F4-EDF8-3ACC7AC9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3AD80-EF97-E60C-593C-0B1F1168F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319C5-82F6-2890-1FBA-381775D29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F52B3-E9E2-44E3-CB06-0879B253D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5F09E3-FCCC-D823-CC7F-622FBBF4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0C91-AA14-419B-BF81-B6EAAFEACB01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B2F02-3ED4-1D9E-6E91-7CAD2940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AA5A5-C724-8A16-3A48-5E844A25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085F-2D14-4C2A-8B9D-7A9F0AD742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918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B2CF-D986-A176-653E-94EB15F9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7E2B4-631F-6152-60AF-B3997A0B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0C91-AA14-419B-BF81-B6EAAFEACB01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745FE-CA2A-86B8-B2E4-BA437102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C92E0-A753-F038-1075-21290ADD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085F-2D14-4C2A-8B9D-7A9F0AD742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178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51106-C51B-9676-FC10-D7B4F8B8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0C91-AA14-419B-BF81-B6EAAFEACB01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D1E28-53A6-2DF1-08B3-A6182A81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FC2B7-000B-1F23-6DC1-A940C914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085F-2D14-4C2A-8B9D-7A9F0AD742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653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6094-F4ED-76B5-94E7-B218832D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D7B0-9E0C-B476-8985-969D67724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B5AE0-A803-A3D9-9D00-95A79C7E0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C4FE3-EA2C-9903-EABC-2A77F48F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0C91-AA14-419B-BF81-B6EAAFEACB01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14356-FB59-22DC-DDCE-0C4FB57F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BC0C0-7AC1-B59A-C137-4B857F6E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085F-2D14-4C2A-8B9D-7A9F0AD742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708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2FA0-BA18-BD3D-D0EF-131122BC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4CF6E-3E07-0558-554C-6EFE75FE3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44669-F68A-F0E4-389F-73B8C4182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D8FB4-7EC2-2254-8B8C-19C33E1C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0C91-AA14-419B-BF81-B6EAAFEACB01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BC204-7961-A52C-0A3A-6ED43CCA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9A81D-453F-E228-DDD7-B67ADF43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085F-2D14-4C2A-8B9D-7A9F0AD742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740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ECA77-7F32-77C1-C963-FC93B6B9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7811C-B113-3A43-EE7A-69E4AF2E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E5E8-3753-DFF7-C270-4E4963A82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0C91-AA14-419B-BF81-B6EAAFEACB01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8C30B-913C-4857-0214-314ABA42E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5CF17-1B34-9694-9187-DF23E68B1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A085F-2D14-4C2A-8B9D-7A9F0AD742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256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28">
            <a:extLst>
              <a:ext uri="{FF2B5EF4-FFF2-40B4-BE49-F238E27FC236}">
                <a16:creationId xmlns:a16="http://schemas.microsoft.com/office/drawing/2014/main" id="{8F00B635-8CC3-A7D3-2230-7966D80DB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39259" y="-2639258"/>
            <a:ext cx="6913486" cy="1219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0C5795-1BE0-B34E-F9D9-0F2F5EEB35E6}"/>
              </a:ext>
            </a:extLst>
          </p:cNvPr>
          <p:cNvSpPr/>
          <p:nvPr/>
        </p:nvSpPr>
        <p:spPr>
          <a:xfrm>
            <a:off x="1847462" y="846086"/>
            <a:ext cx="8882742" cy="5105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CAC9DB-CE9A-4B6C-C9EF-4D011A7155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66" b="6268"/>
          <a:stretch/>
        </p:blipFill>
        <p:spPr bwMode="auto">
          <a:xfrm>
            <a:off x="-522870" y="3644855"/>
            <a:ext cx="3457575" cy="3343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2F45D0-11F7-B9DA-1F79-3885172B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850" y="-495300"/>
            <a:ext cx="34861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DB1FC1E-9294-0BB6-BAEE-52CC0FCBF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8118">
            <a:off x="2713047" y="4888099"/>
            <a:ext cx="2288146" cy="22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69D923-CE36-EB63-932D-80DC60548B25}"/>
              </a:ext>
            </a:extLst>
          </p:cNvPr>
          <p:cNvSpPr txBox="1"/>
          <p:nvPr/>
        </p:nvSpPr>
        <p:spPr>
          <a:xfrm>
            <a:off x="3700172" y="1055645"/>
            <a:ext cx="52482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Project</a:t>
            </a:r>
          </a:p>
          <a:p>
            <a:pPr algn="ctr"/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Galaxy" panose="020B0500040200020003" pitchFamily="34" charset="-34"/>
                <a:cs typeface="FC Galaxy" panose="020B0500040200020003" pitchFamily="34" charset="-34"/>
              </a:rPr>
              <a:t>KEYBOARD </a:t>
            </a:r>
            <a:r>
              <a:rPr 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Galaxy" panose="020B0500040200020003" pitchFamily="34" charset="-34"/>
                <a:cs typeface="FC Galaxy" panose="020B0500040200020003" pitchFamily="34" charset="-34"/>
              </a:rPr>
              <a:t>HERO</a:t>
            </a:r>
          </a:p>
          <a:p>
            <a:pPr algn="ctr"/>
            <a:r>
              <a:rPr lang="th-TH" sz="3600" dirty="0">
                <a:latin typeface="FC Galaxy" panose="020B0500040200020003" pitchFamily="34" charset="-34"/>
                <a:cs typeface="FC Galaxy" panose="020B0500040200020003" pitchFamily="34" charset="-34"/>
              </a:rPr>
              <a:t>โดย</a:t>
            </a:r>
            <a:endParaRPr lang="en-US" sz="3600" dirty="0">
              <a:latin typeface="FC Galaxy" panose="020B0500040200020003" pitchFamily="34" charset="-34"/>
              <a:cs typeface="FC Galaxy" panose="020B0500040200020003" pitchFamily="34" charset="-34"/>
            </a:endParaRPr>
          </a:p>
          <a:p>
            <a:pPr algn="ctr"/>
            <a:r>
              <a:rPr lang="th-TH" sz="3600" dirty="0">
                <a:latin typeface="FC Galaxy" panose="020B0500040200020003" pitchFamily="34" charset="-34"/>
                <a:cs typeface="FC Galaxy" panose="020B0500040200020003" pitchFamily="34" charset="-34"/>
              </a:rPr>
              <a:t>นายศุภกร เจียมทรัพย์ 6530301046</a:t>
            </a:r>
          </a:p>
          <a:p>
            <a:pPr algn="ctr"/>
            <a:r>
              <a:rPr lang="th-TH" sz="3600" dirty="0">
                <a:latin typeface="FC Galaxy" panose="020B0500040200020003" pitchFamily="34" charset="-34"/>
                <a:cs typeface="FC Galaxy" panose="020B0500040200020003" pitchFamily="34" charset="-34"/>
              </a:rPr>
              <a:t>รหัสวิชา 03603112 วิชา </a:t>
            </a:r>
            <a:r>
              <a:rPr lang="en-US" sz="3600" dirty="0">
                <a:latin typeface="FC Galaxy" panose="020B0500040200020003" pitchFamily="34" charset="-34"/>
                <a:cs typeface="FC Galaxy" panose="020B0500040200020003" pitchFamily="34" charset="-34"/>
              </a:rPr>
              <a:t>Programming Fundamentals II</a:t>
            </a:r>
          </a:p>
          <a:p>
            <a:pPr algn="ctr"/>
            <a:r>
              <a:rPr lang="th-TH" sz="3600" dirty="0">
                <a:latin typeface="FC Galaxy" panose="020B0500040200020003" pitchFamily="34" charset="-34"/>
                <a:cs typeface="FC Galaxy" panose="020B0500040200020003" pitchFamily="34" charset="-34"/>
              </a:rPr>
              <a:t>อาจารย์ </a:t>
            </a:r>
            <a:r>
              <a:rPr lang="th-TH" sz="3600" dirty="0">
                <a:effectLst/>
                <a:latin typeface="FC Galaxy" panose="020B0500040200020003" pitchFamily="34" charset="-34"/>
                <a:ea typeface="Calibri" panose="020F0502020204030204" pitchFamily="34" charset="0"/>
                <a:cs typeface="FC Galaxy" panose="020B0500040200020003" pitchFamily="34" charset="-34"/>
              </a:rPr>
              <a:t>กุลวดี สมบูรณ์วิวัฒน์</a:t>
            </a:r>
            <a:endParaRPr lang="en-US" sz="3600" dirty="0">
              <a:effectLst/>
              <a:latin typeface="FC Galaxy" panose="020B0500040200020003" pitchFamily="34" charset="-34"/>
              <a:ea typeface="Calibri" panose="020F0502020204030204" pitchFamily="34" charset="0"/>
              <a:cs typeface="FC Galaxy" panose="020B0500040200020003" pitchFamily="34" charset="-34"/>
            </a:endParaRPr>
          </a:p>
          <a:p>
            <a:pPr algn="ctr"/>
            <a:r>
              <a:rPr lang="th-TH" sz="3600" dirty="0">
                <a:latin typeface="FC Galaxy" panose="020B0500040200020003" pitchFamily="34" charset="-34"/>
                <a:cs typeface="FC Galaxy" panose="020B0500040200020003" pitchFamily="34" charset="-34"/>
              </a:rPr>
              <a:t>ภาคเรียนที่ 2 ปีการศึกษา 2565 </a:t>
            </a:r>
            <a:endParaRPr lang="en-US" sz="3600" dirty="0"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8008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CA7DC8F-D6CD-391A-0DB2-4B31EB020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67000" y="-2667001"/>
            <a:ext cx="6858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EDB5A2-4FF5-B404-9EA4-1D510E1DD3FE}"/>
              </a:ext>
            </a:extLst>
          </p:cNvPr>
          <p:cNvSpPr/>
          <p:nvPr/>
        </p:nvSpPr>
        <p:spPr>
          <a:xfrm>
            <a:off x="317241" y="989044"/>
            <a:ext cx="11551297" cy="5533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60B71-3B66-43A0-69B3-D57AF23BEBEB}"/>
              </a:ext>
            </a:extLst>
          </p:cNvPr>
          <p:cNvSpPr txBox="1"/>
          <p:nvPr/>
        </p:nvSpPr>
        <p:spPr>
          <a:xfrm>
            <a:off x="4749282" y="212925"/>
            <a:ext cx="4376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>
                <a:solidFill>
                  <a:srgbClr val="FF0000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แนวคิดการออกแบบ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CE853-68F8-EF0D-B5B3-2FDB7F89345C}"/>
              </a:ext>
            </a:extLst>
          </p:cNvPr>
          <p:cNvSpPr txBox="1"/>
          <p:nvPr/>
        </p:nvSpPr>
        <p:spPr>
          <a:xfrm>
            <a:off x="5486401" y="1194671"/>
            <a:ext cx="727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/>
              <a:t>Ui</a:t>
            </a:r>
            <a:endParaRPr lang="th-TH" sz="3600" b="1" i="1" u="sng" dirty="0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0DE8C05-49D1-14B5-898F-C98B2A38F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" y="2224860"/>
            <a:ext cx="2057881" cy="2292531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A90F829-9265-4E44-4770-EC9A864F0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64" y="2136249"/>
            <a:ext cx="2120970" cy="2421901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C6C3FDBF-5E1E-6E49-4E25-FB5955B2E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80" y="2221245"/>
            <a:ext cx="2060964" cy="2292532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BA1F1A90-7051-03C2-3B5C-C8158AA24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69" y="2177009"/>
            <a:ext cx="2120970" cy="23403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3A05BA-2DFA-EA3A-1C58-CAE418CAC1C4}"/>
              </a:ext>
            </a:extLst>
          </p:cNvPr>
          <p:cNvSpPr txBox="1"/>
          <p:nvPr/>
        </p:nvSpPr>
        <p:spPr>
          <a:xfrm>
            <a:off x="1045028" y="4853293"/>
            <a:ext cx="2136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FC Galaxy" panose="020B0500040200020003" pitchFamily="34" charset="-34"/>
                <a:cs typeface="FC Galaxy" panose="020B0500040200020003" pitchFamily="34" charset="-34"/>
              </a:rPr>
              <a:t>- หน้าแรกจะเป็นหน้าเริ่มเกม ที่จะให้กด </a:t>
            </a:r>
            <a:r>
              <a:rPr lang="en-US" sz="2000" dirty="0">
                <a:latin typeface="FC Galaxy" panose="020B0500040200020003" pitchFamily="34" charset="-34"/>
                <a:cs typeface="FC Galaxy" panose="020B0500040200020003" pitchFamily="34" charset="-34"/>
              </a:rPr>
              <a:t>Space bar </a:t>
            </a:r>
            <a:r>
              <a:rPr lang="th-TH" sz="2000" dirty="0">
                <a:latin typeface="FC Galaxy" panose="020B0500040200020003" pitchFamily="34" charset="-34"/>
                <a:cs typeface="FC Galaxy" panose="020B0500040200020003" pitchFamily="34" charset="-34"/>
              </a:rPr>
              <a:t>เพื่อสำหรับเริ่มเล่นเกม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EF6A7D-577F-3A06-08AD-885E24C71CD5}"/>
              </a:ext>
            </a:extLst>
          </p:cNvPr>
          <p:cNvSpPr txBox="1"/>
          <p:nvPr/>
        </p:nvSpPr>
        <p:spPr>
          <a:xfrm>
            <a:off x="3572533" y="4800917"/>
            <a:ext cx="2216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FC Galaxy" panose="020B0500040200020003" pitchFamily="34" charset="-34"/>
                <a:cs typeface="FC Galaxy" panose="020B0500040200020003" pitchFamily="34" charset="-34"/>
              </a:rPr>
              <a:t>- ต่อมาเมื่อกดเริ่มเกมแล้วจะมีตัวหนังสือภาษาอังกฤษที่เราตั้งไว้ 4 ตัว สุ่มไหลลงมาเรื่อยๆ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840F70-C4D6-9702-E417-DE4025B679BA}"/>
              </a:ext>
            </a:extLst>
          </p:cNvPr>
          <p:cNvSpPr txBox="1"/>
          <p:nvPr/>
        </p:nvSpPr>
        <p:spPr>
          <a:xfrm>
            <a:off x="6018583" y="4730728"/>
            <a:ext cx="295153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th-TH" sz="1800" dirty="0">
                <a:latin typeface="FC Galaxy" panose="020B0500040200020003" pitchFamily="34" charset="-34"/>
                <a:cs typeface="FC Galaxy" panose="020B0500040200020003" pitchFamily="34" charset="-34"/>
              </a:rPr>
              <a:t>ให้เรากดตัวหนังสือให้ตรงกับช่องวงกลมที่ ทำไว้โดยถ้าลงพอดีจะขึ้น </a:t>
            </a:r>
            <a:r>
              <a:rPr lang="en-US" sz="1800" dirty="0">
                <a:latin typeface="FC Galaxy" panose="020B0500040200020003" pitchFamily="34" charset="-34"/>
                <a:cs typeface="FC Galaxy" panose="020B0500040200020003" pitchFamily="34" charset="-34"/>
              </a:rPr>
              <a:t>Perfect </a:t>
            </a:r>
            <a:r>
              <a:rPr lang="th-TH" sz="1800" dirty="0">
                <a:latin typeface="FC Galaxy" panose="020B0500040200020003" pitchFamily="34" charset="-34"/>
                <a:cs typeface="FC Galaxy" panose="020B0500040200020003" pitchFamily="34" charset="-34"/>
              </a:rPr>
              <a:t>กดโดนถูกแต่ตัวหนังสือลงไม่พอดีขึ้น </a:t>
            </a:r>
            <a:r>
              <a:rPr lang="en-US" sz="1800" dirty="0">
                <a:latin typeface="FC Galaxy" panose="020B0500040200020003" pitchFamily="34" charset="-34"/>
                <a:cs typeface="FC Galaxy" panose="020B0500040200020003" pitchFamily="34" charset="-34"/>
              </a:rPr>
              <a:t>Nice </a:t>
            </a:r>
            <a:r>
              <a:rPr lang="th-TH" sz="1800" dirty="0">
                <a:latin typeface="FC Galaxy" panose="020B0500040200020003" pitchFamily="34" charset="-34"/>
                <a:cs typeface="FC Galaxy" panose="020B0500040200020003" pitchFamily="34" charset="-34"/>
              </a:rPr>
              <a:t>กดไวไปขึ้น </a:t>
            </a:r>
            <a:r>
              <a:rPr lang="en-US" sz="1800" dirty="0">
                <a:latin typeface="FC Galaxy" panose="020B0500040200020003" pitchFamily="34" charset="-34"/>
                <a:cs typeface="FC Galaxy" panose="020B0500040200020003" pitchFamily="34" charset="-34"/>
              </a:rPr>
              <a:t>Too soon </a:t>
            </a:r>
            <a:r>
              <a:rPr lang="th-TH" sz="1800" dirty="0">
                <a:latin typeface="FC Galaxy" panose="020B0500040200020003" pitchFamily="34" charset="-34"/>
                <a:cs typeface="FC Galaxy" panose="020B0500040200020003" pitchFamily="34" charset="-34"/>
              </a:rPr>
              <a:t>และสุดท้ายกดไม่ถูกขึ้น</a:t>
            </a:r>
            <a:r>
              <a:rPr lang="en-US" sz="1800" dirty="0">
                <a:latin typeface="FC Galaxy" panose="020B0500040200020003" pitchFamily="34" charset="-34"/>
                <a:cs typeface="FC Galaxy" panose="020B0500040200020003" pitchFamily="34" charset="-34"/>
              </a:rPr>
              <a:t> Incorrect</a:t>
            </a:r>
          </a:p>
          <a:p>
            <a:pPr marL="342900" indent="-342900">
              <a:buFontTx/>
              <a:buChar char="-"/>
            </a:pPr>
            <a:r>
              <a:rPr lang="th-TH" sz="1800" dirty="0">
                <a:latin typeface="FC Galaxy" panose="020B0500040200020003" pitchFamily="34" charset="-34"/>
                <a:cs typeface="FC Galaxy" panose="020B0500040200020003" pitchFamily="34" charset="-34"/>
              </a:rPr>
              <a:t>โดยสิ่งที่จะทำให้ได้แต้ม คือ </a:t>
            </a:r>
            <a:r>
              <a:rPr lang="en-US" sz="1800" dirty="0">
                <a:latin typeface="FC Galaxy" panose="020B0500040200020003" pitchFamily="34" charset="-34"/>
                <a:cs typeface="FC Galaxy" panose="020B0500040200020003" pitchFamily="34" charset="-34"/>
              </a:rPr>
              <a:t>               Perfect </a:t>
            </a:r>
            <a:r>
              <a:rPr lang="th-TH" sz="1800" dirty="0">
                <a:latin typeface="FC Galaxy" panose="020B0500040200020003" pitchFamily="34" charset="-34"/>
                <a:cs typeface="FC Galaxy" panose="020B0500040200020003" pitchFamily="34" charset="-34"/>
              </a:rPr>
              <a:t>กับ </a:t>
            </a:r>
            <a:r>
              <a:rPr lang="en-US" sz="1800" dirty="0">
                <a:latin typeface="FC Galaxy" panose="020B0500040200020003" pitchFamily="34" charset="-34"/>
                <a:cs typeface="FC Galaxy" panose="020B0500040200020003" pitchFamily="34" charset="-34"/>
              </a:rPr>
              <a:t>Nice </a:t>
            </a:r>
            <a:r>
              <a:rPr lang="th-TH" sz="1800" dirty="0">
                <a:latin typeface="FC Galaxy" panose="020B0500040200020003" pitchFamily="34" charset="-34"/>
                <a:cs typeface="FC Galaxy" panose="020B0500040200020003" pitchFamily="34" charset="-34"/>
              </a:rPr>
              <a:t>เท่านั้น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C338AC-45C8-53D9-853B-CC5A39370157}"/>
              </a:ext>
            </a:extLst>
          </p:cNvPr>
          <p:cNvSpPr txBox="1"/>
          <p:nvPr/>
        </p:nvSpPr>
        <p:spPr>
          <a:xfrm>
            <a:off x="9199570" y="4770189"/>
            <a:ext cx="229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FC Galaxy" panose="020B0500040200020003" pitchFamily="34" charset="-34"/>
                <a:cs typeface="FC Galaxy" panose="020B0500040200020003" pitchFamily="34" charset="-34"/>
              </a:rPr>
              <a:t>- หลังตัวหนังสือหล่นครบแล้วจะขึ้นคะแนนของเราที่ได้และหากจะเล่นใหม่ให้กด </a:t>
            </a:r>
            <a:r>
              <a:rPr lang="en-US" sz="1600" dirty="0">
                <a:latin typeface="FC Galaxy" panose="020B0500040200020003" pitchFamily="34" charset="-34"/>
                <a:cs typeface="FC Galaxy" panose="020B0500040200020003" pitchFamily="34" charset="-34"/>
              </a:rPr>
              <a:t>Space bar </a:t>
            </a:r>
            <a:r>
              <a:rPr lang="th-TH" sz="1600" dirty="0">
                <a:latin typeface="FC Galaxy" panose="020B0500040200020003" pitchFamily="34" charset="-34"/>
                <a:cs typeface="FC Galaxy" panose="020B0500040200020003" pitchFamily="34" charset="-34"/>
              </a:rPr>
              <a:t>ตัวโปรแกรมจะพากลับไปหน้าแรก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3B83FA-1B91-2962-3526-BF13F4619476}"/>
              </a:ext>
            </a:extLst>
          </p:cNvPr>
          <p:cNvCxnSpPr/>
          <p:nvPr/>
        </p:nvCxnSpPr>
        <p:spPr>
          <a:xfrm>
            <a:off x="3181737" y="3073203"/>
            <a:ext cx="5085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4D6A6D-62C1-460A-4B4C-14D4F62B32A0}"/>
              </a:ext>
            </a:extLst>
          </p:cNvPr>
          <p:cNvCxnSpPr/>
          <p:nvPr/>
        </p:nvCxnSpPr>
        <p:spPr>
          <a:xfrm>
            <a:off x="5861644" y="3073203"/>
            <a:ext cx="5085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97E4EC-E59F-AABC-7A4C-2622E78B44F4}"/>
              </a:ext>
            </a:extLst>
          </p:cNvPr>
          <p:cNvCxnSpPr/>
          <p:nvPr/>
        </p:nvCxnSpPr>
        <p:spPr>
          <a:xfrm>
            <a:off x="8691050" y="3098406"/>
            <a:ext cx="5085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07F480-986B-85DD-26F3-857483CF46BF}"/>
              </a:ext>
            </a:extLst>
          </p:cNvPr>
          <p:cNvCxnSpPr/>
          <p:nvPr/>
        </p:nvCxnSpPr>
        <p:spPr>
          <a:xfrm>
            <a:off x="449422" y="3098406"/>
            <a:ext cx="5085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B54605-43D2-58FE-3FA9-2F8E841BFE7C}"/>
              </a:ext>
            </a:extLst>
          </p:cNvPr>
          <p:cNvCxnSpPr>
            <a:cxnSpLocks/>
          </p:cNvCxnSpPr>
          <p:nvPr/>
        </p:nvCxnSpPr>
        <p:spPr>
          <a:xfrm>
            <a:off x="449422" y="3099586"/>
            <a:ext cx="0" cy="342251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229BCF-4EC2-D1D6-28BD-44728AC58261}"/>
              </a:ext>
            </a:extLst>
          </p:cNvPr>
          <p:cNvCxnSpPr>
            <a:cxnSpLocks/>
          </p:cNvCxnSpPr>
          <p:nvPr/>
        </p:nvCxnSpPr>
        <p:spPr>
          <a:xfrm flipH="1">
            <a:off x="449422" y="6522097"/>
            <a:ext cx="1120101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3067BD-9D3E-3D70-6A29-5B91C238EBA8}"/>
              </a:ext>
            </a:extLst>
          </p:cNvPr>
          <p:cNvCxnSpPr>
            <a:cxnSpLocks/>
          </p:cNvCxnSpPr>
          <p:nvPr/>
        </p:nvCxnSpPr>
        <p:spPr>
          <a:xfrm>
            <a:off x="11650433" y="3133152"/>
            <a:ext cx="0" cy="342251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AC3334-B7E4-9A11-0969-4C11979A5882}"/>
              </a:ext>
            </a:extLst>
          </p:cNvPr>
          <p:cNvCxnSpPr>
            <a:cxnSpLocks/>
          </p:cNvCxnSpPr>
          <p:nvPr/>
        </p:nvCxnSpPr>
        <p:spPr>
          <a:xfrm flipH="1">
            <a:off x="11450992" y="3133152"/>
            <a:ext cx="19944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34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7CCAD34-DB35-CFC3-8C41-B570AB437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67000" y="-2667001"/>
            <a:ext cx="6858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7E089BE-67A3-B173-50C9-A17FE2803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015" y="777084"/>
            <a:ext cx="6351559" cy="567077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DA33453-460C-FCDF-F9F8-30803E912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970" y="3145970"/>
            <a:ext cx="3712029" cy="371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5B674C0-D379-5048-7B3A-968962F2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1" y="-212950"/>
            <a:ext cx="3428722" cy="294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2614E9-AEA3-2648-349B-38087B57C1C7}"/>
              </a:ext>
            </a:extLst>
          </p:cNvPr>
          <p:cNvSpPr txBox="1"/>
          <p:nvPr/>
        </p:nvSpPr>
        <p:spPr>
          <a:xfrm>
            <a:off x="5713420" y="69198"/>
            <a:ext cx="2889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DIAGRAM</a:t>
            </a:r>
            <a:endParaRPr lang="th-TH" sz="4000" dirty="0">
              <a:solidFill>
                <a:srgbClr val="FF0000"/>
              </a:solidFill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7268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4E84DD9-3E1B-DA1D-B2AF-AAEE487D8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67000" y="-2667001"/>
            <a:ext cx="6858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F9E8B1-4E43-8AEE-2783-851B8B860816}"/>
              </a:ext>
            </a:extLst>
          </p:cNvPr>
          <p:cNvSpPr/>
          <p:nvPr/>
        </p:nvSpPr>
        <p:spPr>
          <a:xfrm>
            <a:off x="317241" y="531846"/>
            <a:ext cx="11551297" cy="5990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7CF09-974E-2CFB-B0EC-3FCDD975E833}"/>
              </a:ext>
            </a:extLst>
          </p:cNvPr>
          <p:cNvSpPr txBox="1"/>
          <p:nvPr/>
        </p:nvSpPr>
        <p:spPr>
          <a:xfrm>
            <a:off x="4933755" y="547779"/>
            <a:ext cx="2547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u="sng" dirty="0">
                <a:solidFill>
                  <a:srgbClr val="FFC000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Algorithm</a:t>
            </a:r>
            <a:endParaRPr lang="th-TH" sz="4800" b="1" i="1" u="sng" dirty="0">
              <a:solidFill>
                <a:srgbClr val="FFC000"/>
              </a:solidFill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2F7E649A-04B6-1212-38D7-397DB5D33536}"/>
              </a:ext>
            </a:extLst>
          </p:cNvPr>
          <p:cNvSpPr/>
          <p:nvPr/>
        </p:nvSpPr>
        <p:spPr>
          <a:xfrm>
            <a:off x="1923662" y="1424399"/>
            <a:ext cx="1741714" cy="531848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start</a:t>
            </a:r>
            <a:endParaRPr lang="th-TH" dirty="0">
              <a:solidFill>
                <a:sysClr val="windowText" lastClr="000000"/>
              </a:solidFill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334A1C2-6A18-BBD1-9534-1B0C21895D41}"/>
              </a:ext>
            </a:extLst>
          </p:cNvPr>
          <p:cNvSpPr/>
          <p:nvPr/>
        </p:nvSpPr>
        <p:spPr>
          <a:xfrm>
            <a:off x="2159650" y="2289659"/>
            <a:ext cx="1417087" cy="7614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solidFill>
                  <a:schemeClr val="tx1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ปุ่ม </a:t>
            </a:r>
            <a:r>
              <a:rPr lang="en-US" sz="1800" dirty="0">
                <a:solidFill>
                  <a:schemeClr val="tx1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space bar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W,D,S,A</a:t>
            </a:r>
            <a:endParaRPr lang="th-TH" sz="1800" dirty="0">
              <a:solidFill>
                <a:schemeClr val="tx1"/>
              </a:solidFill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  <p:sp>
        <p:nvSpPr>
          <p:cNvPr id="12" name="Flowchart: Manual Input 11">
            <a:extLst>
              <a:ext uri="{FF2B5EF4-FFF2-40B4-BE49-F238E27FC236}">
                <a16:creationId xmlns:a16="http://schemas.microsoft.com/office/drawing/2014/main" id="{06209C85-BC82-4D71-C23D-A113D5EDD29F}"/>
              </a:ext>
            </a:extLst>
          </p:cNvPr>
          <p:cNvSpPr/>
          <p:nvPr/>
        </p:nvSpPr>
        <p:spPr>
          <a:xfrm>
            <a:off x="2085975" y="3077068"/>
            <a:ext cx="1417087" cy="1207605"/>
          </a:xfrm>
          <a:prstGeom prst="flowChartManualInpu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solidFill>
                  <a:schemeClr val="tx1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กด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Space bar</a:t>
            </a:r>
          </a:p>
          <a:p>
            <a:pPr algn="ctr"/>
            <a:r>
              <a:rPr lang="th-TH" sz="1800" dirty="0">
                <a:solidFill>
                  <a:schemeClr val="tx1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เพื่อเริ่ม</a:t>
            </a:r>
          </a:p>
          <a:p>
            <a:pPr algn="ctr"/>
            <a:endParaRPr lang="th-TH" dirty="0"/>
          </a:p>
        </p:txBody>
      </p:sp>
      <p:sp>
        <p:nvSpPr>
          <p:cNvPr id="14" name="Flowchart: Manual Input 13">
            <a:extLst>
              <a:ext uri="{FF2B5EF4-FFF2-40B4-BE49-F238E27FC236}">
                <a16:creationId xmlns:a16="http://schemas.microsoft.com/office/drawing/2014/main" id="{85281D07-02EA-EA69-6016-22333DE81381}"/>
              </a:ext>
            </a:extLst>
          </p:cNvPr>
          <p:cNvSpPr/>
          <p:nvPr/>
        </p:nvSpPr>
        <p:spPr>
          <a:xfrm>
            <a:off x="2219911" y="4389083"/>
            <a:ext cx="1031810" cy="761415"/>
          </a:xfrm>
          <a:prstGeom prst="flowChartManualInpu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tx1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กด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W,D,S,A</a:t>
            </a:r>
            <a:endParaRPr lang="th-TH" sz="2000" dirty="0">
              <a:solidFill>
                <a:schemeClr val="tx1"/>
              </a:solidFill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D9C904E6-D06F-EA98-70F4-A0FB6E238CA9}"/>
              </a:ext>
            </a:extLst>
          </p:cNvPr>
          <p:cNvSpPr/>
          <p:nvPr/>
        </p:nvSpPr>
        <p:spPr>
          <a:xfrm>
            <a:off x="2352289" y="5513146"/>
            <a:ext cx="767053" cy="783772"/>
          </a:xfrm>
          <a:prstGeom prst="flowChartOffpageConnecto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2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CBB14A5C-276C-C074-3348-F87F47DD9631}"/>
              </a:ext>
            </a:extLst>
          </p:cNvPr>
          <p:cNvSpPr/>
          <p:nvPr/>
        </p:nvSpPr>
        <p:spPr>
          <a:xfrm>
            <a:off x="9072853" y="1343946"/>
            <a:ext cx="767053" cy="783772"/>
          </a:xfrm>
          <a:prstGeom prst="flowChartOffpageConnecto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1</a:t>
            </a: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42E18603-67EA-C440-D672-1B118100212D}"/>
              </a:ext>
            </a:extLst>
          </p:cNvPr>
          <p:cNvSpPr/>
          <p:nvPr/>
        </p:nvSpPr>
        <p:spPr>
          <a:xfrm>
            <a:off x="8526622" y="2283933"/>
            <a:ext cx="1845325" cy="1177911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solidFill>
                  <a:schemeClr val="tx1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กด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W,D,S,A</a:t>
            </a:r>
            <a:endParaRPr lang="th-TH" sz="1800" dirty="0">
              <a:solidFill>
                <a:schemeClr val="tx1"/>
              </a:solidFill>
              <a:latin typeface="FC Galaxy" panose="020B0500040200020003" pitchFamily="34" charset="-34"/>
              <a:cs typeface="FC Galaxy" panose="020B0500040200020003" pitchFamily="34" charset="-34"/>
            </a:endParaRPr>
          </a:p>
          <a:p>
            <a:pPr algn="ctr"/>
            <a:endParaRPr lang="th-TH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25CBF2D1-5B8E-5ECB-DDE1-4346406EB331}"/>
              </a:ext>
            </a:extLst>
          </p:cNvPr>
          <p:cNvSpPr/>
          <p:nvPr/>
        </p:nvSpPr>
        <p:spPr>
          <a:xfrm>
            <a:off x="9280555" y="3642855"/>
            <a:ext cx="337457" cy="329065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A5E9B616-DB5D-E7A6-1F53-F0FF18A5A460}"/>
              </a:ext>
            </a:extLst>
          </p:cNvPr>
          <p:cNvSpPr/>
          <p:nvPr/>
        </p:nvSpPr>
        <p:spPr>
          <a:xfrm>
            <a:off x="6882103" y="2574755"/>
            <a:ext cx="1583483" cy="707886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tx1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ไม่ได้คะแนน</a:t>
            </a:r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76A8C1B5-DFCD-9CD6-1044-5CDFDF1B5688}"/>
              </a:ext>
            </a:extLst>
          </p:cNvPr>
          <p:cNvSpPr/>
          <p:nvPr/>
        </p:nvSpPr>
        <p:spPr>
          <a:xfrm>
            <a:off x="10371947" y="2678767"/>
            <a:ext cx="1435555" cy="499862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solidFill>
                  <a:schemeClr val="tx1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ได้คะแนน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E96DBC37-2E0A-E61F-B721-1E531B460142}"/>
              </a:ext>
            </a:extLst>
          </p:cNvPr>
          <p:cNvSpPr/>
          <p:nvPr/>
        </p:nvSpPr>
        <p:spPr>
          <a:xfrm>
            <a:off x="8843958" y="4109925"/>
            <a:ext cx="1295400" cy="531848"/>
          </a:xfrm>
          <a:prstGeom prst="flowChart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รวมคะแนน</a:t>
            </a:r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C4EAD4A3-A680-7335-F50D-38181F774590}"/>
              </a:ext>
            </a:extLst>
          </p:cNvPr>
          <p:cNvSpPr/>
          <p:nvPr/>
        </p:nvSpPr>
        <p:spPr>
          <a:xfrm>
            <a:off x="8526622" y="4831324"/>
            <a:ext cx="1930073" cy="777441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โชว์คะแนน</a:t>
            </a: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D8B2CCE5-AF03-22D2-4FB6-3E0A0F21FD45}"/>
              </a:ext>
            </a:extLst>
          </p:cNvPr>
          <p:cNvSpPr/>
          <p:nvPr/>
        </p:nvSpPr>
        <p:spPr>
          <a:xfrm>
            <a:off x="8585522" y="5814832"/>
            <a:ext cx="1741714" cy="531848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stop</a:t>
            </a:r>
            <a:endParaRPr lang="th-TH" dirty="0">
              <a:solidFill>
                <a:sysClr val="windowText" lastClr="000000"/>
              </a:solidFill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D76311-27EC-7BAF-0810-48CFBF6075A7}"/>
              </a:ext>
            </a:extLst>
          </p:cNvPr>
          <p:cNvCxnSpPr/>
          <p:nvPr/>
        </p:nvCxnSpPr>
        <p:spPr>
          <a:xfrm>
            <a:off x="5889171" y="1567543"/>
            <a:ext cx="0" cy="470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C19765-64AC-D30D-1FB4-9FEAA5B1007A}"/>
              </a:ext>
            </a:extLst>
          </p:cNvPr>
          <p:cNvCxnSpPr>
            <a:stCxn id="8" idx="2"/>
          </p:cNvCxnSpPr>
          <p:nvPr/>
        </p:nvCxnSpPr>
        <p:spPr>
          <a:xfrm flipH="1">
            <a:off x="2794518" y="1956247"/>
            <a:ext cx="1" cy="3074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17716E-3363-0B4C-AC18-1ABBA47262FF}"/>
              </a:ext>
            </a:extLst>
          </p:cNvPr>
          <p:cNvCxnSpPr/>
          <p:nvPr/>
        </p:nvCxnSpPr>
        <p:spPr>
          <a:xfrm flipH="1">
            <a:off x="2794518" y="2923359"/>
            <a:ext cx="1" cy="3074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CDCD30-D92E-D346-0300-15B1A3D242A7}"/>
              </a:ext>
            </a:extLst>
          </p:cNvPr>
          <p:cNvCxnSpPr/>
          <p:nvPr/>
        </p:nvCxnSpPr>
        <p:spPr>
          <a:xfrm flipH="1">
            <a:off x="2752829" y="4206102"/>
            <a:ext cx="1" cy="3074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07A5DD-85B2-E967-85E0-B232A16AABE5}"/>
              </a:ext>
            </a:extLst>
          </p:cNvPr>
          <p:cNvCxnSpPr/>
          <p:nvPr/>
        </p:nvCxnSpPr>
        <p:spPr>
          <a:xfrm flipH="1">
            <a:off x="2735815" y="5209339"/>
            <a:ext cx="1" cy="3074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9515A2-9CF8-F866-AC4D-CCB12103ED47}"/>
              </a:ext>
            </a:extLst>
          </p:cNvPr>
          <p:cNvCxnSpPr/>
          <p:nvPr/>
        </p:nvCxnSpPr>
        <p:spPr>
          <a:xfrm flipH="1">
            <a:off x="9456379" y="2068032"/>
            <a:ext cx="1" cy="3074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036F8D-77BC-156E-448D-C55B175EB643}"/>
              </a:ext>
            </a:extLst>
          </p:cNvPr>
          <p:cNvCxnSpPr/>
          <p:nvPr/>
        </p:nvCxnSpPr>
        <p:spPr>
          <a:xfrm flipH="1">
            <a:off x="9491658" y="5514104"/>
            <a:ext cx="1" cy="3074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901699-019E-4A46-85D9-A51092A9BA1D}"/>
              </a:ext>
            </a:extLst>
          </p:cNvPr>
          <p:cNvCxnSpPr/>
          <p:nvPr/>
        </p:nvCxnSpPr>
        <p:spPr>
          <a:xfrm flipH="1">
            <a:off x="9459974" y="3335437"/>
            <a:ext cx="1" cy="3074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B4DE05-24FD-1F89-54A3-2936F67ADBBF}"/>
              </a:ext>
            </a:extLst>
          </p:cNvPr>
          <p:cNvCxnSpPr/>
          <p:nvPr/>
        </p:nvCxnSpPr>
        <p:spPr>
          <a:xfrm flipH="1">
            <a:off x="9456379" y="3915722"/>
            <a:ext cx="1" cy="3074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6687D4-D502-0455-4649-C7450EC58B86}"/>
              </a:ext>
            </a:extLst>
          </p:cNvPr>
          <p:cNvCxnSpPr/>
          <p:nvPr/>
        </p:nvCxnSpPr>
        <p:spPr>
          <a:xfrm flipH="1">
            <a:off x="9456379" y="4591098"/>
            <a:ext cx="1" cy="3074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478EA5-B409-7DB4-6CD5-3C1B9B47C95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066600" y="2872888"/>
            <a:ext cx="4600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902BE3-738F-B6F8-B32D-5CBFE92DD737}"/>
              </a:ext>
            </a:extLst>
          </p:cNvPr>
          <p:cNvCxnSpPr>
            <a:cxnSpLocks/>
          </p:cNvCxnSpPr>
          <p:nvPr/>
        </p:nvCxnSpPr>
        <p:spPr>
          <a:xfrm>
            <a:off x="10150728" y="2857338"/>
            <a:ext cx="469645" cy="15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D1BD34-661D-66FD-40FE-60FC579C174C}"/>
              </a:ext>
            </a:extLst>
          </p:cNvPr>
          <p:cNvCxnSpPr>
            <a:cxnSpLocks/>
          </p:cNvCxnSpPr>
          <p:nvPr/>
        </p:nvCxnSpPr>
        <p:spPr>
          <a:xfrm>
            <a:off x="7673844" y="3807387"/>
            <a:ext cx="1541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4DD9DC-D7AD-5C6B-4079-A304E0C3E23B}"/>
              </a:ext>
            </a:extLst>
          </p:cNvPr>
          <p:cNvCxnSpPr>
            <a:cxnSpLocks/>
          </p:cNvCxnSpPr>
          <p:nvPr/>
        </p:nvCxnSpPr>
        <p:spPr>
          <a:xfrm flipH="1">
            <a:off x="9715201" y="3807387"/>
            <a:ext cx="14829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D957D14-F3E0-50A8-7224-71AE0FD213B7}"/>
              </a:ext>
            </a:extLst>
          </p:cNvPr>
          <p:cNvCxnSpPr/>
          <p:nvPr/>
        </p:nvCxnSpPr>
        <p:spPr>
          <a:xfrm>
            <a:off x="7673844" y="3335437"/>
            <a:ext cx="0" cy="471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ADFFD0B-459B-A63A-EE7F-BD079D0CE0E5}"/>
              </a:ext>
            </a:extLst>
          </p:cNvPr>
          <p:cNvCxnSpPr/>
          <p:nvPr/>
        </p:nvCxnSpPr>
        <p:spPr>
          <a:xfrm>
            <a:off x="11198189" y="3335437"/>
            <a:ext cx="0" cy="471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9BCDCB-6EDC-3494-E075-4CC6551AF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3585">
            <a:off x="71928" y="141845"/>
            <a:ext cx="2878874" cy="161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AA51A67-3076-21A2-1938-5EDB6D59B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972" y="4282528"/>
            <a:ext cx="2553949" cy="255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7DD2BB5-288B-6499-77B2-19BD46A06251}"/>
              </a:ext>
            </a:extLst>
          </p:cNvPr>
          <p:cNvSpPr txBox="1"/>
          <p:nvPr/>
        </p:nvSpPr>
        <p:spPr>
          <a:xfrm>
            <a:off x="8020824" y="2220813"/>
            <a:ext cx="118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latin typeface="FC Galaxy" panose="020B0500040200020003" pitchFamily="34" charset="-34"/>
                <a:cs typeface="FC Galaxy" panose="020B0500040200020003" pitchFamily="34" charset="-34"/>
              </a:rPr>
              <a:t>ไม่โดนวงกลม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14358E-6F68-8456-2B97-6ECBA159FE8A}"/>
              </a:ext>
            </a:extLst>
          </p:cNvPr>
          <p:cNvSpPr txBox="1"/>
          <p:nvPr/>
        </p:nvSpPr>
        <p:spPr>
          <a:xfrm>
            <a:off x="10109064" y="2231031"/>
            <a:ext cx="202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latin typeface="FC Galaxy" panose="020B0500040200020003" pitchFamily="34" charset="-34"/>
                <a:cs typeface="FC Galaxy" panose="020B0500040200020003" pitchFamily="34" charset="-34"/>
              </a:rPr>
              <a:t>โดนวงกลม</a:t>
            </a:r>
          </a:p>
        </p:txBody>
      </p:sp>
    </p:spTree>
    <p:extLst>
      <p:ext uri="{BB962C8B-B14F-4D97-AF65-F5344CB8AC3E}">
        <p14:creationId xmlns:p14="http://schemas.microsoft.com/office/powerpoint/2010/main" val="218117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4E84DD9-3E1B-DA1D-B2AF-AAEE487D8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67000" y="-2667001"/>
            <a:ext cx="6858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F9E8B1-4E43-8AEE-2783-851B8B860816}"/>
              </a:ext>
            </a:extLst>
          </p:cNvPr>
          <p:cNvSpPr/>
          <p:nvPr/>
        </p:nvSpPr>
        <p:spPr>
          <a:xfrm>
            <a:off x="3040551" y="433872"/>
            <a:ext cx="6593306" cy="5990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7CF09-974E-2CFB-B0EC-3FCDD975E833}"/>
              </a:ext>
            </a:extLst>
          </p:cNvPr>
          <p:cNvSpPr txBox="1"/>
          <p:nvPr/>
        </p:nvSpPr>
        <p:spPr>
          <a:xfrm>
            <a:off x="5808307" y="519690"/>
            <a:ext cx="254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i="1" dirty="0">
                <a:solidFill>
                  <a:srgbClr val="FF0000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วิธีติดตั้ง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B12A8-617D-043B-4024-49A780C8DB0C}"/>
              </a:ext>
            </a:extLst>
          </p:cNvPr>
          <p:cNvSpPr txBox="1"/>
          <p:nvPr/>
        </p:nvSpPr>
        <p:spPr>
          <a:xfrm>
            <a:off x="4711337" y="1274580"/>
            <a:ext cx="3486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latin typeface="FC Galaxy" panose="020B0500040200020003" pitchFamily="34" charset="-34"/>
                <a:cs typeface="FC Galaxy" panose="020B0500040200020003" pitchFamily="34" charset="-34"/>
              </a:rPr>
              <a:t>1.เข้าไปที่ </a:t>
            </a:r>
            <a:r>
              <a:rPr lang="en-US" dirty="0">
                <a:latin typeface="FC Galaxy" panose="020B0500040200020003" pitchFamily="34" charset="-34"/>
                <a:cs typeface="FC Galaxy" panose="020B0500040200020003" pitchFamily="34" charset="-34"/>
              </a:rPr>
              <a:t>Link </a:t>
            </a:r>
            <a:r>
              <a:rPr lang="th-TH" dirty="0">
                <a:latin typeface="FC Galaxy" panose="020B0500040200020003" pitchFamily="34" charset="-34"/>
                <a:cs typeface="FC Galaxy" panose="020B0500040200020003" pitchFamily="34" charset="-34"/>
              </a:rPr>
              <a:t>ที่ให้ไว้</a:t>
            </a:r>
          </a:p>
          <a:p>
            <a:r>
              <a:rPr lang="en-US" sz="2400" dirty="0">
                <a:latin typeface="FC Galaxy" panose="020B0500040200020003" pitchFamily="34" charset="-34"/>
                <a:cs typeface="FC Galaxy" panose="020B0500040200020003" pitchFamily="34" charset="-34"/>
              </a:rPr>
              <a:t>- https://github.com/Supakorn1046</a:t>
            </a:r>
            <a:endParaRPr lang="th-TH" sz="2400" dirty="0">
              <a:latin typeface="FC Galaxy" panose="020B0500040200020003" pitchFamily="34" charset="-34"/>
              <a:cs typeface="FC Galaxy" panose="020B0500040200020003" pitchFamily="34" charset="-34"/>
            </a:endParaRPr>
          </a:p>
          <a:p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81B5F-7009-3719-C55B-812022E33880}"/>
              </a:ext>
            </a:extLst>
          </p:cNvPr>
          <p:cNvSpPr txBox="1"/>
          <p:nvPr/>
        </p:nvSpPr>
        <p:spPr>
          <a:xfrm>
            <a:off x="4711337" y="2287367"/>
            <a:ext cx="568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FC Galaxy" panose="020B0500040200020003" pitchFamily="34" charset="-34"/>
                <a:cs typeface="FC Galaxy" panose="020B0500040200020003" pitchFamily="34" charset="-34"/>
              </a:rPr>
              <a:t>2.เลือก </a:t>
            </a:r>
            <a:r>
              <a:rPr lang="en-US" dirty="0">
                <a:latin typeface="FC Galaxy" panose="020B0500040200020003" pitchFamily="34" charset="-34"/>
                <a:cs typeface="FC Galaxy" panose="020B0500040200020003" pitchFamily="34" charset="-34"/>
              </a:rPr>
              <a:t>repository </a:t>
            </a:r>
            <a:r>
              <a:rPr lang="th-TH" dirty="0">
                <a:latin typeface="FC Galaxy" panose="020B0500040200020003" pitchFamily="34" charset="-34"/>
                <a:cs typeface="FC Galaxy" panose="020B0500040200020003" pitchFamily="34" charset="-34"/>
              </a:rPr>
              <a:t>ที่ชื่อ </a:t>
            </a:r>
            <a:r>
              <a:rPr lang="en-US" dirty="0">
                <a:latin typeface="FC Galaxy" panose="020B0500040200020003" pitchFamily="34" charset="-34"/>
                <a:cs typeface="FC Galaxy" panose="020B0500040200020003" pitchFamily="34" charset="-34"/>
              </a:rPr>
              <a:t>Project-java</a:t>
            </a:r>
            <a:endParaRPr lang="th-TH" dirty="0"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607EBC-89F9-D482-EDC0-DB09518C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81" y="2892950"/>
            <a:ext cx="4419983" cy="10668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EA38DB-B38E-0870-C40D-DF801A7AB3E2}"/>
              </a:ext>
            </a:extLst>
          </p:cNvPr>
          <p:cNvSpPr txBox="1"/>
          <p:nvPr/>
        </p:nvSpPr>
        <p:spPr>
          <a:xfrm>
            <a:off x="4799511" y="4100884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C Galaxy" panose="020B0500040200020003" pitchFamily="34" charset="-34"/>
                <a:cs typeface="FC Galaxy" panose="020B0500040200020003" pitchFamily="34" charset="-34"/>
              </a:rPr>
              <a:t>3.</a:t>
            </a:r>
            <a:r>
              <a:rPr lang="th-TH" dirty="0">
                <a:latin typeface="FC Galaxy" panose="020B0500040200020003" pitchFamily="34" charset="-34"/>
                <a:cs typeface="FC Galaxy" panose="020B0500040200020003" pitchFamily="34" charset="-34"/>
              </a:rPr>
              <a:t>เข้าไปที่คำว่า </a:t>
            </a:r>
            <a:r>
              <a:rPr lang="en-US" dirty="0">
                <a:latin typeface="FC Galaxy" panose="020B0500040200020003" pitchFamily="34" charset="-34"/>
                <a:cs typeface="FC Galaxy" panose="020B0500040200020003" pitchFamily="34" charset="-34"/>
              </a:rPr>
              <a:t>code </a:t>
            </a:r>
            <a:r>
              <a:rPr lang="th-TH" dirty="0">
                <a:latin typeface="FC Galaxy" panose="020B0500040200020003" pitchFamily="34" charset="-34"/>
                <a:cs typeface="FC Galaxy" panose="020B0500040200020003" pitchFamily="34" charset="-34"/>
              </a:rPr>
              <a:t>คัดลอก</a:t>
            </a:r>
            <a:r>
              <a:rPr lang="en-US" dirty="0">
                <a:latin typeface="FC Galaxy" panose="020B0500040200020003" pitchFamily="34" charset="-34"/>
                <a:cs typeface="FC Galaxy" panose="020B0500040200020003" pitchFamily="34" charset="-34"/>
              </a:rPr>
              <a:t> URL </a:t>
            </a:r>
            <a:r>
              <a:rPr lang="th-TH" dirty="0">
                <a:latin typeface="FC Galaxy" panose="020B0500040200020003" pitchFamily="34" charset="-34"/>
                <a:cs typeface="FC Galaxy" panose="020B0500040200020003" pitchFamily="34" charset="-34"/>
              </a:rPr>
              <a:t>ที่ขึ้นมา</a:t>
            </a:r>
            <a:r>
              <a:rPr lang="en-US" dirty="0">
                <a:latin typeface="FC Galaxy" panose="020B0500040200020003" pitchFamily="34" charset="-34"/>
                <a:cs typeface="FC Galaxy" panose="020B0500040200020003" pitchFamily="34" charset="-34"/>
              </a:rPr>
              <a:t>  </a:t>
            </a:r>
            <a:endParaRPr lang="th-TH" dirty="0"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9B5956-53F9-590B-378E-2BBA7CCB0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907" y="4624104"/>
            <a:ext cx="1810465" cy="166367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66A9BA40-7AC9-9B57-6CC6-451DFD67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2" y="2540618"/>
            <a:ext cx="3101839" cy="416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82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4E84DD9-3E1B-DA1D-B2AF-AAEE487D8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67000" y="-2667001"/>
            <a:ext cx="6858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F9E8B1-4E43-8AEE-2783-851B8B860816}"/>
              </a:ext>
            </a:extLst>
          </p:cNvPr>
          <p:cNvSpPr/>
          <p:nvPr/>
        </p:nvSpPr>
        <p:spPr>
          <a:xfrm>
            <a:off x="1676401" y="433872"/>
            <a:ext cx="8382000" cy="5990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9C756-816F-FC10-5186-A2619407366B}"/>
              </a:ext>
            </a:extLst>
          </p:cNvPr>
          <p:cNvSpPr txBox="1"/>
          <p:nvPr/>
        </p:nvSpPr>
        <p:spPr>
          <a:xfrm>
            <a:off x="3265715" y="561200"/>
            <a:ext cx="78594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C Galaxy" panose="020B0500040200020003" pitchFamily="34" charset="-34"/>
                <a:cs typeface="FC Galaxy" panose="020B0500040200020003" pitchFamily="34" charset="-34"/>
              </a:rPr>
              <a:t>4.</a:t>
            </a:r>
            <a:r>
              <a:rPr lang="th-TH" sz="2400" dirty="0">
                <a:latin typeface="FC Galaxy" panose="020B0500040200020003" pitchFamily="34" charset="-34"/>
                <a:cs typeface="FC Galaxy" panose="020B0500040200020003" pitchFamily="34" charset="-34"/>
              </a:rPr>
              <a:t>เข้าไปที่ </a:t>
            </a:r>
            <a:r>
              <a:rPr lang="en-US" sz="2400" dirty="0">
                <a:latin typeface="FC Galaxy" panose="020B0500040200020003" pitchFamily="34" charset="-34"/>
                <a:cs typeface="FC Galaxy" panose="020B0500040200020003" pitchFamily="34" charset="-34"/>
              </a:rPr>
              <a:t>terminal </a:t>
            </a:r>
            <a:endParaRPr lang="th-TH" sz="2400" dirty="0">
              <a:latin typeface="FC Galaxy" panose="020B0500040200020003" pitchFamily="34" charset="-34"/>
              <a:cs typeface="FC Galaxy" panose="020B0500040200020003" pitchFamily="34" charset="-34"/>
            </a:endParaRPr>
          </a:p>
          <a:p>
            <a:pPr marL="457200" indent="-457200">
              <a:buFontTx/>
              <a:buChar char="-"/>
            </a:pPr>
            <a:r>
              <a:rPr lang="th-TH" sz="2400" dirty="0">
                <a:latin typeface="FC Galaxy" panose="020B0500040200020003" pitchFamily="34" charset="-34"/>
                <a:cs typeface="FC Galaxy" panose="020B0500040200020003" pitchFamily="34" charset="-34"/>
              </a:rPr>
              <a:t>พิมพ์  </a:t>
            </a:r>
            <a:r>
              <a:rPr lang="en-US" sz="2400" dirty="0">
                <a:latin typeface="FC Galaxy" panose="020B0500040200020003" pitchFamily="34" charset="-34"/>
                <a:cs typeface="FC Galaxy" panose="020B0500040200020003" pitchFamily="34" charset="-34"/>
              </a:rPr>
              <a:t>cd </a:t>
            </a:r>
            <a:r>
              <a:rPr lang="th-TH" sz="2400" dirty="0">
                <a:latin typeface="FC Galaxy" panose="020B0500040200020003" pitchFamily="34" charset="-34"/>
                <a:cs typeface="FC Galaxy" panose="020B0500040200020003" pitchFamily="34" charset="-34"/>
              </a:rPr>
              <a:t>ตามด้วยเลือกที่เราอยากให้ไฟล์ไปอยู่ไหน ผมเลือกเป็น </a:t>
            </a:r>
            <a:r>
              <a:rPr lang="en-US" sz="2400" dirty="0">
                <a:latin typeface="FC Galaxy" panose="020B0500040200020003" pitchFamily="34" charset="-34"/>
                <a:cs typeface="FC Galaxy" panose="020B0500040200020003" pitchFamily="34" charset="-34"/>
              </a:rPr>
              <a:t>desktop</a:t>
            </a:r>
          </a:p>
          <a:p>
            <a:pPr marL="457200" indent="-457200">
              <a:buFontTx/>
              <a:buChar char="-"/>
            </a:pPr>
            <a:r>
              <a:rPr lang="th-TH" sz="2400" dirty="0">
                <a:latin typeface="FC Galaxy" panose="020B0500040200020003" pitchFamily="34" charset="-34"/>
                <a:cs typeface="FC Galaxy" panose="020B0500040200020003" pitchFamily="34" charset="-34"/>
              </a:rPr>
              <a:t>จากนั้นพิมพ์ </a:t>
            </a:r>
            <a:r>
              <a:rPr lang="en-US" sz="2400" dirty="0">
                <a:latin typeface="FC Galaxy" panose="020B0500040200020003" pitchFamily="34" charset="-34"/>
                <a:cs typeface="FC Galaxy" panose="020B0500040200020003" pitchFamily="34" charset="-34"/>
              </a:rPr>
              <a:t>git clone </a:t>
            </a:r>
            <a:r>
              <a:rPr lang="th-TH" sz="2400" dirty="0">
                <a:latin typeface="FC Galaxy" panose="020B0500040200020003" pitchFamily="34" charset="-34"/>
                <a:cs typeface="FC Galaxy" panose="020B0500040200020003" pitchFamily="34" charset="-34"/>
              </a:rPr>
              <a:t>ตามด้วย </a:t>
            </a:r>
            <a:r>
              <a:rPr lang="en-US" sz="2400" dirty="0">
                <a:latin typeface="FC Galaxy" panose="020B0500040200020003" pitchFamily="34" charset="-34"/>
                <a:cs typeface="FC Galaxy" panose="020B0500040200020003" pitchFamily="34" charset="-34"/>
              </a:rPr>
              <a:t>URL </a:t>
            </a:r>
            <a:r>
              <a:rPr lang="th-TH" sz="2400" dirty="0">
                <a:latin typeface="FC Galaxy" panose="020B0500040200020003" pitchFamily="34" charset="-34"/>
                <a:cs typeface="FC Galaxy" panose="020B0500040200020003" pitchFamily="34" charset="-34"/>
              </a:rPr>
              <a:t>ที่คัดลอกไว้</a:t>
            </a:r>
            <a:r>
              <a:rPr lang="en-US" sz="2400" dirty="0">
                <a:latin typeface="FC Galaxy" panose="020B0500040200020003" pitchFamily="34" charset="-34"/>
                <a:cs typeface="FC Galaxy" panose="020B0500040200020003" pitchFamily="34" charset="-34"/>
              </a:rPr>
              <a:t> </a:t>
            </a:r>
            <a:endParaRPr lang="th-TH" sz="2400" dirty="0">
              <a:latin typeface="FC Galaxy" panose="020B0500040200020003" pitchFamily="34" charset="-34"/>
              <a:cs typeface="FC Galaxy" panose="020B0500040200020003" pitchFamily="34" charset="-34"/>
            </a:endParaRPr>
          </a:p>
          <a:p>
            <a:r>
              <a:rPr lang="th-TH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EEF48B-EE5C-59E1-080E-E0CB987CC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55" y="1887540"/>
            <a:ext cx="7097486" cy="1992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6BBDF8-BBA9-EE96-299A-6D440F09116E}"/>
              </a:ext>
            </a:extLst>
          </p:cNvPr>
          <p:cNvSpPr txBox="1"/>
          <p:nvPr/>
        </p:nvSpPr>
        <p:spPr>
          <a:xfrm>
            <a:off x="3265715" y="4082858"/>
            <a:ext cx="646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C Galaxy" panose="020B0500040200020003" pitchFamily="34" charset="-34"/>
                <a:cs typeface="FC Galaxy" panose="020B0500040200020003" pitchFamily="34" charset="-34"/>
              </a:rPr>
              <a:t>5.</a:t>
            </a:r>
            <a:r>
              <a:rPr lang="th-TH" sz="2400" dirty="0">
                <a:latin typeface="FC Galaxy" panose="020B0500040200020003" pitchFamily="34" charset="-34"/>
                <a:cs typeface="FC Galaxy" panose="020B0500040200020003" pitchFamily="34" charset="-34"/>
              </a:rPr>
              <a:t>พิมพ์ </a:t>
            </a:r>
            <a:r>
              <a:rPr lang="en-US" sz="2400" dirty="0">
                <a:latin typeface="FC Galaxy" panose="020B0500040200020003" pitchFamily="34" charset="-34"/>
                <a:cs typeface="FC Galaxy" panose="020B0500040200020003" pitchFamily="34" charset="-34"/>
              </a:rPr>
              <a:t>cd </a:t>
            </a:r>
            <a:r>
              <a:rPr lang="th-TH" sz="2400" dirty="0">
                <a:latin typeface="FC Galaxy" panose="020B0500040200020003" pitchFamily="34" charset="-34"/>
                <a:cs typeface="FC Galaxy" panose="020B0500040200020003" pitchFamily="34" charset="-34"/>
              </a:rPr>
              <a:t>ตามด้วยชื่อโฟล์เดอร์ </a:t>
            </a:r>
            <a:r>
              <a:rPr lang="en-US" sz="2400" dirty="0">
                <a:latin typeface="FC Galaxy" panose="020B0500040200020003" pitchFamily="34" charset="-34"/>
                <a:cs typeface="FC Galaxy" panose="020B0500040200020003" pitchFamily="34" charset="-34"/>
              </a:rPr>
              <a:t>Project-java</a:t>
            </a:r>
            <a:endParaRPr lang="th-TH" sz="2400" dirty="0"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243027-52B2-3361-8EBF-30236D204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507" y="4736723"/>
            <a:ext cx="6607113" cy="586791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771597C-5DFD-2EAF-976C-3F7BDEA83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977" y="2793470"/>
            <a:ext cx="4797913" cy="406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67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4E84DD9-3E1B-DA1D-B2AF-AAEE487D8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67000" y="-2667001"/>
            <a:ext cx="6858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F9E8B1-4E43-8AEE-2783-851B8B860816}"/>
              </a:ext>
            </a:extLst>
          </p:cNvPr>
          <p:cNvSpPr/>
          <p:nvPr/>
        </p:nvSpPr>
        <p:spPr>
          <a:xfrm>
            <a:off x="3124199" y="433872"/>
            <a:ext cx="5704115" cy="5990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B12A8-617D-043B-4024-49A780C8DB0C}"/>
              </a:ext>
            </a:extLst>
          </p:cNvPr>
          <p:cNvSpPr txBox="1"/>
          <p:nvPr/>
        </p:nvSpPr>
        <p:spPr>
          <a:xfrm>
            <a:off x="3702776" y="862144"/>
            <a:ext cx="5005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C Galaxy" panose="020B0500040200020003" pitchFamily="34" charset="-34"/>
                <a:cs typeface="FC Galaxy" panose="020B0500040200020003" pitchFamily="34" charset="-34"/>
              </a:rPr>
              <a:t>6.</a:t>
            </a:r>
            <a:r>
              <a:rPr lang="th-TH" dirty="0">
                <a:latin typeface="FC Galaxy" panose="020B0500040200020003" pitchFamily="34" charset="-34"/>
                <a:cs typeface="FC Galaxy" panose="020B0500040200020003" pitchFamily="34" charset="-34"/>
              </a:rPr>
              <a:t>เข้าไปที่โปรแกรมที่ต้องการเปิด จากนั้นเลือกที่อยู่ไฟล์ที่ใส่ไว้ตอนแรก จากนั้นกด </a:t>
            </a:r>
            <a:r>
              <a:rPr lang="en-US" dirty="0">
                <a:latin typeface="FC Galaxy" panose="020B0500040200020003" pitchFamily="34" charset="-34"/>
                <a:cs typeface="FC Galaxy" panose="020B0500040200020003" pitchFamily="34" charset="-34"/>
              </a:rPr>
              <a:t>Ok</a:t>
            </a:r>
            <a:endParaRPr lang="th-TH" dirty="0"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87696-1304-76DC-27E9-A57E5501F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788" y="2050419"/>
            <a:ext cx="3752419" cy="1667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9D4F95-666E-9A5A-84E9-946FA56A0152}"/>
              </a:ext>
            </a:extLst>
          </p:cNvPr>
          <p:cNvSpPr txBox="1"/>
          <p:nvPr/>
        </p:nvSpPr>
        <p:spPr>
          <a:xfrm>
            <a:off x="3708160" y="3910406"/>
            <a:ext cx="5000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FC Galaxy" panose="020B0500040200020003" pitchFamily="34" charset="-34"/>
                <a:cs typeface="FC Galaxy" panose="020B0500040200020003" pitchFamily="34" charset="-34"/>
              </a:rPr>
              <a:t>7.เข้าไปที่ไฟล์ </a:t>
            </a:r>
            <a:r>
              <a:rPr lang="en-US" dirty="0" err="1">
                <a:latin typeface="FC Galaxy" panose="020B0500040200020003" pitchFamily="34" charset="-34"/>
                <a:cs typeface="FC Galaxy" panose="020B0500040200020003" pitchFamily="34" charset="-34"/>
              </a:rPr>
              <a:t>src</a:t>
            </a:r>
            <a:r>
              <a:rPr lang="en-US" dirty="0">
                <a:latin typeface="FC Galaxy" panose="020B0500040200020003" pitchFamily="34" charset="-34"/>
                <a:cs typeface="FC Galaxy" panose="020B0500040200020003" pitchFamily="34" charset="-34"/>
              </a:rPr>
              <a:t> </a:t>
            </a:r>
            <a:r>
              <a:rPr lang="th-TH" dirty="0">
                <a:latin typeface="FC Galaxy" panose="020B0500040200020003" pitchFamily="34" charset="-34"/>
                <a:cs typeface="FC Galaxy" panose="020B0500040200020003" pitchFamily="34" charset="-34"/>
              </a:rPr>
              <a:t>จากนั้นก็เอาไฟล์ในนั้นออกมารันได้เลย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653A9C-6943-F6BE-C92C-94274C302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596" y="4605891"/>
            <a:ext cx="2916155" cy="1634915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CAC1A40C-6A68-EA36-422B-982CA8953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863" y="2794704"/>
            <a:ext cx="4797913" cy="406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38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4E84DD9-3E1B-DA1D-B2AF-AAEE487D8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67000" y="-2667001"/>
            <a:ext cx="6858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F9E8B1-4E43-8AEE-2783-851B8B860816}"/>
              </a:ext>
            </a:extLst>
          </p:cNvPr>
          <p:cNvSpPr/>
          <p:nvPr/>
        </p:nvSpPr>
        <p:spPr>
          <a:xfrm>
            <a:off x="2623457" y="433872"/>
            <a:ext cx="7097486" cy="5990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7CF09-974E-2CFB-B0EC-3FCDD975E833}"/>
              </a:ext>
            </a:extLst>
          </p:cNvPr>
          <p:cNvSpPr txBox="1"/>
          <p:nvPr/>
        </p:nvSpPr>
        <p:spPr>
          <a:xfrm>
            <a:off x="4822371" y="756983"/>
            <a:ext cx="254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srgbClr val="0070C0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Link</a:t>
            </a:r>
            <a:endParaRPr lang="th-TH" sz="4400" b="1" i="1" u="sng" dirty="0">
              <a:solidFill>
                <a:srgbClr val="0070C0"/>
              </a:solidFill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33B3B-5F71-D324-589F-48DC1AFF3ADC}"/>
              </a:ext>
            </a:extLst>
          </p:cNvPr>
          <p:cNvSpPr txBox="1"/>
          <p:nvPr/>
        </p:nvSpPr>
        <p:spPr>
          <a:xfrm>
            <a:off x="3189513" y="2274836"/>
            <a:ext cx="79683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Youtube</a:t>
            </a:r>
            <a:r>
              <a:rPr lang="en-US" sz="3600" dirty="0">
                <a:solidFill>
                  <a:srgbClr val="FF0000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 video</a:t>
            </a:r>
          </a:p>
          <a:p>
            <a:r>
              <a:rPr lang="en-US" sz="3600" dirty="0">
                <a:latin typeface="FC Galaxy" panose="020B0500040200020003" pitchFamily="34" charset="-34"/>
                <a:cs typeface="FC Galaxy" panose="020B0500040200020003" pitchFamily="34" charset="-34"/>
              </a:rPr>
              <a:t>- https://youtu.be/EbKjGAlNFM8</a:t>
            </a:r>
          </a:p>
          <a:p>
            <a:r>
              <a:rPr lang="en-US" sz="3600" dirty="0" err="1">
                <a:solidFill>
                  <a:srgbClr val="7030A0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Github</a:t>
            </a:r>
            <a:r>
              <a:rPr lang="en-US" sz="3600" dirty="0">
                <a:solidFill>
                  <a:srgbClr val="7030A0"/>
                </a:solidFill>
                <a:latin typeface="FC Galaxy" panose="020B0500040200020003" pitchFamily="34" charset="-34"/>
                <a:cs typeface="FC Galaxy" panose="020B0500040200020003" pitchFamily="34" charset="-34"/>
              </a:rPr>
              <a:t> repository</a:t>
            </a:r>
          </a:p>
          <a:p>
            <a:r>
              <a:rPr lang="en-US" sz="3600" dirty="0">
                <a:latin typeface="FC Galaxy" panose="020B0500040200020003" pitchFamily="34" charset="-34"/>
                <a:cs typeface="FC Galaxy" panose="020B0500040200020003" pitchFamily="34" charset="-34"/>
              </a:rPr>
              <a:t>- https://github.com/Supakorn1046</a:t>
            </a:r>
            <a:endParaRPr lang="th-TH" sz="3600" dirty="0">
              <a:latin typeface="FC Galaxy" panose="020B0500040200020003" pitchFamily="34" charset="-34"/>
              <a:cs typeface="FC Galaxy" panose="020B0500040200020003" pitchFamily="34" charset="-34"/>
            </a:endParaRPr>
          </a:p>
          <a:p>
            <a:endParaRPr lang="th-TH" sz="3600" dirty="0"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49D74A9-3879-CA2F-047C-A8EC617B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986" y="847725"/>
            <a:ext cx="3771900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71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342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FC Galaxy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Supakorn JEAMSAP</dc:creator>
  <cp:lastModifiedBy>Supakorn JEAMSAP</cp:lastModifiedBy>
  <cp:revision>4</cp:revision>
  <dcterms:created xsi:type="dcterms:W3CDTF">2023-04-04T08:51:30Z</dcterms:created>
  <dcterms:modified xsi:type="dcterms:W3CDTF">2023-04-04T16:53:19Z</dcterms:modified>
</cp:coreProperties>
</file>