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8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1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5A8FBE-4BF9-48CB-8BD5-D981BFFD3A6C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717DC6-6907-4697-BEE1-7C2C27EE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48" y="4416846"/>
            <a:ext cx="7090558" cy="1763291"/>
          </a:xfrm>
        </p:spPr>
        <p:txBody>
          <a:bodyPr>
            <a:noAutofit/>
          </a:bodyPr>
          <a:lstStyle/>
          <a:p>
            <a:r>
              <a:rPr lang="th-TH" sz="11500" dirty="0" smtClean="0"/>
              <a:t>ปลั๊กไฟอัจฉริยะ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965" y="709683"/>
            <a:ext cx="3091764" cy="804218"/>
          </a:xfrm>
        </p:spPr>
        <p:txBody>
          <a:bodyPr/>
          <a:lstStyle/>
          <a:p>
            <a:r>
              <a:rPr lang="th-TH" dirty="0" smtClean="0"/>
              <a:t>ค่าที่ได้จากการวัดจริง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59071"/>
              </p:ext>
            </p:extLst>
          </p:nvPr>
        </p:nvGraphicFramePr>
        <p:xfrm>
          <a:off x="709683" y="2047164"/>
          <a:ext cx="9921922" cy="3480435"/>
        </p:xfrm>
        <a:graphic>
          <a:graphicData uri="http://schemas.openxmlformats.org/drawingml/2006/table">
            <a:tbl>
              <a:tblPr/>
              <a:tblGrid>
                <a:gridCol w="2706810"/>
                <a:gridCol w="1755769"/>
                <a:gridCol w="2962860"/>
                <a:gridCol w="2496483"/>
              </a:tblGrid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ชนิด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Watt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กระแส (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mA)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analog input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no input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หลอดไฟ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106.0220526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หลอดไฟ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169.6352841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หลอดไฟ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254.4529262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สว่าน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147.1392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670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23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หลอดไฟ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848.1764207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Garamond Pro" panose="02020502060506020403" pitchFamily="18" charset="0"/>
                          <a:cs typeface="+mj-cs"/>
                        </a:rPr>
                        <a:t>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3188" y="5950424"/>
            <a:ext cx="34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at LIL lab  =  235.8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18" t="9239" r="23546" b="10556"/>
          <a:stretch/>
        </p:blipFill>
        <p:spPr>
          <a:xfrm>
            <a:off x="2559665" y="337032"/>
            <a:ext cx="7444144" cy="61552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42448" y="3166281"/>
            <a:ext cx="1187355" cy="4913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95" t="28936" r="14406" b="17878"/>
          <a:stretch/>
        </p:blipFill>
        <p:spPr>
          <a:xfrm>
            <a:off x="914401" y="761545"/>
            <a:ext cx="9665213" cy="51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630" y="447646"/>
            <a:ext cx="6558295" cy="1325562"/>
          </a:xfrm>
        </p:spPr>
        <p:txBody>
          <a:bodyPr/>
          <a:lstStyle/>
          <a:p>
            <a:r>
              <a:rPr lang="en-US" dirty="0" smtClean="0"/>
              <a:t>Solved graph value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31154"/>
              </p:ext>
            </p:extLst>
          </p:nvPr>
        </p:nvGraphicFramePr>
        <p:xfrm>
          <a:off x="436728" y="2423319"/>
          <a:ext cx="11000097" cy="3480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7797"/>
                <a:gridCol w="1406137"/>
                <a:gridCol w="2372857"/>
                <a:gridCol w="1999352"/>
                <a:gridCol w="305395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 dirty="0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ชนิด</a:t>
                      </a:r>
                      <a:endParaRPr lang="th-TH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Watt 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กระแส (</a:t>
                      </a:r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mA)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analog input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 dirty="0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ค่าจากการ </a:t>
                      </a:r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Fit </a:t>
                      </a:r>
                      <a:r>
                        <a:rPr lang="en-US" sz="3200" u="none" strike="noStrike" dirty="0" smtClean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graph (mA)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no input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525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5.991421875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หลอดไฟ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106.0220526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539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92.82624255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หลอดไฟ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40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169.6352841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554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174.5682003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หลอดไฟ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254.4529262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571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255.4774778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สว่าน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147.1392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624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670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622.925173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th-TH" sz="3200" u="none" strike="noStrike">
                          <a:effectLst/>
                          <a:latin typeface="Adobe Arabic" panose="02040503050201020203" pitchFamily="18" charset="-78"/>
                          <a:cs typeface="+mj-cs"/>
                        </a:rPr>
                        <a:t>หลอดไฟ</a:t>
                      </a:r>
                      <a:endParaRPr lang="th-TH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+mj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200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848.1764207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718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848.0568737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7087" y="6223379"/>
            <a:ext cx="34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at LIL lab  =  235.8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84</TotalTime>
  <Words>104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Arabic</vt:lpstr>
      <vt:lpstr>Adobe Garamond Pro</vt:lpstr>
      <vt:lpstr>Arial</vt:lpstr>
      <vt:lpstr>Century Schoolbook</vt:lpstr>
      <vt:lpstr>DilleniaUPC</vt:lpstr>
      <vt:lpstr>Wingdings 2</vt:lpstr>
      <vt:lpstr>View</vt:lpstr>
      <vt:lpstr>ปลั๊กไฟอัจฉริยะ</vt:lpstr>
      <vt:lpstr>ค่าที่ได้จากการวัดจริง</vt:lpstr>
      <vt:lpstr>PowerPoint Presentation</vt:lpstr>
      <vt:lpstr>PowerPoint Presentation</vt:lpstr>
      <vt:lpstr>Solved graph value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ค่าที่ได้จากการวัดจริง</dc:title>
  <dc:creator>pump pump</dc:creator>
  <cp:lastModifiedBy>pump pump</cp:lastModifiedBy>
  <cp:revision>5</cp:revision>
  <dcterms:created xsi:type="dcterms:W3CDTF">2014-01-30T06:31:05Z</dcterms:created>
  <dcterms:modified xsi:type="dcterms:W3CDTF">2014-01-30T07:55:28Z</dcterms:modified>
</cp:coreProperties>
</file>