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322" r:id="rId5"/>
    <p:sldId id="337" r:id="rId6"/>
    <p:sldId id="321" r:id="rId7"/>
    <p:sldId id="320" r:id="rId8"/>
    <p:sldId id="323" r:id="rId9"/>
    <p:sldId id="325" r:id="rId10"/>
    <p:sldId id="326" r:id="rId11"/>
    <p:sldId id="333" r:id="rId12"/>
    <p:sldId id="334" r:id="rId13"/>
    <p:sldId id="317" r:id="rId14"/>
    <p:sldId id="319" r:id="rId15"/>
    <p:sldId id="327" r:id="rId16"/>
    <p:sldId id="330" r:id="rId17"/>
    <p:sldId id="331" r:id="rId18"/>
    <p:sldId id="332" r:id="rId19"/>
    <p:sldId id="318" r:id="rId20"/>
    <p:sldId id="335" r:id="rId21"/>
    <p:sldId id="336" r:id="rId22"/>
    <p:sldId id="314" r:id="rId23"/>
    <p:sldId id="311" r:id="rId24"/>
    <p:sldId id="31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00FFF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C4FC0C-C791-4BDD-83BB-4561B9022AE6}" v="897" dt="2024-03-11T13:05:26.497"/>
  </p1510:revLst>
</p1510:revInfo>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26" autoAdjust="0"/>
    <p:restoredTop sz="94823" autoAdjust="0"/>
  </p:normalViewPr>
  <p:slideViewPr>
    <p:cSldViewPr snapToGrid="0">
      <p:cViewPr varScale="1">
        <p:scale>
          <a:sx n="79" d="100"/>
          <a:sy n="79" d="100"/>
        </p:scale>
        <p:origin x="974" y="72"/>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pan Roy" userId="5f187efb172be6b4" providerId="LiveId" clId="{74C4FC0C-C791-4BDD-83BB-4561B9022AE6}"/>
    <pc:docChg chg="undo redo custSel addSld delSld modSld sldOrd">
      <pc:chgData name="Supan Roy" userId="5f187efb172be6b4" providerId="LiveId" clId="{74C4FC0C-C791-4BDD-83BB-4561B9022AE6}" dt="2024-03-11T13:05:42.315" v="3733" actId="20577"/>
      <pc:docMkLst>
        <pc:docMk/>
      </pc:docMkLst>
      <pc:sldChg chg="addSp delSp modSp mod modTransition">
        <pc:chgData name="Supan Roy" userId="5f187efb172be6b4" providerId="LiveId" clId="{74C4FC0C-C791-4BDD-83BB-4561B9022AE6}" dt="2024-02-18T11:20:03.355" v="3449"/>
        <pc:sldMkLst>
          <pc:docMk/>
          <pc:sldMk cId="704370842" sldId="310"/>
        </pc:sldMkLst>
        <pc:spChg chg="del mod">
          <ac:chgData name="Supan Roy" userId="5f187efb172be6b4" providerId="LiveId" clId="{74C4FC0C-C791-4BDD-83BB-4561B9022AE6}" dt="2024-02-17T13:10:20.803" v="2353" actId="478"/>
          <ac:spMkLst>
            <pc:docMk/>
            <pc:sldMk cId="704370842" sldId="310"/>
            <ac:spMk id="2" creationId="{70ECFE66-A9E7-A365-967B-2FD670CB3923}"/>
          </ac:spMkLst>
        </pc:spChg>
        <pc:spChg chg="del mod">
          <ac:chgData name="Supan Roy" userId="5f187efb172be6b4" providerId="LiveId" clId="{74C4FC0C-C791-4BDD-83BB-4561B9022AE6}" dt="2024-02-17T13:18:35.179" v="2395" actId="478"/>
          <ac:spMkLst>
            <pc:docMk/>
            <pc:sldMk cId="704370842" sldId="310"/>
            <ac:spMk id="3" creationId="{F101732C-7338-DBA0-BD19-1FA88304749F}"/>
          </ac:spMkLst>
        </pc:spChg>
        <pc:spChg chg="add del mod">
          <ac:chgData name="Supan Roy" userId="5f187efb172be6b4" providerId="LiveId" clId="{74C4FC0C-C791-4BDD-83BB-4561B9022AE6}" dt="2024-02-17T13:18:37.012" v="2396" actId="478"/>
          <ac:spMkLst>
            <pc:docMk/>
            <pc:sldMk cId="704370842" sldId="310"/>
            <ac:spMk id="5" creationId="{CCF76B5E-5D06-DAFC-ECEF-AF7CB7AB739F}"/>
          </ac:spMkLst>
        </pc:spChg>
        <pc:picChg chg="add del mod">
          <ac:chgData name="Supan Roy" userId="5f187efb172be6b4" providerId="LiveId" clId="{74C4FC0C-C791-4BDD-83BB-4561B9022AE6}" dt="2024-02-17T13:29:19.124" v="2417" actId="478"/>
          <ac:picMkLst>
            <pc:docMk/>
            <pc:sldMk cId="704370842" sldId="310"/>
            <ac:picMk id="6" creationId="{07D0DBE3-BDD8-F296-9F3C-85A90B8FE5D5}"/>
          </ac:picMkLst>
        </pc:picChg>
        <pc:picChg chg="add del mod">
          <ac:chgData name="Supan Roy" userId="5f187efb172be6b4" providerId="LiveId" clId="{74C4FC0C-C791-4BDD-83BB-4561B9022AE6}" dt="2024-02-17T13:24:47.904" v="2405" actId="478"/>
          <ac:picMkLst>
            <pc:docMk/>
            <pc:sldMk cId="704370842" sldId="310"/>
            <ac:picMk id="7" creationId="{E38F57F6-8E77-B54C-4232-2F9AFF3B6FA1}"/>
          </ac:picMkLst>
        </pc:picChg>
        <pc:picChg chg="add del mod">
          <ac:chgData name="Supan Roy" userId="5f187efb172be6b4" providerId="LiveId" clId="{74C4FC0C-C791-4BDD-83BB-4561B9022AE6}" dt="2024-02-17T13:29:18.183" v="2416" actId="478"/>
          <ac:picMkLst>
            <pc:docMk/>
            <pc:sldMk cId="704370842" sldId="310"/>
            <ac:picMk id="9" creationId="{E5E215B4-EC14-8394-234F-2268C4D17D1E}"/>
          </ac:picMkLst>
        </pc:picChg>
        <pc:picChg chg="add del mod modCrop">
          <ac:chgData name="Supan Roy" userId="5f187efb172be6b4" providerId="LiveId" clId="{74C4FC0C-C791-4BDD-83BB-4561B9022AE6}" dt="2024-02-17T13:30:58.662" v="2436" actId="478"/>
          <ac:picMkLst>
            <pc:docMk/>
            <pc:sldMk cId="704370842" sldId="310"/>
            <ac:picMk id="11" creationId="{51A5FB90-29B7-4FDE-1721-62DDFAFE7F8C}"/>
          </ac:picMkLst>
        </pc:picChg>
        <pc:picChg chg="add mod">
          <ac:chgData name="Supan Roy" userId="5f187efb172be6b4" providerId="LiveId" clId="{74C4FC0C-C791-4BDD-83BB-4561B9022AE6}" dt="2024-02-17T13:31:51.356" v="2437" actId="931"/>
          <ac:picMkLst>
            <pc:docMk/>
            <pc:sldMk cId="704370842" sldId="310"/>
            <ac:picMk id="13" creationId="{ABD557E9-8CED-6C11-484C-8FF1CF952825}"/>
          </ac:picMkLst>
        </pc:picChg>
      </pc:sldChg>
      <pc:sldChg chg="addSp delSp modSp mod modTransition modAnim">
        <pc:chgData name="Supan Roy" userId="5f187efb172be6b4" providerId="LiveId" clId="{74C4FC0C-C791-4BDD-83BB-4561B9022AE6}" dt="2024-03-11T13:00:58.370" v="3672"/>
        <pc:sldMkLst>
          <pc:docMk/>
          <pc:sldMk cId="1669023770" sldId="311"/>
        </pc:sldMkLst>
        <pc:spChg chg="mod">
          <ac:chgData name="Supan Roy" userId="5f187efb172be6b4" providerId="LiveId" clId="{74C4FC0C-C791-4BDD-83BB-4561B9022AE6}" dt="2024-02-17T13:32:53.223" v="2466" actId="20577"/>
          <ac:spMkLst>
            <pc:docMk/>
            <pc:sldMk cId="1669023770" sldId="311"/>
            <ac:spMk id="4" creationId="{CA7BF639-9897-7AC5-9AE9-B87BE1DE79F3}"/>
          </ac:spMkLst>
        </pc:spChg>
        <pc:spChg chg="add del mod">
          <ac:chgData name="Supan Roy" userId="5f187efb172be6b4" providerId="LiveId" clId="{74C4FC0C-C791-4BDD-83BB-4561B9022AE6}" dt="2024-02-18T09:54:39.961" v="2852" actId="478"/>
          <ac:spMkLst>
            <pc:docMk/>
            <pc:sldMk cId="1669023770" sldId="311"/>
            <ac:spMk id="6" creationId="{5086BEA0-F990-5553-4481-E15A62203291}"/>
          </ac:spMkLst>
        </pc:spChg>
        <pc:spChg chg="add del mod">
          <ac:chgData name="Supan Roy" userId="5f187efb172be6b4" providerId="LiveId" clId="{74C4FC0C-C791-4BDD-83BB-4561B9022AE6}" dt="2024-02-18T10:01:10.557" v="2886" actId="478"/>
          <ac:spMkLst>
            <pc:docMk/>
            <pc:sldMk cId="1669023770" sldId="311"/>
            <ac:spMk id="11" creationId="{B0FA8BEF-5F06-2B60-F6C8-5C9EA9FB24C9}"/>
          </ac:spMkLst>
        </pc:spChg>
        <pc:graphicFrameChg chg="del modGraphic">
          <ac:chgData name="Supan Roy" userId="5f187efb172be6b4" providerId="LiveId" clId="{74C4FC0C-C791-4BDD-83BB-4561B9022AE6}" dt="2024-02-18T09:54:38.507" v="2851" actId="478"/>
          <ac:graphicFrameMkLst>
            <pc:docMk/>
            <pc:sldMk cId="1669023770" sldId="311"/>
            <ac:graphicFrameMk id="5" creationId="{D1DCF783-46E9-D159-7BE1-A0FAAD6D6524}"/>
          </ac:graphicFrameMkLst>
        </pc:graphicFrameChg>
        <pc:graphicFrameChg chg="add del mod">
          <ac:chgData name="Supan Roy" userId="5f187efb172be6b4" providerId="LiveId" clId="{74C4FC0C-C791-4BDD-83BB-4561B9022AE6}" dt="2024-02-18T10:00:03.549" v="2879" actId="478"/>
          <ac:graphicFrameMkLst>
            <pc:docMk/>
            <pc:sldMk cId="1669023770" sldId="311"/>
            <ac:graphicFrameMk id="10" creationId="{37C908B2-FF50-0586-F153-49CF7F5C31D5}"/>
          </ac:graphicFrameMkLst>
        </pc:graphicFrameChg>
        <pc:graphicFrameChg chg="add mod">
          <ac:chgData name="Supan Roy" userId="5f187efb172be6b4" providerId="LiveId" clId="{74C4FC0C-C791-4BDD-83BB-4561B9022AE6}" dt="2024-03-11T13:00:58.370" v="3672"/>
          <ac:graphicFrameMkLst>
            <pc:docMk/>
            <pc:sldMk cId="1669023770" sldId="311"/>
            <ac:graphicFrameMk id="14" creationId="{99CF8374-7F86-0E65-D91B-EC2427BBB37E}"/>
          </ac:graphicFrameMkLst>
        </pc:graphicFrameChg>
      </pc:sldChg>
      <pc:sldChg chg="del">
        <pc:chgData name="Supan Roy" userId="5f187efb172be6b4" providerId="LiveId" clId="{74C4FC0C-C791-4BDD-83BB-4561B9022AE6}" dt="2024-02-16T11:23:15.876" v="2239" actId="47"/>
        <pc:sldMkLst>
          <pc:docMk/>
          <pc:sldMk cId="952135350" sldId="312"/>
        </pc:sldMkLst>
      </pc:sldChg>
      <pc:sldChg chg="del">
        <pc:chgData name="Supan Roy" userId="5f187efb172be6b4" providerId="LiveId" clId="{74C4FC0C-C791-4BDD-83BB-4561B9022AE6}" dt="2024-02-16T11:23:18.497" v="2240" actId="47"/>
        <pc:sldMkLst>
          <pc:docMk/>
          <pc:sldMk cId="2224546682" sldId="313"/>
        </pc:sldMkLst>
      </pc:sldChg>
      <pc:sldChg chg="addSp delSp modSp mod modTransition">
        <pc:chgData name="Supan Roy" userId="5f187efb172be6b4" providerId="LiveId" clId="{74C4FC0C-C791-4BDD-83BB-4561B9022AE6}" dt="2024-02-18T11:19:05.474" v="3430"/>
        <pc:sldMkLst>
          <pc:docMk/>
          <pc:sldMk cId="82250651" sldId="314"/>
        </pc:sldMkLst>
        <pc:spChg chg="del">
          <ac:chgData name="Supan Roy" userId="5f187efb172be6b4" providerId="LiveId" clId="{74C4FC0C-C791-4BDD-83BB-4561B9022AE6}" dt="2024-02-17T12:49:14.279" v="2280" actId="478"/>
          <ac:spMkLst>
            <pc:docMk/>
            <pc:sldMk cId="82250651" sldId="314"/>
            <ac:spMk id="3" creationId="{43B3004F-891E-E0B4-FC2D-A5949EC33A3D}"/>
          </ac:spMkLst>
        </pc:spChg>
        <pc:spChg chg="add mod">
          <ac:chgData name="Supan Roy" userId="5f187efb172be6b4" providerId="LiveId" clId="{74C4FC0C-C791-4BDD-83BB-4561B9022AE6}" dt="2024-02-18T10:12:56.453" v="2971" actId="20577"/>
          <ac:spMkLst>
            <pc:docMk/>
            <pc:sldMk cId="82250651" sldId="314"/>
            <ac:spMk id="4" creationId="{BC612B04-220F-EDFF-EA1F-8DFD19DEC373}"/>
          </ac:spMkLst>
        </pc:spChg>
        <pc:spChg chg="del">
          <ac:chgData name="Supan Roy" userId="5f187efb172be6b4" providerId="LiveId" clId="{74C4FC0C-C791-4BDD-83BB-4561B9022AE6}" dt="2024-02-17T12:49:33.690" v="2284" actId="478"/>
          <ac:spMkLst>
            <pc:docMk/>
            <pc:sldMk cId="82250651" sldId="314"/>
            <ac:spMk id="4" creationId="{E52EF1C1-5933-D909-38D2-D22F630A85FE}"/>
          </ac:spMkLst>
        </pc:spChg>
        <pc:spChg chg="add del mod">
          <ac:chgData name="Supan Roy" userId="5f187efb172be6b4" providerId="LiveId" clId="{74C4FC0C-C791-4BDD-83BB-4561B9022AE6}" dt="2024-02-17T12:49:11.992" v="2279" actId="478"/>
          <ac:spMkLst>
            <pc:docMk/>
            <pc:sldMk cId="82250651" sldId="314"/>
            <ac:spMk id="6" creationId="{D89349D3-BA69-0202-296B-C0E8AA6124DB}"/>
          </ac:spMkLst>
        </pc:spChg>
        <pc:spChg chg="add del mod">
          <ac:chgData name="Supan Roy" userId="5f187efb172be6b4" providerId="LiveId" clId="{74C4FC0C-C791-4BDD-83BB-4561B9022AE6}" dt="2024-02-17T12:49:15.139" v="2281" actId="478"/>
          <ac:spMkLst>
            <pc:docMk/>
            <pc:sldMk cId="82250651" sldId="314"/>
            <ac:spMk id="9" creationId="{4475457F-A5BE-3A9E-F78B-609D17D0EA1A}"/>
          </ac:spMkLst>
        </pc:spChg>
        <pc:spChg chg="add del mod">
          <ac:chgData name="Supan Roy" userId="5f187efb172be6b4" providerId="LiveId" clId="{74C4FC0C-C791-4BDD-83BB-4561B9022AE6}" dt="2024-02-17T12:49:35.775" v="2285" actId="478"/>
          <ac:spMkLst>
            <pc:docMk/>
            <pc:sldMk cId="82250651" sldId="314"/>
            <ac:spMk id="12" creationId="{A51920DA-0DE6-1215-1659-6B1394F6F0CE}"/>
          </ac:spMkLst>
        </pc:spChg>
        <pc:picChg chg="del mod">
          <ac:chgData name="Supan Roy" userId="5f187efb172be6b4" providerId="LiveId" clId="{74C4FC0C-C791-4BDD-83BB-4561B9022AE6}" dt="2024-02-17T12:49:11.110" v="2278" actId="478"/>
          <ac:picMkLst>
            <pc:docMk/>
            <pc:sldMk cId="82250651" sldId="314"/>
            <ac:picMk id="7" creationId="{9A3D4103-A3C2-A6CC-FF4A-CAB89B7EA625}"/>
          </ac:picMkLst>
        </pc:picChg>
        <pc:picChg chg="add mod">
          <ac:chgData name="Supan Roy" userId="5f187efb172be6b4" providerId="LiveId" clId="{74C4FC0C-C791-4BDD-83BB-4561B9022AE6}" dt="2024-02-17T12:51:10.619" v="2293" actId="1076"/>
          <ac:picMkLst>
            <pc:docMk/>
            <pc:sldMk cId="82250651" sldId="314"/>
            <ac:picMk id="10" creationId="{D4B1B590-F57A-FEE8-325E-827776F63BA6}"/>
          </ac:picMkLst>
        </pc:picChg>
        <pc:picChg chg="add mod">
          <ac:chgData name="Supan Roy" userId="5f187efb172be6b4" providerId="LiveId" clId="{74C4FC0C-C791-4BDD-83BB-4561B9022AE6}" dt="2024-02-17T12:49:09.112" v="2277" actId="1076"/>
          <ac:picMkLst>
            <pc:docMk/>
            <pc:sldMk cId="82250651" sldId="314"/>
            <ac:picMk id="1026" creationId="{1555C63E-18F2-72DB-A0C7-BB815F5A2996}"/>
          </ac:picMkLst>
        </pc:picChg>
      </pc:sldChg>
      <pc:sldChg chg="del">
        <pc:chgData name="Supan Roy" userId="5f187efb172be6b4" providerId="LiveId" clId="{74C4FC0C-C791-4BDD-83BB-4561B9022AE6}" dt="2024-02-18T10:57:05.690" v="3240" actId="47"/>
        <pc:sldMkLst>
          <pc:docMk/>
          <pc:sldMk cId="2302010161" sldId="315"/>
        </pc:sldMkLst>
      </pc:sldChg>
      <pc:sldChg chg="del">
        <pc:chgData name="Supan Roy" userId="5f187efb172be6b4" providerId="LiveId" clId="{74C4FC0C-C791-4BDD-83BB-4561B9022AE6}" dt="2024-02-18T11:12:24.628" v="3345" actId="47"/>
        <pc:sldMkLst>
          <pc:docMk/>
          <pc:sldMk cId="554382460" sldId="316"/>
        </pc:sldMkLst>
      </pc:sldChg>
      <pc:sldChg chg="modSp mod ord modTransition">
        <pc:chgData name="Supan Roy" userId="5f187efb172be6b4" providerId="LiveId" clId="{74C4FC0C-C791-4BDD-83BB-4561B9022AE6}" dt="2024-02-18T11:15:52.277" v="3397"/>
        <pc:sldMkLst>
          <pc:docMk/>
          <pc:sldMk cId="4011334062" sldId="317"/>
        </pc:sldMkLst>
        <pc:spChg chg="mod">
          <ac:chgData name="Supan Roy" userId="5f187efb172be6b4" providerId="LiveId" clId="{74C4FC0C-C791-4BDD-83BB-4561B9022AE6}" dt="2024-02-16T10:17:43.682" v="827" actId="20577"/>
          <ac:spMkLst>
            <pc:docMk/>
            <pc:sldMk cId="4011334062" sldId="317"/>
            <ac:spMk id="2" creationId="{1B061384-8C2A-AC46-D296-2DF95CBF10BB}"/>
          </ac:spMkLst>
        </pc:spChg>
        <pc:spChg chg="mod">
          <ac:chgData name="Supan Roy" userId="5f187efb172be6b4" providerId="LiveId" clId="{74C4FC0C-C791-4BDD-83BB-4561B9022AE6}" dt="2024-02-16T10:20:57.205" v="895" actId="20577"/>
          <ac:spMkLst>
            <pc:docMk/>
            <pc:sldMk cId="4011334062" sldId="317"/>
            <ac:spMk id="3" creationId="{FEF606B8-D15C-3916-2C66-49DEC593A3C2}"/>
          </ac:spMkLst>
        </pc:spChg>
      </pc:sldChg>
      <pc:sldChg chg="modSp mod modTransition">
        <pc:chgData name="Supan Roy" userId="5f187efb172be6b4" providerId="LiveId" clId="{74C4FC0C-C791-4BDD-83BB-4561B9022AE6}" dt="2024-02-18T11:17:43.442" v="3422"/>
        <pc:sldMkLst>
          <pc:docMk/>
          <pc:sldMk cId="2906152353" sldId="318"/>
        </pc:sldMkLst>
        <pc:spChg chg="mod">
          <ac:chgData name="Supan Roy" userId="5f187efb172be6b4" providerId="LiveId" clId="{74C4FC0C-C791-4BDD-83BB-4561B9022AE6}" dt="2024-02-18T10:56:59.817" v="3239" actId="1076"/>
          <ac:spMkLst>
            <pc:docMk/>
            <pc:sldMk cId="2906152353" sldId="318"/>
            <ac:spMk id="2" creationId="{CFDEBC60-AA38-5DEF-3160-0CAA68F3D28C}"/>
          </ac:spMkLst>
        </pc:spChg>
        <pc:spChg chg="mod">
          <ac:chgData name="Supan Roy" userId="5f187efb172be6b4" providerId="LiveId" clId="{74C4FC0C-C791-4BDD-83BB-4561B9022AE6}" dt="2024-02-18T10:56:14.757" v="3201" actId="2711"/>
          <ac:spMkLst>
            <pc:docMk/>
            <pc:sldMk cId="2906152353" sldId="318"/>
            <ac:spMk id="3" creationId="{1EBEE570-1B5E-FFD1-485D-D77E4E6FE7C0}"/>
          </ac:spMkLst>
        </pc:spChg>
      </pc:sldChg>
      <pc:sldChg chg="addSp delSp modSp mod modTransition">
        <pc:chgData name="Supan Roy" userId="5f187efb172be6b4" providerId="LiveId" clId="{74C4FC0C-C791-4BDD-83BB-4561B9022AE6}" dt="2024-02-18T11:15:59.295" v="3399"/>
        <pc:sldMkLst>
          <pc:docMk/>
          <pc:sldMk cId="3421680658" sldId="319"/>
        </pc:sldMkLst>
        <pc:spChg chg="add del mod">
          <ac:chgData name="Supan Roy" userId="5f187efb172be6b4" providerId="LiveId" clId="{74C4FC0C-C791-4BDD-83BB-4561B9022AE6}" dt="2024-02-16T10:04:27.710" v="338" actId="478"/>
          <ac:spMkLst>
            <pc:docMk/>
            <pc:sldMk cId="3421680658" sldId="319"/>
            <ac:spMk id="3" creationId="{8788E1B3-D36E-DDFD-FE2F-360476C223D0}"/>
          </ac:spMkLst>
        </pc:spChg>
        <pc:spChg chg="mod">
          <ac:chgData name="Supan Roy" userId="5f187efb172be6b4" providerId="LiveId" clId="{74C4FC0C-C791-4BDD-83BB-4561B9022AE6}" dt="2024-02-18T11:11:14.669" v="3338" actId="13926"/>
          <ac:spMkLst>
            <pc:docMk/>
            <pc:sldMk cId="3421680658" sldId="319"/>
            <ac:spMk id="7" creationId="{4C0FEFBF-60FD-0161-6F6E-89EE39389CEE}"/>
          </ac:spMkLst>
        </pc:spChg>
        <pc:spChg chg="mod">
          <ac:chgData name="Supan Roy" userId="5f187efb172be6b4" providerId="LiveId" clId="{74C4FC0C-C791-4BDD-83BB-4561B9022AE6}" dt="2024-02-16T10:53:43.514" v="1410" actId="14100"/>
          <ac:spMkLst>
            <pc:docMk/>
            <pc:sldMk cId="3421680658" sldId="319"/>
            <ac:spMk id="8" creationId="{DD542008-8017-76E5-ABC0-32401068875D}"/>
          </ac:spMkLst>
        </pc:spChg>
        <pc:picChg chg="del">
          <ac:chgData name="Supan Roy" userId="5f187efb172be6b4" providerId="LiveId" clId="{74C4FC0C-C791-4BDD-83BB-4561B9022AE6}" dt="2024-02-16T10:04:26.777" v="337" actId="478"/>
          <ac:picMkLst>
            <pc:docMk/>
            <pc:sldMk cId="3421680658" sldId="319"/>
            <ac:picMk id="5" creationId="{E71238CA-461F-1B03-D7E1-786C002AB7DC}"/>
          </ac:picMkLst>
        </pc:picChg>
        <pc:picChg chg="add mod">
          <ac:chgData name="Supan Roy" userId="5f187efb172be6b4" providerId="LiveId" clId="{74C4FC0C-C791-4BDD-83BB-4561B9022AE6}" dt="2024-02-16T10:23:24.077" v="924" actId="1076"/>
          <ac:picMkLst>
            <pc:docMk/>
            <pc:sldMk cId="3421680658" sldId="319"/>
            <ac:picMk id="6" creationId="{7D042650-9F2B-8B16-CA79-644BD8A3FC50}"/>
          </ac:picMkLst>
        </pc:picChg>
      </pc:sldChg>
      <pc:sldChg chg="addSp delSp modSp mod modTransition">
        <pc:chgData name="Supan Roy" userId="5f187efb172be6b4" providerId="LiveId" clId="{74C4FC0C-C791-4BDD-83BB-4561B9022AE6}" dt="2024-02-18T12:26:38.812" v="3457" actId="20577"/>
        <pc:sldMkLst>
          <pc:docMk/>
          <pc:sldMk cId="3752118431" sldId="320"/>
        </pc:sldMkLst>
        <pc:spChg chg="add mod">
          <ac:chgData name="Supan Roy" userId="5f187efb172be6b4" providerId="LiveId" clId="{74C4FC0C-C791-4BDD-83BB-4561B9022AE6}" dt="2024-02-16T09:43:20.488" v="192" actId="12"/>
          <ac:spMkLst>
            <pc:docMk/>
            <pc:sldMk cId="3752118431" sldId="320"/>
            <ac:spMk id="2" creationId="{AC2C2BC8-ECA2-D5BE-D628-2409B1DD1640}"/>
          </ac:spMkLst>
        </pc:spChg>
        <pc:spChg chg="mod">
          <ac:chgData name="Supan Roy" userId="5f187efb172be6b4" providerId="LiveId" clId="{74C4FC0C-C791-4BDD-83BB-4561B9022AE6}" dt="2024-02-16T09:39:17.266" v="128" actId="13926"/>
          <ac:spMkLst>
            <pc:docMk/>
            <pc:sldMk cId="3752118431" sldId="320"/>
            <ac:spMk id="3" creationId="{89D0E47E-D228-15EB-5886-33E9AA181D03}"/>
          </ac:spMkLst>
        </pc:spChg>
        <pc:spChg chg="add mod">
          <ac:chgData name="Supan Roy" userId="5f187efb172be6b4" providerId="LiveId" clId="{74C4FC0C-C791-4BDD-83BB-4561B9022AE6}" dt="2024-02-18T10:40:49.007" v="3125" actId="1076"/>
          <ac:spMkLst>
            <pc:docMk/>
            <pc:sldMk cId="3752118431" sldId="320"/>
            <ac:spMk id="4" creationId="{470536F5-C137-AF6D-7816-BC91D00F779F}"/>
          </ac:spMkLst>
        </pc:spChg>
        <pc:spChg chg="add mod">
          <ac:chgData name="Supan Roy" userId="5f187efb172be6b4" providerId="LiveId" clId="{74C4FC0C-C791-4BDD-83BB-4561B9022AE6}" dt="2024-02-18T12:26:38.812" v="3457" actId="20577"/>
          <ac:spMkLst>
            <pc:docMk/>
            <pc:sldMk cId="3752118431" sldId="320"/>
            <ac:spMk id="5" creationId="{3331C19C-CBA3-D694-AB87-485A486C2477}"/>
          </ac:spMkLst>
        </pc:spChg>
        <pc:spChg chg="add del mod">
          <ac:chgData name="Supan Roy" userId="5f187efb172be6b4" providerId="LiveId" clId="{74C4FC0C-C791-4BDD-83BB-4561B9022AE6}" dt="2024-02-16T09:36:57.421" v="120" actId="478"/>
          <ac:spMkLst>
            <pc:docMk/>
            <pc:sldMk cId="3752118431" sldId="320"/>
            <ac:spMk id="8" creationId="{F170A914-F8A5-C909-EC67-EFE6AA18D8C4}"/>
          </ac:spMkLst>
        </pc:spChg>
        <pc:picChg chg="del">
          <ac:chgData name="Supan Roy" userId="5f187efb172be6b4" providerId="LiveId" clId="{74C4FC0C-C791-4BDD-83BB-4561B9022AE6}" dt="2024-02-16T09:36:55.773" v="119" actId="478"/>
          <ac:picMkLst>
            <pc:docMk/>
            <pc:sldMk cId="3752118431" sldId="320"/>
            <ac:picMk id="4" creationId="{5E6D83BB-8C90-A74A-7CB5-59884B99448A}"/>
          </ac:picMkLst>
        </pc:picChg>
        <pc:picChg chg="add mod">
          <ac:chgData name="Supan Roy" userId="5f187efb172be6b4" providerId="LiveId" clId="{74C4FC0C-C791-4BDD-83BB-4561B9022AE6}" dt="2024-02-18T10:42:57.102" v="3146" actId="1076"/>
          <ac:picMkLst>
            <pc:docMk/>
            <pc:sldMk cId="3752118431" sldId="320"/>
            <ac:picMk id="6" creationId="{BBFB19FC-C29D-5E54-CAA0-8187FA09D5D4}"/>
          </ac:picMkLst>
        </pc:picChg>
      </pc:sldChg>
      <pc:sldChg chg="modSp mod modTransition">
        <pc:chgData name="Supan Roy" userId="5f187efb172be6b4" providerId="LiveId" clId="{74C4FC0C-C791-4BDD-83BB-4561B9022AE6}" dt="2024-03-11T12:56:16.124" v="3649" actId="20577"/>
        <pc:sldMkLst>
          <pc:docMk/>
          <pc:sldMk cId="1607455252" sldId="321"/>
        </pc:sldMkLst>
        <pc:spChg chg="mod">
          <ac:chgData name="Supan Roy" userId="5f187efb172be6b4" providerId="LiveId" clId="{74C4FC0C-C791-4BDD-83BB-4561B9022AE6}" dt="2024-02-18T11:10:04.577" v="3334" actId="13926"/>
          <ac:spMkLst>
            <pc:docMk/>
            <pc:sldMk cId="1607455252" sldId="321"/>
            <ac:spMk id="2" creationId="{2CD97761-0B88-A5E8-0B78-C39173D05F4D}"/>
          </ac:spMkLst>
        </pc:spChg>
        <pc:spChg chg="mod">
          <ac:chgData name="Supan Roy" userId="5f187efb172be6b4" providerId="LiveId" clId="{74C4FC0C-C791-4BDD-83BB-4561B9022AE6}" dt="2024-03-11T12:56:16.124" v="3649" actId="20577"/>
          <ac:spMkLst>
            <pc:docMk/>
            <pc:sldMk cId="1607455252" sldId="321"/>
            <ac:spMk id="3" creationId="{02BA04E6-CD61-B962-4287-DEC1993C32D6}"/>
          </ac:spMkLst>
        </pc:spChg>
      </pc:sldChg>
      <pc:sldChg chg="addSp delSp modSp mod setBg">
        <pc:chgData name="Supan Roy" userId="5f187efb172be6b4" providerId="LiveId" clId="{74C4FC0C-C791-4BDD-83BB-4561B9022AE6}" dt="2024-03-11T12:51:51.188" v="3558" actId="20578"/>
        <pc:sldMkLst>
          <pc:docMk/>
          <pc:sldMk cId="3378822495" sldId="322"/>
        </pc:sldMkLst>
        <pc:spChg chg="mod">
          <ac:chgData name="Supan Roy" userId="5f187efb172be6b4" providerId="LiveId" clId="{74C4FC0C-C791-4BDD-83BB-4561B9022AE6}" dt="2024-02-18T09:35:56.434" v="2524" actId="1076"/>
          <ac:spMkLst>
            <pc:docMk/>
            <pc:sldMk cId="3378822495" sldId="322"/>
            <ac:spMk id="2" creationId="{75454C9E-20FB-B999-9303-C71D1334BAD7}"/>
          </ac:spMkLst>
        </pc:spChg>
        <pc:spChg chg="add del mod">
          <ac:chgData name="Supan Roy" userId="5f187efb172be6b4" providerId="LiveId" clId="{74C4FC0C-C791-4BDD-83BB-4561B9022AE6}" dt="2024-02-18T09:35:43.008" v="2521"/>
          <ac:spMkLst>
            <pc:docMk/>
            <pc:sldMk cId="3378822495" sldId="322"/>
            <ac:spMk id="4" creationId="{2E82B46E-AC81-F628-43FF-10A485DD1F66}"/>
          </ac:spMkLst>
        </pc:spChg>
        <pc:spChg chg="add mod">
          <ac:chgData name="Supan Roy" userId="5f187efb172be6b4" providerId="LiveId" clId="{74C4FC0C-C791-4BDD-83BB-4561B9022AE6}" dt="2024-02-18T09:50:15.718" v="2817" actId="1076"/>
          <ac:spMkLst>
            <pc:docMk/>
            <pc:sldMk cId="3378822495" sldId="322"/>
            <ac:spMk id="5" creationId="{753B139F-2123-4B28-1C6A-6355352F1BDE}"/>
          </ac:spMkLst>
        </pc:spChg>
        <pc:spChg chg="add mod">
          <ac:chgData name="Supan Roy" userId="5f187efb172be6b4" providerId="LiveId" clId="{74C4FC0C-C791-4BDD-83BB-4561B9022AE6}" dt="2024-03-11T12:51:51.188" v="3558" actId="20578"/>
          <ac:spMkLst>
            <pc:docMk/>
            <pc:sldMk cId="3378822495" sldId="322"/>
            <ac:spMk id="6" creationId="{D44B111A-C673-4376-D7BC-FF7257C39956}"/>
          </ac:spMkLst>
        </pc:spChg>
      </pc:sldChg>
      <pc:sldChg chg="addSp delSp modSp add mod modTransition">
        <pc:chgData name="Supan Roy" userId="5f187efb172be6b4" providerId="LiveId" clId="{74C4FC0C-C791-4BDD-83BB-4561B9022AE6}" dt="2024-02-18T11:14:21.031" v="3369"/>
        <pc:sldMkLst>
          <pc:docMk/>
          <pc:sldMk cId="333265293" sldId="323"/>
        </pc:sldMkLst>
        <pc:spChg chg="mod">
          <ac:chgData name="Supan Roy" userId="5f187efb172be6b4" providerId="LiveId" clId="{74C4FC0C-C791-4BDD-83BB-4561B9022AE6}" dt="2024-02-16T10:02:06.856" v="336" actId="14100"/>
          <ac:spMkLst>
            <pc:docMk/>
            <pc:sldMk cId="333265293" sldId="323"/>
            <ac:spMk id="2" creationId="{2DB66D7A-0A63-78BB-BFD7-9AC519419170}"/>
          </ac:spMkLst>
        </pc:spChg>
        <pc:spChg chg="mod">
          <ac:chgData name="Supan Roy" userId="5f187efb172be6b4" providerId="LiveId" clId="{74C4FC0C-C791-4BDD-83BB-4561B9022AE6}" dt="2024-02-18T10:42:34.626" v="3141" actId="207"/>
          <ac:spMkLst>
            <pc:docMk/>
            <pc:sldMk cId="333265293" sldId="323"/>
            <ac:spMk id="5" creationId="{00C9EF37-5C93-8CBB-C7CC-76502C0D1E6D}"/>
          </ac:spMkLst>
        </pc:spChg>
        <pc:picChg chg="mod">
          <ac:chgData name="Supan Roy" userId="5f187efb172be6b4" providerId="LiveId" clId="{74C4FC0C-C791-4BDD-83BB-4561B9022AE6}" dt="2024-02-18T10:43:17.992" v="3150" actId="1076"/>
          <ac:picMkLst>
            <pc:docMk/>
            <pc:sldMk cId="333265293" sldId="323"/>
            <ac:picMk id="6" creationId="{AAEC83DE-F242-284D-FDB0-81DB0FEF9171}"/>
          </ac:picMkLst>
        </pc:picChg>
        <pc:picChg chg="add del mod">
          <ac:chgData name="Supan Roy" userId="5f187efb172be6b4" providerId="LiveId" clId="{74C4FC0C-C791-4BDD-83BB-4561B9022AE6}" dt="2024-02-16T09:58:45.734" v="331" actId="478"/>
          <ac:picMkLst>
            <pc:docMk/>
            <pc:sldMk cId="333265293" sldId="323"/>
            <ac:picMk id="7" creationId="{29EFC3B9-8C28-F6C4-9086-21E85369DB69}"/>
          </ac:picMkLst>
        </pc:picChg>
      </pc:sldChg>
      <pc:sldChg chg="delSp modSp add del mod">
        <pc:chgData name="Supan Roy" userId="5f187efb172be6b4" providerId="LiveId" clId="{74C4FC0C-C791-4BDD-83BB-4561B9022AE6}" dt="2024-02-16T10:06:31.131" v="607" actId="47"/>
        <pc:sldMkLst>
          <pc:docMk/>
          <pc:sldMk cId="1517427098" sldId="324"/>
        </pc:sldMkLst>
        <pc:spChg chg="mod">
          <ac:chgData name="Supan Roy" userId="5f187efb172be6b4" providerId="LiveId" clId="{74C4FC0C-C791-4BDD-83BB-4561B9022AE6}" dt="2024-02-16T10:05:45.044" v="382" actId="1076"/>
          <ac:spMkLst>
            <pc:docMk/>
            <pc:sldMk cId="1517427098" sldId="324"/>
            <ac:spMk id="2" creationId="{0AEFA92E-D611-88F2-7FF4-039AE42F5B75}"/>
          </ac:spMkLst>
        </pc:spChg>
        <pc:spChg chg="mod">
          <ac:chgData name="Supan Roy" userId="5f187efb172be6b4" providerId="LiveId" clId="{74C4FC0C-C791-4BDD-83BB-4561B9022AE6}" dt="2024-02-16T10:06:27.130" v="606" actId="20577"/>
          <ac:spMkLst>
            <pc:docMk/>
            <pc:sldMk cId="1517427098" sldId="324"/>
            <ac:spMk id="3" creationId="{E7944961-046C-D560-B5CD-7856B9199EB8}"/>
          </ac:spMkLst>
        </pc:spChg>
        <pc:spChg chg="del mod">
          <ac:chgData name="Supan Roy" userId="5f187efb172be6b4" providerId="LiveId" clId="{74C4FC0C-C791-4BDD-83BB-4561B9022AE6}" dt="2024-02-16T10:04:53.187" v="341" actId="478"/>
          <ac:spMkLst>
            <pc:docMk/>
            <pc:sldMk cId="1517427098" sldId="324"/>
            <ac:spMk id="5" creationId="{70FC240C-CB9D-8A10-9F54-37957D7DC498}"/>
          </ac:spMkLst>
        </pc:spChg>
      </pc:sldChg>
      <pc:sldChg chg="addSp delSp modSp add mod modTransition">
        <pc:chgData name="Supan Roy" userId="5f187efb172be6b4" providerId="LiveId" clId="{74C4FC0C-C791-4BDD-83BB-4561B9022AE6}" dt="2024-02-18T11:14:53.870" v="3379"/>
        <pc:sldMkLst>
          <pc:docMk/>
          <pc:sldMk cId="985968521" sldId="325"/>
        </pc:sldMkLst>
        <pc:spChg chg="mod">
          <ac:chgData name="Supan Roy" userId="5f187efb172be6b4" providerId="LiveId" clId="{74C4FC0C-C791-4BDD-83BB-4561B9022AE6}" dt="2024-02-16T10:07:17.325" v="654" actId="20577"/>
          <ac:spMkLst>
            <pc:docMk/>
            <pc:sldMk cId="985968521" sldId="325"/>
            <ac:spMk id="2" creationId="{DA465BC8-9D40-2DD7-0AC5-6ABF077B4842}"/>
          </ac:spMkLst>
        </pc:spChg>
        <pc:spChg chg="mod">
          <ac:chgData name="Supan Roy" userId="5f187efb172be6b4" providerId="LiveId" clId="{74C4FC0C-C791-4BDD-83BB-4561B9022AE6}" dt="2024-02-17T12:59:03.485" v="2294" actId="20577"/>
          <ac:spMkLst>
            <pc:docMk/>
            <pc:sldMk cId="985968521" sldId="325"/>
            <ac:spMk id="3" creationId="{94736A34-FEF1-64AE-1131-4CB3D744A37A}"/>
          </ac:spMkLst>
        </pc:spChg>
        <pc:spChg chg="add del mod">
          <ac:chgData name="Supan Roy" userId="5f187efb172be6b4" providerId="LiveId" clId="{74C4FC0C-C791-4BDD-83BB-4561B9022AE6}" dt="2024-02-16T10:07:28.874" v="658"/>
          <ac:spMkLst>
            <pc:docMk/>
            <pc:sldMk cId="985968521" sldId="325"/>
            <ac:spMk id="4" creationId="{9ED09FC4-8C16-DC8D-D4A6-013B1D153584}"/>
          </ac:spMkLst>
        </pc:spChg>
        <pc:spChg chg="del mod">
          <ac:chgData name="Supan Roy" userId="5f187efb172be6b4" providerId="LiveId" clId="{74C4FC0C-C791-4BDD-83BB-4561B9022AE6}" dt="2024-02-16T10:06:53.620" v="626"/>
          <ac:spMkLst>
            <pc:docMk/>
            <pc:sldMk cId="985968521" sldId="325"/>
            <ac:spMk id="5" creationId="{F7848904-83FE-66A0-EEE7-5A3F94356B37}"/>
          </ac:spMkLst>
        </pc:spChg>
        <pc:spChg chg="add mod">
          <ac:chgData name="Supan Roy" userId="5f187efb172be6b4" providerId="LiveId" clId="{74C4FC0C-C791-4BDD-83BB-4561B9022AE6}" dt="2024-02-18T10:43:48.403" v="3152" actId="14100"/>
          <ac:spMkLst>
            <pc:docMk/>
            <pc:sldMk cId="985968521" sldId="325"/>
            <ac:spMk id="7" creationId="{675FEBFB-ED5E-4D89-FDD9-305ED73B265E}"/>
          </ac:spMkLst>
        </pc:spChg>
        <pc:picChg chg="del">
          <ac:chgData name="Supan Roy" userId="5f187efb172be6b4" providerId="LiveId" clId="{74C4FC0C-C791-4BDD-83BB-4561B9022AE6}" dt="2024-02-16T10:07:28.859" v="656" actId="478"/>
          <ac:picMkLst>
            <pc:docMk/>
            <pc:sldMk cId="985968521" sldId="325"/>
            <ac:picMk id="6" creationId="{1E5A08B7-1D10-CCD9-C3FC-1D2FA7B92D13}"/>
          </ac:picMkLst>
        </pc:picChg>
        <pc:picChg chg="add mod">
          <ac:chgData name="Supan Roy" userId="5f187efb172be6b4" providerId="LiveId" clId="{74C4FC0C-C791-4BDD-83BB-4561B9022AE6}" dt="2024-02-16T10:10:45.822" v="679" actId="1076"/>
          <ac:picMkLst>
            <pc:docMk/>
            <pc:sldMk cId="985968521" sldId="325"/>
            <ac:picMk id="8" creationId="{CE1225EC-3EFC-7975-C8A0-5EA6BA11A738}"/>
          </ac:picMkLst>
        </pc:picChg>
      </pc:sldChg>
      <pc:sldChg chg="addSp delSp modSp add mod modTransition">
        <pc:chgData name="Supan Roy" userId="5f187efb172be6b4" providerId="LiveId" clId="{74C4FC0C-C791-4BDD-83BB-4561B9022AE6}" dt="2024-02-18T11:15:01.676" v="3380"/>
        <pc:sldMkLst>
          <pc:docMk/>
          <pc:sldMk cId="1754648387" sldId="326"/>
        </pc:sldMkLst>
        <pc:spChg chg="mod">
          <ac:chgData name="Supan Roy" userId="5f187efb172be6b4" providerId="LiveId" clId="{74C4FC0C-C791-4BDD-83BB-4561B9022AE6}" dt="2024-02-16T10:11:44.528" v="748" actId="20577"/>
          <ac:spMkLst>
            <pc:docMk/>
            <pc:sldMk cId="1754648387" sldId="326"/>
            <ac:spMk id="2" creationId="{2E129AAB-82F4-496B-78CF-9EEEE21B99E3}"/>
          </ac:spMkLst>
        </pc:spChg>
        <pc:spChg chg="mod">
          <ac:chgData name="Supan Roy" userId="5f187efb172be6b4" providerId="LiveId" clId="{74C4FC0C-C791-4BDD-83BB-4561B9022AE6}" dt="2024-02-18T11:10:51.486" v="3337" actId="13926"/>
          <ac:spMkLst>
            <pc:docMk/>
            <pc:sldMk cId="1754648387" sldId="326"/>
            <ac:spMk id="3" creationId="{574FDCE7-3D78-1E55-E74A-BFD53C7CFFF0}"/>
          </ac:spMkLst>
        </pc:spChg>
        <pc:spChg chg="add mod">
          <ac:chgData name="Supan Roy" userId="5f187efb172be6b4" providerId="LiveId" clId="{74C4FC0C-C791-4BDD-83BB-4561B9022AE6}" dt="2024-02-18T10:44:07.083" v="3153" actId="2711"/>
          <ac:spMkLst>
            <pc:docMk/>
            <pc:sldMk cId="1754648387" sldId="326"/>
            <ac:spMk id="4" creationId="{29A70AD0-C4B1-6086-ED02-47607BC40360}"/>
          </ac:spMkLst>
        </pc:spChg>
        <pc:spChg chg="del mod">
          <ac:chgData name="Supan Roy" userId="5f187efb172be6b4" providerId="LiveId" clId="{74C4FC0C-C791-4BDD-83BB-4561B9022AE6}" dt="2024-02-16T10:11:36.354" v="736"/>
          <ac:spMkLst>
            <pc:docMk/>
            <pc:sldMk cId="1754648387" sldId="326"/>
            <ac:spMk id="7" creationId="{CEFF134A-A061-B140-3A0F-752339938020}"/>
          </ac:spMkLst>
        </pc:spChg>
        <pc:picChg chg="add mod">
          <ac:chgData name="Supan Roy" userId="5f187efb172be6b4" providerId="LiveId" clId="{74C4FC0C-C791-4BDD-83BB-4561B9022AE6}" dt="2024-02-17T13:03:10.685" v="2321" actId="1076"/>
          <ac:picMkLst>
            <pc:docMk/>
            <pc:sldMk cId="1754648387" sldId="326"/>
            <ac:picMk id="5" creationId="{1A6CF7C9-BABC-7B11-0FD7-68D993AE34E3}"/>
          </ac:picMkLst>
        </pc:picChg>
        <pc:picChg chg="del">
          <ac:chgData name="Supan Roy" userId="5f187efb172be6b4" providerId="LiveId" clId="{74C4FC0C-C791-4BDD-83BB-4561B9022AE6}" dt="2024-02-16T10:11:10.052" v="681" actId="478"/>
          <ac:picMkLst>
            <pc:docMk/>
            <pc:sldMk cId="1754648387" sldId="326"/>
            <ac:picMk id="8" creationId="{FFB8A119-ABB6-1086-6F6B-D260EFC279DB}"/>
          </ac:picMkLst>
        </pc:picChg>
      </pc:sldChg>
      <pc:sldChg chg="addSp delSp modSp add mod modTransition">
        <pc:chgData name="Supan Roy" userId="5f187efb172be6b4" providerId="LiveId" clId="{74C4FC0C-C791-4BDD-83BB-4561B9022AE6}" dt="2024-03-11T13:05:26.497" v="3722" actId="20577"/>
        <pc:sldMkLst>
          <pc:docMk/>
          <pc:sldMk cId="3066318403" sldId="327"/>
        </pc:sldMkLst>
        <pc:spChg chg="add mod">
          <ac:chgData name="Supan Roy" userId="5f187efb172be6b4" providerId="LiveId" clId="{74C4FC0C-C791-4BDD-83BB-4561B9022AE6}" dt="2024-03-11T13:05:26.497" v="3722" actId="20577"/>
          <ac:spMkLst>
            <pc:docMk/>
            <pc:sldMk cId="3066318403" sldId="327"/>
            <ac:spMk id="2" creationId="{D56610AF-DE31-B6A1-0258-C3C5995078A5}"/>
          </ac:spMkLst>
        </pc:spChg>
        <pc:spChg chg="mod">
          <ac:chgData name="Supan Roy" userId="5f187efb172be6b4" providerId="LiveId" clId="{74C4FC0C-C791-4BDD-83BB-4561B9022AE6}" dt="2024-02-18T11:11:25.253" v="3341" actId="13926"/>
          <ac:spMkLst>
            <pc:docMk/>
            <pc:sldMk cId="3066318403" sldId="327"/>
            <ac:spMk id="7" creationId="{353CDD1E-C231-F062-6EF9-AF77749355C0}"/>
          </ac:spMkLst>
        </pc:spChg>
        <pc:spChg chg="mod">
          <ac:chgData name="Supan Roy" userId="5f187efb172be6b4" providerId="LiveId" clId="{74C4FC0C-C791-4BDD-83BB-4561B9022AE6}" dt="2024-02-16T10:53:17.338" v="1405" actId="58"/>
          <ac:spMkLst>
            <pc:docMk/>
            <pc:sldMk cId="3066318403" sldId="327"/>
            <ac:spMk id="8" creationId="{574EDFED-00BA-DFA9-EA29-B86C47A3DA43}"/>
          </ac:spMkLst>
        </pc:spChg>
        <pc:spChg chg="add mod">
          <ac:chgData name="Supan Roy" userId="5f187efb172be6b4" providerId="LiveId" clId="{74C4FC0C-C791-4BDD-83BB-4561B9022AE6}" dt="2024-02-16T10:51:26.283" v="1381" actId="1076"/>
          <ac:spMkLst>
            <pc:docMk/>
            <pc:sldMk cId="3066318403" sldId="327"/>
            <ac:spMk id="13" creationId="{29886D64-A766-2DC8-D45C-03FFF6CD5F73}"/>
          </ac:spMkLst>
        </pc:spChg>
        <pc:spChg chg="add mod">
          <ac:chgData name="Supan Roy" userId="5f187efb172be6b4" providerId="LiveId" clId="{74C4FC0C-C791-4BDD-83BB-4561B9022AE6}" dt="2024-02-16T10:54:28.328" v="1417"/>
          <ac:spMkLst>
            <pc:docMk/>
            <pc:sldMk cId="3066318403" sldId="327"/>
            <ac:spMk id="14" creationId="{A499ADC4-933D-4E68-5ACB-80EF02D96CB3}"/>
          </ac:spMkLst>
        </pc:spChg>
        <pc:picChg chg="mod">
          <ac:chgData name="Supan Roy" userId="5f187efb172be6b4" providerId="LiveId" clId="{74C4FC0C-C791-4BDD-83BB-4561B9022AE6}" dt="2024-02-16T10:24:58.099" v="961" actId="1076"/>
          <ac:picMkLst>
            <pc:docMk/>
            <pc:sldMk cId="3066318403" sldId="327"/>
            <ac:picMk id="6" creationId="{8BFAEAF2-FACA-E69A-DB72-0B87940088F4}"/>
          </ac:picMkLst>
        </pc:picChg>
        <pc:cxnChg chg="add del mod">
          <ac:chgData name="Supan Roy" userId="5f187efb172be6b4" providerId="LiveId" clId="{74C4FC0C-C791-4BDD-83BB-4561B9022AE6}" dt="2024-02-16T10:50:28.889" v="1368" actId="11529"/>
          <ac:cxnSpMkLst>
            <pc:docMk/>
            <pc:sldMk cId="3066318403" sldId="327"/>
            <ac:cxnSpMk id="4" creationId="{4948AFCB-008B-8630-F743-73DDD46436D0}"/>
          </ac:cxnSpMkLst>
        </pc:cxnChg>
        <pc:cxnChg chg="add del mod">
          <ac:chgData name="Supan Roy" userId="5f187efb172be6b4" providerId="LiveId" clId="{74C4FC0C-C791-4BDD-83BB-4561B9022AE6}" dt="2024-02-16T10:50:49.113" v="1371" actId="478"/>
          <ac:cxnSpMkLst>
            <pc:docMk/>
            <pc:sldMk cId="3066318403" sldId="327"/>
            <ac:cxnSpMk id="11" creationId="{1638687B-10D2-8A69-C72A-473C008304BB}"/>
          </ac:cxnSpMkLst>
        </pc:cxnChg>
      </pc:sldChg>
      <pc:sldChg chg="add del">
        <pc:chgData name="Supan Roy" userId="5f187efb172be6b4" providerId="LiveId" clId="{74C4FC0C-C791-4BDD-83BB-4561B9022AE6}" dt="2024-02-16T10:26:08.498" v="973" actId="47"/>
        <pc:sldMkLst>
          <pc:docMk/>
          <pc:sldMk cId="3305832432" sldId="328"/>
        </pc:sldMkLst>
      </pc:sldChg>
      <pc:sldChg chg="add del">
        <pc:chgData name="Supan Roy" userId="5f187efb172be6b4" providerId="LiveId" clId="{74C4FC0C-C791-4BDD-83BB-4561B9022AE6}" dt="2024-02-16T10:54:48.325" v="1419" actId="47"/>
        <pc:sldMkLst>
          <pc:docMk/>
          <pc:sldMk cId="996486895" sldId="329"/>
        </pc:sldMkLst>
      </pc:sldChg>
      <pc:sldChg chg="modSp add mod modTransition">
        <pc:chgData name="Supan Roy" userId="5f187efb172be6b4" providerId="LiveId" clId="{74C4FC0C-C791-4BDD-83BB-4561B9022AE6}" dt="2024-03-11T13:05:42.315" v="3733" actId="20577"/>
        <pc:sldMkLst>
          <pc:docMk/>
          <pc:sldMk cId="2838102724" sldId="330"/>
        </pc:sldMkLst>
        <pc:spChg chg="mod">
          <ac:chgData name="Supan Roy" userId="5f187efb172be6b4" providerId="LiveId" clId="{74C4FC0C-C791-4BDD-83BB-4561B9022AE6}" dt="2024-03-11T13:05:42.315" v="3733" actId="20577"/>
          <ac:spMkLst>
            <pc:docMk/>
            <pc:sldMk cId="2838102724" sldId="330"/>
            <ac:spMk id="2" creationId="{31D9D869-E0E7-00EB-13DC-554DA80443C2}"/>
          </ac:spMkLst>
        </pc:spChg>
        <pc:spChg chg="mod">
          <ac:chgData name="Supan Roy" userId="5f187efb172be6b4" providerId="LiveId" clId="{74C4FC0C-C791-4BDD-83BB-4561B9022AE6}" dt="2024-02-18T11:11:31.080" v="3342" actId="13926"/>
          <ac:spMkLst>
            <pc:docMk/>
            <pc:sldMk cId="2838102724" sldId="330"/>
            <ac:spMk id="7" creationId="{70ED205A-7BC2-4051-0A35-0C89D0DA2878}"/>
          </ac:spMkLst>
        </pc:spChg>
        <pc:spChg chg="mod">
          <ac:chgData name="Supan Roy" userId="5f187efb172be6b4" providerId="LiveId" clId="{74C4FC0C-C791-4BDD-83BB-4561B9022AE6}" dt="2024-02-16T10:56:37.622" v="1453" actId="20577"/>
          <ac:spMkLst>
            <pc:docMk/>
            <pc:sldMk cId="2838102724" sldId="330"/>
            <ac:spMk id="14" creationId="{370D6B31-D715-A030-414C-0D3FEEAA96C7}"/>
          </ac:spMkLst>
        </pc:spChg>
      </pc:sldChg>
      <pc:sldChg chg="delSp modSp add mod modTransition">
        <pc:chgData name="Supan Roy" userId="5f187efb172be6b4" providerId="LiveId" clId="{74C4FC0C-C791-4BDD-83BB-4561B9022AE6}" dt="2024-02-18T12:54:44.248" v="3488" actId="20577"/>
        <pc:sldMkLst>
          <pc:docMk/>
          <pc:sldMk cId="2702792430" sldId="331"/>
        </pc:sldMkLst>
        <pc:spChg chg="mod">
          <ac:chgData name="Supan Roy" userId="5f187efb172be6b4" providerId="LiveId" clId="{74C4FC0C-C791-4BDD-83BB-4561B9022AE6}" dt="2024-02-18T12:54:44.248" v="3488" actId="20577"/>
          <ac:spMkLst>
            <pc:docMk/>
            <pc:sldMk cId="2702792430" sldId="331"/>
            <ac:spMk id="2" creationId="{E7104EC3-C984-EF60-7F15-B014ED838DCD}"/>
          </ac:spMkLst>
        </pc:spChg>
        <pc:spChg chg="mod">
          <ac:chgData name="Supan Roy" userId="5f187efb172be6b4" providerId="LiveId" clId="{74C4FC0C-C791-4BDD-83BB-4561B9022AE6}" dt="2024-02-18T11:11:36.678" v="3343" actId="13926"/>
          <ac:spMkLst>
            <pc:docMk/>
            <pc:sldMk cId="2702792430" sldId="331"/>
            <ac:spMk id="7" creationId="{087C14BA-AAA1-EDB9-F0A6-A4D1AD8AAD8C}"/>
          </ac:spMkLst>
        </pc:spChg>
        <pc:spChg chg="del">
          <ac:chgData name="Supan Roy" userId="5f187efb172be6b4" providerId="LiveId" clId="{74C4FC0C-C791-4BDD-83BB-4561B9022AE6}" dt="2024-02-16T11:02:55.674" v="1710" actId="478"/>
          <ac:spMkLst>
            <pc:docMk/>
            <pc:sldMk cId="2702792430" sldId="331"/>
            <ac:spMk id="13" creationId="{13A24D36-B349-DB3F-008F-8B1DD3F015E5}"/>
          </ac:spMkLst>
        </pc:spChg>
        <pc:spChg chg="del">
          <ac:chgData name="Supan Roy" userId="5f187efb172be6b4" providerId="LiveId" clId="{74C4FC0C-C791-4BDD-83BB-4561B9022AE6}" dt="2024-02-16T11:02:57.225" v="1711" actId="478"/>
          <ac:spMkLst>
            <pc:docMk/>
            <pc:sldMk cId="2702792430" sldId="331"/>
            <ac:spMk id="14" creationId="{B82FF373-5A9B-8877-B276-77C6F8E8BD80}"/>
          </ac:spMkLst>
        </pc:spChg>
      </pc:sldChg>
      <pc:sldChg chg="modSp add mod modTransition">
        <pc:chgData name="Supan Roy" userId="5f187efb172be6b4" providerId="LiveId" clId="{74C4FC0C-C791-4BDD-83BB-4561B9022AE6}" dt="2024-02-18T11:16:42.279" v="3404"/>
        <pc:sldMkLst>
          <pc:docMk/>
          <pc:sldMk cId="158763142" sldId="332"/>
        </pc:sldMkLst>
        <pc:spChg chg="mod">
          <ac:chgData name="Supan Roy" userId="5f187efb172be6b4" providerId="LiveId" clId="{74C4FC0C-C791-4BDD-83BB-4561B9022AE6}" dt="2024-02-16T11:22:07.656" v="2238" actId="16959"/>
          <ac:spMkLst>
            <pc:docMk/>
            <pc:sldMk cId="158763142" sldId="332"/>
            <ac:spMk id="2" creationId="{66106A72-5F76-17D9-880F-14CD1A18B41A}"/>
          </ac:spMkLst>
        </pc:spChg>
        <pc:spChg chg="mod">
          <ac:chgData name="Supan Roy" userId="5f187efb172be6b4" providerId="LiveId" clId="{74C4FC0C-C791-4BDD-83BB-4561B9022AE6}" dt="2024-02-18T11:11:41.250" v="3344" actId="13926"/>
          <ac:spMkLst>
            <pc:docMk/>
            <pc:sldMk cId="158763142" sldId="332"/>
            <ac:spMk id="7" creationId="{92254EAE-D104-8819-1483-85AFF0842DDD}"/>
          </ac:spMkLst>
        </pc:spChg>
      </pc:sldChg>
      <pc:sldChg chg="addSp delSp modSp add mod modTransition">
        <pc:chgData name="Supan Roy" userId="5f187efb172be6b4" providerId="LiveId" clId="{74C4FC0C-C791-4BDD-83BB-4561B9022AE6}" dt="2024-02-18T11:15:15.272" v="3383"/>
        <pc:sldMkLst>
          <pc:docMk/>
          <pc:sldMk cId="310448885" sldId="333"/>
        </pc:sldMkLst>
        <pc:spChg chg="mod">
          <ac:chgData name="Supan Roy" userId="5f187efb172be6b4" providerId="LiveId" clId="{74C4FC0C-C791-4BDD-83BB-4561B9022AE6}" dt="2024-02-18T11:10:40.677" v="3335" actId="13926"/>
          <ac:spMkLst>
            <pc:docMk/>
            <pc:sldMk cId="310448885" sldId="333"/>
            <ac:spMk id="3" creationId="{9216123F-242F-E241-A16A-271C32C9C278}"/>
          </ac:spMkLst>
        </pc:spChg>
        <pc:spChg chg="mod">
          <ac:chgData name="Supan Roy" userId="5f187efb172be6b4" providerId="LiveId" clId="{74C4FC0C-C791-4BDD-83BB-4561B9022AE6}" dt="2024-02-18T10:44:26.006" v="3154" actId="2711"/>
          <ac:spMkLst>
            <pc:docMk/>
            <pc:sldMk cId="310448885" sldId="333"/>
            <ac:spMk id="4" creationId="{8CE798A4-9B10-A72F-C34F-97A5EE84FD79}"/>
          </ac:spMkLst>
        </pc:spChg>
        <pc:picChg chg="del mod">
          <ac:chgData name="Supan Roy" userId="5f187efb172be6b4" providerId="LiveId" clId="{74C4FC0C-C791-4BDD-83BB-4561B9022AE6}" dt="2024-02-17T13:04:46.046" v="2331" actId="478"/>
          <ac:picMkLst>
            <pc:docMk/>
            <pc:sldMk cId="310448885" sldId="333"/>
            <ac:picMk id="5" creationId="{092E5993-7182-B799-BF1F-F613E3048A52}"/>
          </ac:picMkLst>
        </pc:picChg>
        <pc:picChg chg="add mod">
          <ac:chgData name="Supan Roy" userId="5f187efb172be6b4" providerId="LiveId" clId="{74C4FC0C-C791-4BDD-83BB-4561B9022AE6}" dt="2024-02-17T13:04:40.486" v="2330" actId="1076"/>
          <ac:picMkLst>
            <pc:docMk/>
            <pc:sldMk cId="310448885" sldId="333"/>
            <ac:picMk id="6" creationId="{34374677-D0B4-9312-C7A2-FC41C01BC0D5}"/>
          </ac:picMkLst>
        </pc:picChg>
      </pc:sldChg>
      <pc:sldChg chg="addSp delSp modSp add mod modTransition">
        <pc:chgData name="Supan Roy" userId="5f187efb172be6b4" providerId="LiveId" clId="{74C4FC0C-C791-4BDD-83BB-4561B9022AE6}" dt="2024-02-18T11:15:18.860" v="3384"/>
        <pc:sldMkLst>
          <pc:docMk/>
          <pc:sldMk cId="1109694000" sldId="334"/>
        </pc:sldMkLst>
        <pc:spChg chg="mod">
          <ac:chgData name="Supan Roy" userId="5f187efb172be6b4" providerId="LiveId" clId="{74C4FC0C-C791-4BDD-83BB-4561B9022AE6}" dt="2024-02-18T11:10:46.987" v="3336" actId="13926"/>
          <ac:spMkLst>
            <pc:docMk/>
            <pc:sldMk cId="1109694000" sldId="334"/>
            <ac:spMk id="3" creationId="{5BC4AD76-6384-ACCC-CD13-B0735E53463F}"/>
          </ac:spMkLst>
        </pc:spChg>
        <pc:spChg chg="mod">
          <ac:chgData name="Supan Roy" userId="5f187efb172be6b4" providerId="LiveId" clId="{74C4FC0C-C791-4BDD-83BB-4561B9022AE6}" dt="2024-02-18T10:45:58.881" v="3157"/>
          <ac:spMkLst>
            <pc:docMk/>
            <pc:sldMk cId="1109694000" sldId="334"/>
            <ac:spMk id="4" creationId="{D9631E01-7424-887B-9706-03177046974A}"/>
          </ac:spMkLst>
        </pc:spChg>
        <pc:picChg chg="add mod">
          <ac:chgData name="Supan Roy" userId="5f187efb172be6b4" providerId="LiveId" clId="{74C4FC0C-C791-4BDD-83BB-4561B9022AE6}" dt="2024-02-17T13:08:27.151" v="2347" actId="1076"/>
          <ac:picMkLst>
            <pc:docMk/>
            <pc:sldMk cId="1109694000" sldId="334"/>
            <ac:picMk id="5" creationId="{0C7C35FC-66EE-10EC-9633-49EA056CEB6E}"/>
          </ac:picMkLst>
        </pc:picChg>
        <pc:picChg chg="del mod">
          <ac:chgData name="Supan Roy" userId="5f187efb172be6b4" providerId="LiveId" clId="{74C4FC0C-C791-4BDD-83BB-4561B9022AE6}" dt="2024-02-17T13:08:28.622" v="2348" actId="478"/>
          <ac:picMkLst>
            <pc:docMk/>
            <pc:sldMk cId="1109694000" sldId="334"/>
            <ac:picMk id="6" creationId="{F0CDE25B-5644-4826-DA74-54CBC02DEC77}"/>
          </ac:picMkLst>
        </pc:picChg>
      </pc:sldChg>
      <pc:sldChg chg="modSp add mod modTransition">
        <pc:chgData name="Supan Roy" userId="5f187efb172be6b4" providerId="LiveId" clId="{74C4FC0C-C791-4BDD-83BB-4561B9022AE6}" dt="2024-02-18T11:32:22.179" v="3452" actId="1076"/>
        <pc:sldMkLst>
          <pc:docMk/>
          <pc:sldMk cId="1253423068" sldId="335"/>
        </pc:sldMkLst>
        <pc:spChg chg="mod">
          <ac:chgData name="Supan Roy" userId="5f187efb172be6b4" providerId="LiveId" clId="{74C4FC0C-C791-4BDD-83BB-4561B9022AE6}" dt="2024-02-18T11:02:49.059" v="3275" actId="20577"/>
          <ac:spMkLst>
            <pc:docMk/>
            <pc:sldMk cId="1253423068" sldId="335"/>
            <ac:spMk id="2" creationId="{F84EF3D3-C8D8-5CF6-14EE-E5EDD218747F}"/>
          </ac:spMkLst>
        </pc:spChg>
        <pc:spChg chg="mod">
          <ac:chgData name="Supan Roy" userId="5f187efb172be6b4" providerId="LiveId" clId="{74C4FC0C-C791-4BDD-83BB-4561B9022AE6}" dt="2024-02-18T11:32:22.179" v="3452" actId="1076"/>
          <ac:spMkLst>
            <pc:docMk/>
            <pc:sldMk cId="1253423068" sldId="335"/>
            <ac:spMk id="3" creationId="{C6901633-E1AB-59FD-1F4B-790C107A0519}"/>
          </ac:spMkLst>
        </pc:spChg>
      </pc:sldChg>
      <pc:sldChg chg="add del">
        <pc:chgData name="Supan Roy" userId="5f187efb172be6b4" providerId="LiveId" clId="{74C4FC0C-C791-4BDD-83BB-4561B9022AE6}" dt="2024-02-18T10:12:17.227" v="2951" actId="47"/>
        <pc:sldMkLst>
          <pc:docMk/>
          <pc:sldMk cId="2670537706" sldId="335"/>
        </pc:sldMkLst>
      </pc:sldChg>
      <pc:sldChg chg="modSp add mod">
        <pc:chgData name="Supan Roy" userId="5f187efb172be6b4" providerId="LiveId" clId="{74C4FC0C-C791-4BDD-83BB-4561B9022AE6}" dt="2024-02-18T11:32:32.737" v="3454" actId="1076"/>
        <pc:sldMkLst>
          <pc:docMk/>
          <pc:sldMk cId="2614888103" sldId="336"/>
        </pc:sldMkLst>
        <pc:spChg chg="mod">
          <ac:chgData name="Supan Roy" userId="5f187efb172be6b4" providerId="LiveId" clId="{74C4FC0C-C791-4BDD-83BB-4561B9022AE6}" dt="2024-02-18T11:32:32.737" v="3454" actId="1076"/>
          <ac:spMkLst>
            <pc:docMk/>
            <pc:sldMk cId="2614888103" sldId="336"/>
            <ac:spMk id="3" creationId="{03ABBBCA-C942-65A7-4349-5D5A1937A63D}"/>
          </ac:spMkLst>
        </pc:spChg>
      </pc:sldChg>
      <pc:sldChg chg="modSp add mod modTransition modAnim">
        <pc:chgData name="Supan Roy" userId="5f187efb172be6b4" providerId="LiveId" clId="{74C4FC0C-C791-4BDD-83BB-4561B9022AE6}" dt="2024-03-11T12:55:46.016" v="3642" actId="20577"/>
        <pc:sldMkLst>
          <pc:docMk/>
          <pc:sldMk cId="4132388141" sldId="337"/>
        </pc:sldMkLst>
        <pc:spChg chg="mod">
          <ac:chgData name="Supan Roy" userId="5f187efb172be6b4" providerId="LiveId" clId="{74C4FC0C-C791-4BDD-83BB-4561B9022AE6}" dt="2024-03-11T12:55:46.016" v="3642" actId="20577"/>
          <ac:spMkLst>
            <pc:docMk/>
            <pc:sldMk cId="4132388141" sldId="337"/>
            <ac:spMk id="6" creationId="{D44B111A-C673-4376-D7BC-FF7257C3995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Team</a:t>
            </a:r>
            <a:r>
              <a:rPr lang="en-US" b="1" baseline="0" dirty="0"/>
              <a:t> Ampere</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4414247047244096E-2"/>
          <c:y val="9.4875178710926503E-2"/>
          <c:w val="0.94089825295275586"/>
          <c:h val="0.72556257839797134"/>
        </c:manualLayout>
      </c:layout>
      <c:bar3DChart>
        <c:barDir val="col"/>
        <c:grouping val="stacked"/>
        <c:varyColors val="0"/>
        <c:ser>
          <c:idx val="0"/>
          <c:order val="0"/>
          <c:tx>
            <c:strRef>
              <c:f>Sheet1!$B$1</c:f>
              <c:strCache>
                <c:ptCount val="1"/>
                <c:pt idx="0">
                  <c:v>Series 1</c:v>
                </c:pt>
              </c:strCache>
            </c:strRef>
          </c:tx>
          <c:spPr>
            <a:solidFill>
              <a:schemeClr val="accent1"/>
            </a:solidFill>
            <a:ln>
              <a:noFill/>
            </a:ln>
            <a:effectLst/>
            <a:sp3d/>
          </c:spPr>
          <c:invertIfNegative val="0"/>
          <c:dPt>
            <c:idx val="0"/>
            <c:invertIfNegative val="0"/>
            <c:bubble3D val="0"/>
            <c:spPr>
              <a:solidFill>
                <a:srgbClr val="0070C0"/>
              </a:solidFill>
              <a:ln>
                <a:noFill/>
              </a:ln>
              <a:effectLst/>
              <a:sp3d/>
            </c:spPr>
            <c:extLst>
              <c:ext xmlns:c16="http://schemas.microsoft.com/office/drawing/2014/chart" uri="{C3380CC4-5D6E-409C-BE32-E72D297353CC}">
                <c16:uniqueId val="{00000003-AECD-4E53-94BE-67F4F673E45B}"/>
              </c:ext>
            </c:extLst>
          </c:dPt>
          <c:dPt>
            <c:idx val="1"/>
            <c:invertIfNegative val="0"/>
            <c:bubble3D val="0"/>
            <c:spPr>
              <a:solidFill>
                <a:srgbClr val="FFC000"/>
              </a:solidFill>
              <a:ln>
                <a:noFill/>
              </a:ln>
              <a:effectLst/>
              <a:sp3d/>
            </c:spPr>
            <c:extLst>
              <c:ext xmlns:c16="http://schemas.microsoft.com/office/drawing/2014/chart" uri="{C3380CC4-5D6E-409C-BE32-E72D297353CC}">
                <c16:uniqueId val="{00000004-AECD-4E53-94BE-67F4F673E45B}"/>
              </c:ext>
            </c:extLst>
          </c:dPt>
          <c:dPt>
            <c:idx val="2"/>
            <c:invertIfNegative val="0"/>
            <c:bubble3D val="0"/>
            <c:spPr>
              <a:solidFill>
                <a:srgbClr val="FF0000"/>
              </a:solidFill>
              <a:ln>
                <a:noFill/>
              </a:ln>
              <a:effectLst/>
              <a:sp3d/>
            </c:spPr>
            <c:extLst>
              <c:ext xmlns:c16="http://schemas.microsoft.com/office/drawing/2014/chart" uri="{C3380CC4-5D6E-409C-BE32-E72D297353CC}">
                <c16:uniqueId val="{00000005-AECD-4E53-94BE-67F4F673E45B}"/>
              </c:ext>
            </c:extLst>
          </c:dPt>
          <c:dPt>
            <c:idx val="3"/>
            <c:invertIfNegative val="0"/>
            <c:bubble3D val="0"/>
            <c:spPr>
              <a:solidFill>
                <a:srgbClr val="00B050"/>
              </a:solidFill>
              <a:ln>
                <a:noFill/>
              </a:ln>
              <a:effectLst/>
              <a:sp3d/>
            </c:spPr>
            <c:extLst>
              <c:ext xmlns:c16="http://schemas.microsoft.com/office/drawing/2014/chart" uri="{C3380CC4-5D6E-409C-BE32-E72D297353CC}">
                <c16:uniqueId val="{00000006-AECD-4E53-94BE-67F4F673E45B}"/>
              </c:ext>
            </c:extLst>
          </c:dPt>
          <c:dPt>
            <c:idx val="4"/>
            <c:invertIfNegative val="0"/>
            <c:bubble3D val="0"/>
            <c:spPr>
              <a:solidFill>
                <a:srgbClr val="7030A0"/>
              </a:solidFill>
              <a:ln>
                <a:noFill/>
              </a:ln>
              <a:effectLst/>
              <a:sp3d/>
            </c:spPr>
            <c:extLst>
              <c:ext xmlns:c16="http://schemas.microsoft.com/office/drawing/2014/chart" uri="{C3380CC4-5D6E-409C-BE32-E72D297353CC}">
                <c16:uniqueId val="{00000007-AECD-4E53-94BE-67F4F673E45B}"/>
              </c:ext>
            </c:extLst>
          </c:dPt>
          <c:dPt>
            <c:idx val="5"/>
            <c:invertIfNegative val="0"/>
            <c:bubble3D val="0"/>
            <c:spPr>
              <a:solidFill>
                <a:srgbClr val="002060"/>
              </a:solidFill>
              <a:ln>
                <a:noFill/>
              </a:ln>
              <a:effectLst/>
              <a:sp3d/>
            </c:spPr>
            <c:extLst>
              <c:ext xmlns:c16="http://schemas.microsoft.com/office/drawing/2014/chart" uri="{C3380CC4-5D6E-409C-BE32-E72D297353CC}">
                <c16:uniqueId val="{00000008-AECD-4E53-94BE-67F4F673E45B}"/>
              </c:ext>
            </c:extLst>
          </c:dPt>
          <c:dPt>
            <c:idx val="6"/>
            <c:invertIfNegative val="0"/>
            <c:bubble3D val="0"/>
            <c:spPr>
              <a:solidFill>
                <a:srgbClr val="00B0F0"/>
              </a:solidFill>
              <a:ln>
                <a:noFill/>
              </a:ln>
              <a:effectLst/>
              <a:sp3d/>
            </c:spPr>
            <c:extLst>
              <c:ext xmlns:c16="http://schemas.microsoft.com/office/drawing/2014/chart" uri="{C3380CC4-5D6E-409C-BE32-E72D297353CC}">
                <c16:uniqueId val="{00000009-AECD-4E53-94BE-67F4F673E45B}"/>
              </c:ext>
            </c:extLst>
          </c:dPt>
          <c:cat>
            <c:strRef>
              <c:f>Sheet1!$A$2:$A$8</c:f>
              <c:strCache>
                <c:ptCount val="7"/>
                <c:pt idx="1">
                  <c:v>Sinthia Rahman 97%</c:v>
                </c:pt>
                <c:pt idx="2">
                  <c:v>Sayma Islam Nipa 97%</c:v>
                </c:pt>
                <c:pt idx="3">
                  <c:v>Sourov Das 98%</c:v>
                </c:pt>
                <c:pt idx="4">
                  <c:v>Supan Roy 116%</c:v>
                </c:pt>
                <c:pt idx="5">
                  <c:v>Sanzida Akter Nupur 96%</c:v>
                </c:pt>
                <c:pt idx="6">
                  <c:v>Md. Mahmudul Hasan Ashik 96%</c:v>
                </c:pt>
              </c:strCache>
            </c:strRef>
          </c:cat>
          <c:val>
            <c:numRef>
              <c:f>Sheet1!$B$2:$B$8</c:f>
              <c:numCache>
                <c:formatCode>General</c:formatCode>
                <c:ptCount val="7"/>
                <c:pt idx="1">
                  <c:v>97</c:v>
                </c:pt>
                <c:pt idx="2">
                  <c:v>97</c:v>
                </c:pt>
                <c:pt idx="3">
                  <c:v>98</c:v>
                </c:pt>
                <c:pt idx="4">
                  <c:v>116</c:v>
                </c:pt>
                <c:pt idx="5">
                  <c:v>96</c:v>
                </c:pt>
                <c:pt idx="6">
                  <c:v>96</c:v>
                </c:pt>
              </c:numCache>
            </c:numRef>
          </c:val>
          <c:extLst>
            <c:ext xmlns:c16="http://schemas.microsoft.com/office/drawing/2014/chart" uri="{C3380CC4-5D6E-409C-BE32-E72D297353CC}">
              <c16:uniqueId val="{00000000-AECD-4E53-94BE-67F4F673E45B}"/>
            </c:ext>
          </c:extLst>
        </c:ser>
        <c:dLbls>
          <c:showLegendKey val="0"/>
          <c:showVal val="0"/>
          <c:showCatName val="0"/>
          <c:showSerName val="0"/>
          <c:showPercent val="0"/>
          <c:showBubbleSize val="0"/>
        </c:dLbls>
        <c:gapWidth val="150"/>
        <c:shape val="box"/>
        <c:axId val="1486781215"/>
        <c:axId val="1443761471"/>
        <c:axId val="0"/>
      </c:bar3DChart>
      <c:catAx>
        <c:axId val="148678121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Aptos Display" panose="020B0004020202020204" pitchFamily="34" charset="0"/>
                <a:ea typeface="+mn-ea"/>
                <a:cs typeface="+mn-cs"/>
              </a:defRPr>
            </a:pPr>
            <a:endParaRPr lang="en-US"/>
          </a:p>
        </c:txPr>
        <c:crossAx val="1443761471"/>
        <c:crosses val="autoZero"/>
        <c:auto val="1"/>
        <c:lblAlgn val="ctr"/>
        <c:lblOffset val="100"/>
        <c:noMultiLvlLbl val="0"/>
      </c:catAx>
      <c:valAx>
        <c:axId val="14437614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867812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11-Mar-24</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11-Mar-24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7D7554-D10C-4E29-B8E6-BB7111FA614F}" type="slidenum">
              <a:rPr lang="en-US" smtClean="0"/>
              <a:t>12</a:t>
            </a:fld>
            <a:endParaRPr lang="en-US" dirty="0"/>
          </a:p>
        </p:txBody>
      </p:sp>
    </p:spTree>
    <p:extLst>
      <p:ext uri="{BB962C8B-B14F-4D97-AF65-F5344CB8AC3E}">
        <p14:creationId xmlns:p14="http://schemas.microsoft.com/office/powerpoint/2010/main" val="1621987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dirty="0"/>
              <a:t>Click icon to add table</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dirty="0"/>
              <a:t>Click icon to add table</a:t>
            </a:r>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dirty="0"/>
              <a:t>Click icon to add picture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70.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90.png"/></Relationships>
</file>

<file path=ppt/slides/_rels/slide1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C9E-20FB-B999-9303-C71D1334BAD7}"/>
              </a:ext>
            </a:extLst>
          </p:cNvPr>
          <p:cNvSpPr>
            <a:spLocks noGrp="1"/>
          </p:cNvSpPr>
          <p:nvPr>
            <p:ph type="title"/>
          </p:nvPr>
        </p:nvSpPr>
        <p:spPr>
          <a:xfrm>
            <a:off x="982834" y="342414"/>
            <a:ext cx="5862046" cy="2391060"/>
          </a:xfrm>
        </p:spPr>
        <p:txBody>
          <a:bodyPr>
            <a:normAutofit/>
          </a:bodyPr>
          <a:lstStyle/>
          <a:p>
            <a:r>
              <a:rPr lang="en-US" dirty="0" err="1">
                <a:highlight>
                  <a:srgbClr val="FF0000"/>
                </a:highlight>
              </a:rPr>
              <a:t>Biot</a:t>
            </a:r>
            <a:r>
              <a:rPr lang="en-US" dirty="0">
                <a:highlight>
                  <a:srgbClr val="FF0000"/>
                </a:highlight>
              </a:rPr>
              <a:t>-Savart Law</a:t>
            </a:r>
            <a:br>
              <a:rPr lang="en-US" dirty="0"/>
            </a:br>
            <a:endParaRPr lang="en-US" dirty="0"/>
          </a:p>
        </p:txBody>
      </p:sp>
      <p:pic>
        <p:nvPicPr>
          <p:cNvPr id="3" name="Picture 2">
            <a:extLst>
              <a:ext uri="{FF2B5EF4-FFF2-40B4-BE49-F238E27FC236}">
                <a16:creationId xmlns:a16="http://schemas.microsoft.com/office/drawing/2014/main" id="{5EB3C10E-6F69-95ED-9086-5CA969DA2DB0}"/>
              </a:ext>
            </a:extLst>
          </p:cNvPr>
          <p:cNvPicPr>
            <a:picLocks noChangeAspect="1"/>
          </p:cNvPicPr>
          <p:nvPr/>
        </p:nvPicPr>
        <p:blipFill rotWithShape="1">
          <a:blip r:embed="rId2"/>
          <a:srcRect b="7851"/>
          <a:stretch/>
        </p:blipFill>
        <p:spPr>
          <a:xfrm>
            <a:off x="7172623" y="884255"/>
            <a:ext cx="4211320" cy="4191106"/>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5" name="TextBox 4">
            <a:extLst>
              <a:ext uri="{FF2B5EF4-FFF2-40B4-BE49-F238E27FC236}">
                <a16:creationId xmlns:a16="http://schemas.microsoft.com/office/drawing/2014/main" id="{753B139F-2123-4B28-1C6A-6355352F1BDE}"/>
              </a:ext>
            </a:extLst>
          </p:cNvPr>
          <p:cNvSpPr txBox="1"/>
          <p:nvPr/>
        </p:nvSpPr>
        <p:spPr>
          <a:xfrm>
            <a:off x="1301979" y="1887166"/>
            <a:ext cx="5223753" cy="400110"/>
          </a:xfrm>
          <a:prstGeom prst="rect">
            <a:avLst/>
          </a:prstGeom>
          <a:noFill/>
        </p:spPr>
        <p:txBody>
          <a:bodyPr wrap="square" rtlCol="0">
            <a:spAutoFit/>
          </a:bodyPr>
          <a:lstStyle/>
          <a:p>
            <a:r>
              <a:rPr lang="en-US" sz="2000" dirty="0">
                <a:highlight>
                  <a:srgbClr val="C0C0C0"/>
                </a:highlight>
                <a:latin typeface="+mj-lt"/>
              </a:rPr>
              <a:t>Theory and Mathematical Problem Solving</a:t>
            </a:r>
          </a:p>
        </p:txBody>
      </p:sp>
      <p:sp>
        <p:nvSpPr>
          <p:cNvPr id="6" name="TextBox 5">
            <a:extLst>
              <a:ext uri="{FF2B5EF4-FFF2-40B4-BE49-F238E27FC236}">
                <a16:creationId xmlns:a16="http://schemas.microsoft.com/office/drawing/2014/main" id="{D44B111A-C673-4376-D7BC-FF7257C39956}"/>
              </a:ext>
            </a:extLst>
          </p:cNvPr>
          <p:cNvSpPr txBox="1"/>
          <p:nvPr/>
        </p:nvSpPr>
        <p:spPr>
          <a:xfrm>
            <a:off x="1301979" y="2733474"/>
            <a:ext cx="6878983" cy="4616648"/>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Group A</a:t>
            </a:r>
            <a:br>
              <a:rPr lang="en-US" sz="2800" b="1" dirty="0">
                <a:latin typeface="Cambria" panose="02040503050406030204" pitchFamily="18" charset="0"/>
                <a:ea typeface="Cambria" panose="02040503050406030204" pitchFamily="18" charset="0"/>
              </a:rPr>
            </a:br>
            <a:r>
              <a:rPr lang="en-US" sz="2800" b="1" u="sng" dirty="0">
                <a:latin typeface="Cambria" panose="02040503050406030204" pitchFamily="18" charset="0"/>
                <a:ea typeface="Cambria" panose="02040503050406030204" pitchFamily="18" charset="0"/>
              </a:rPr>
              <a:t>Team Ampere</a:t>
            </a:r>
            <a:br>
              <a:rPr lang="en-US" dirty="0"/>
            </a:br>
            <a:r>
              <a:rPr lang="en-US" sz="2000" dirty="0">
                <a:latin typeface="Aptos Narrow" panose="020B0004020202020204" pitchFamily="34" charset="0"/>
              </a:rPr>
              <a:t>Members-</a:t>
            </a:r>
            <a:endParaRPr lang="en-US" sz="2000" dirty="0">
              <a:latin typeface="Aptos Display" panose="020B0004020202020204" pitchFamily="34" charset="0"/>
            </a:endParaRPr>
          </a:p>
          <a:p>
            <a:pPr marL="457200" indent="-457200">
              <a:buAutoNum type="arabicPeriod"/>
            </a:pPr>
            <a:r>
              <a:rPr lang="en-US" sz="2000" dirty="0">
                <a:latin typeface="Aptos Display" panose="020B0004020202020204" pitchFamily="34" charset="0"/>
              </a:rPr>
              <a:t>Sinthia Rahman           [232-15-525]</a:t>
            </a:r>
          </a:p>
          <a:p>
            <a:pPr marL="457200" indent="-457200">
              <a:buAutoNum type="arabicPeriod"/>
            </a:pPr>
            <a:r>
              <a:rPr lang="en-US" sz="2000" dirty="0">
                <a:latin typeface="Aptos Display" panose="020B0004020202020204" pitchFamily="34" charset="0"/>
              </a:rPr>
              <a:t>Sayma Islam Nipa      [232-15-511]</a:t>
            </a:r>
          </a:p>
          <a:p>
            <a:pPr marL="457200" indent="-457200">
              <a:buFontTx/>
              <a:buAutoNum type="arabicPeriod"/>
            </a:pPr>
            <a:r>
              <a:rPr lang="en-US" sz="2000" dirty="0" err="1">
                <a:latin typeface="Aptos Display" panose="020B0004020202020204" pitchFamily="34" charset="0"/>
              </a:rPr>
              <a:t>Sourov</a:t>
            </a:r>
            <a:r>
              <a:rPr lang="en-US" sz="2000" dirty="0">
                <a:latin typeface="Aptos Display" panose="020B0004020202020204" pitchFamily="34" charset="0"/>
              </a:rPr>
              <a:t> Das                    [232-15-496]</a:t>
            </a:r>
          </a:p>
          <a:p>
            <a:pPr marL="457200" indent="-457200">
              <a:buAutoNum type="arabicPeriod"/>
            </a:pPr>
            <a:r>
              <a:rPr lang="en-US" sz="2000" dirty="0">
                <a:latin typeface="Aptos Display" panose="020B0004020202020204" pitchFamily="34" charset="0"/>
              </a:rPr>
              <a:t>Supan Roy                      [232-15-716]</a:t>
            </a:r>
          </a:p>
          <a:p>
            <a:pPr marL="457200" indent="-457200">
              <a:buAutoNum type="arabicPeriod"/>
            </a:pPr>
            <a:r>
              <a:rPr lang="en-US" sz="2000" dirty="0" err="1">
                <a:latin typeface="Aptos Display" panose="020B0004020202020204" pitchFamily="34" charset="0"/>
              </a:rPr>
              <a:t>Sanzida</a:t>
            </a:r>
            <a:r>
              <a:rPr lang="en-US" sz="2000" dirty="0">
                <a:latin typeface="Aptos Display" panose="020B0004020202020204" pitchFamily="34" charset="0"/>
              </a:rPr>
              <a:t> Akter Nupur  [232-15-759]</a:t>
            </a:r>
          </a:p>
          <a:p>
            <a:pPr marL="457200" indent="-457200">
              <a:buAutoNum type="arabicPeriod"/>
            </a:pPr>
            <a:r>
              <a:rPr lang="en-US" sz="2000" dirty="0">
                <a:latin typeface="Aptos Display" panose="020B0004020202020204" pitchFamily="34" charset="0"/>
              </a:rPr>
              <a:t>Md. Mahmudul Hasan Ashik  [0242310005101731]</a:t>
            </a:r>
          </a:p>
          <a:p>
            <a:endParaRPr lang="en-US" sz="2000" dirty="0">
              <a:latin typeface="Aptos Narrow" panose="020B0004020202020204" pitchFamily="34" charset="0"/>
            </a:endParaRPr>
          </a:p>
          <a:p>
            <a:endParaRPr lang="en-US" sz="2000" dirty="0">
              <a:latin typeface="Aptos Narrow" panose="020B0004020202020204" pitchFamily="34" charset="0"/>
            </a:endParaRPr>
          </a:p>
          <a:p>
            <a:endParaRPr lang="en-US" sz="2000" dirty="0">
              <a:latin typeface="Aptos Narrow" panose="020B0004020202020204" pitchFamily="34" charset="0"/>
            </a:endParaRPr>
          </a:p>
          <a:p>
            <a:endParaRPr lang="en-US" sz="2000" dirty="0">
              <a:latin typeface="Aptos Narrow" panose="020B0004020202020204" pitchFamily="34" charset="0"/>
            </a:endParaRPr>
          </a:p>
          <a:p>
            <a:endParaRPr lang="en-US" dirty="0">
              <a:latin typeface="Aptos Narrow" panose="020B0004020202020204" pitchFamily="34" charset="0"/>
            </a:endParaRPr>
          </a:p>
        </p:txBody>
      </p:sp>
    </p:spTree>
    <p:extLst>
      <p:ext uri="{BB962C8B-B14F-4D97-AF65-F5344CB8AC3E}">
        <p14:creationId xmlns:p14="http://schemas.microsoft.com/office/powerpoint/2010/main" val="337882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1384-8C2A-AC46-D296-2DF95CBF10BB}"/>
              </a:ext>
            </a:extLst>
          </p:cNvPr>
          <p:cNvSpPr>
            <a:spLocks noGrp="1"/>
          </p:cNvSpPr>
          <p:nvPr>
            <p:ph type="title"/>
          </p:nvPr>
        </p:nvSpPr>
        <p:spPr>
          <a:xfrm>
            <a:off x="1038031" y="1068169"/>
            <a:ext cx="10115939" cy="2681549"/>
          </a:xfrm>
        </p:spPr>
        <p:txBody>
          <a:bodyPr/>
          <a:lstStyle/>
          <a:p>
            <a:r>
              <a:rPr lang="en-US" dirty="0"/>
              <a:t>Mathematical Problem 1</a:t>
            </a:r>
            <a:endParaRPr lang="en-ZA" dirty="0"/>
          </a:p>
        </p:txBody>
      </p:sp>
      <p:sp>
        <p:nvSpPr>
          <p:cNvPr id="3" name="Text Placeholder 2">
            <a:extLst>
              <a:ext uri="{FF2B5EF4-FFF2-40B4-BE49-F238E27FC236}">
                <a16:creationId xmlns:a16="http://schemas.microsoft.com/office/drawing/2014/main" id="{FEF606B8-D15C-3916-2C66-49DEC593A3C2}"/>
              </a:ext>
            </a:extLst>
          </p:cNvPr>
          <p:cNvSpPr>
            <a:spLocks noGrp="1"/>
          </p:cNvSpPr>
          <p:nvPr>
            <p:ph type="body" sz="quarter" idx="12"/>
          </p:nvPr>
        </p:nvSpPr>
        <p:spPr>
          <a:xfrm>
            <a:off x="1038031" y="4027047"/>
            <a:ext cx="10115939" cy="1762783"/>
          </a:xfrm>
        </p:spPr>
        <p:txBody>
          <a:bodyPr/>
          <a:lstStyle/>
          <a:p>
            <a:r>
              <a:rPr lang="en-US" dirty="0"/>
              <a:t>Determining magnitude and direction of the net magnetic field at a point</a:t>
            </a:r>
          </a:p>
        </p:txBody>
      </p:sp>
    </p:spTree>
    <p:extLst>
      <p:ext uri="{BB962C8B-B14F-4D97-AF65-F5344CB8AC3E}">
        <p14:creationId xmlns:p14="http://schemas.microsoft.com/office/powerpoint/2010/main" val="401133406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0FEFBF-60FD-0161-6F6E-89EE39389CEE}"/>
              </a:ext>
            </a:extLst>
          </p:cNvPr>
          <p:cNvSpPr>
            <a:spLocks noGrp="1"/>
          </p:cNvSpPr>
          <p:nvPr>
            <p:ph type="title"/>
          </p:nvPr>
        </p:nvSpPr>
        <p:spPr>
          <a:xfrm>
            <a:off x="1100908" y="261256"/>
            <a:ext cx="2624786" cy="674583"/>
          </a:xfrm>
        </p:spPr>
        <p:txBody>
          <a:bodyPr/>
          <a:lstStyle/>
          <a:p>
            <a:r>
              <a:rPr lang="en-US" dirty="0">
                <a:highlight>
                  <a:srgbClr val="FF0000"/>
                </a:highlight>
              </a:rPr>
              <a:t>Problem 1</a:t>
            </a:r>
            <a:endParaRPr lang="en-ZA" dirty="0">
              <a:highlight>
                <a:srgbClr val="FF0000"/>
              </a:highlight>
            </a:endParaRPr>
          </a:p>
        </p:txBody>
      </p:sp>
      <p:sp>
        <p:nvSpPr>
          <p:cNvPr id="8" name="Text Placeholder 7">
            <a:extLst>
              <a:ext uri="{FF2B5EF4-FFF2-40B4-BE49-F238E27FC236}">
                <a16:creationId xmlns:a16="http://schemas.microsoft.com/office/drawing/2014/main" id="{DD542008-8017-76E5-ABC0-32401068875D}"/>
              </a:ext>
            </a:extLst>
          </p:cNvPr>
          <p:cNvSpPr>
            <a:spLocks noGrp="1"/>
          </p:cNvSpPr>
          <p:nvPr>
            <p:ph type="body" sz="quarter" idx="12"/>
          </p:nvPr>
        </p:nvSpPr>
        <p:spPr>
          <a:xfrm>
            <a:off x="1100907" y="1016412"/>
            <a:ext cx="10543101" cy="1551690"/>
          </a:xfrm>
        </p:spPr>
        <p:txBody>
          <a:bodyPr>
            <a:normAutofit/>
          </a:bodyPr>
          <a:lstStyle/>
          <a:p>
            <a:r>
              <a:rPr lang="en-US" sz="2400" dirty="0"/>
              <a:t>Figure shows two long parallel wires carrying currents i</a:t>
            </a:r>
            <a:r>
              <a:rPr lang="en-US" sz="2400" baseline="-25000" dirty="0"/>
              <a:t>1</a:t>
            </a:r>
            <a:r>
              <a:rPr lang="en-US" sz="2400" dirty="0"/>
              <a:t> and i</a:t>
            </a:r>
            <a:r>
              <a:rPr lang="en-US" sz="2400" baseline="-25000" dirty="0"/>
              <a:t>2</a:t>
            </a:r>
            <a:r>
              <a:rPr lang="en-US" sz="2400" dirty="0"/>
              <a:t> in opposite directions. What are the magnitude and direction of the net magnetic field at point P? Assume the following values: i</a:t>
            </a:r>
            <a:r>
              <a:rPr lang="en-US" sz="2400" baseline="-25000" dirty="0"/>
              <a:t>1</a:t>
            </a:r>
            <a:r>
              <a:rPr lang="en-US" sz="2400" dirty="0"/>
              <a:t> = 15 A, i</a:t>
            </a:r>
            <a:r>
              <a:rPr lang="en-US" sz="2400" baseline="-25000" dirty="0"/>
              <a:t>2</a:t>
            </a:r>
            <a:r>
              <a:rPr lang="en-US" sz="2400" dirty="0"/>
              <a:t> = 32 A, and d = 5.3 cm.</a:t>
            </a:r>
          </a:p>
        </p:txBody>
      </p:sp>
      <p:pic>
        <p:nvPicPr>
          <p:cNvPr id="6" name="Picture 5">
            <a:extLst>
              <a:ext uri="{FF2B5EF4-FFF2-40B4-BE49-F238E27FC236}">
                <a16:creationId xmlns:a16="http://schemas.microsoft.com/office/drawing/2014/main" id="{7D042650-9F2B-8B16-CA79-644BD8A3FC50}"/>
              </a:ext>
            </a:extLst>
          </p:cNvPr>
          <p:cNvPicPr>
            <a:picLocks noChangeAspect="1"/>
          </p:cNvPicPr>
          <p:nvPr/>
        </p:nvPicPr>
        <p:blipFill>
          <a:blip r:embed="rId2"/>
          <a:stretch>
            <a:fillRect/>
          </a:stretch>
        </p:blipFill>
        <p:spPr>
          <a:xfrm>
            <a:off x="3951720" y="2568102"/>
            <a:ext cx="4288559" cy="2586514"/>
          </a:xfrm>
          <a:prstGeom prst="rect">
            <a:avLst/>
          </a:prstGeom>
        </p:spPr>
      </p:pic>
    </p:spTree>
    <p:extLst>
      <p:ext uri="{BB962C8B-B14F-4D97-AF65-F5344CB8AC3E}">
        <p14:creationId xmlns:p14="http://schemas.microsoft.com/office/powerpoint/2010/main" val="342168065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F7CA9-01DE-6161-7E96-F97D18E0868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53CDD1E-C231-F062-6EF9-AF77749355C0}"/>
              </a:ext>
            </a:extLst>
          </p:cNvPr>
          <p:cNvSpPr>
            <a:spLocks noGrp="1"/>
          </p:cNvSpPr>
          <p:nvPr>
            <p:ph type="title"/>
          </p:nvPr>
        </p:nvSpPr>
        <p:spPr>
          <a:xfrm>
            <a:off x="1100908" y="261256"/>
            <a:ext cx="2624786" cy="674583"/>
          </a:xfrm>
        </p:spPr>
        <p:txBody>
          <a:bodyPr>
            <a:normAutofit/>
          </a:bodyPr>
          <a:lstStyle/>
          <a:p>
            <a:r>
              <a:rPr lang="en-US" dirty="0">
                <a:highlight>
                  <a:srgbClr val="00FF00"/>
                </a:highlight>
              </a:rPr>
              <a:t>Solution</a:t>
            </a:r>
            <a:endParaRPr lang="en-ZA" dirty="0">
              <a:highlight>
                <a:srgbClr val="00FF00"/>
              </a:highlight>
            </a:endParaRPr>
          </a:p>
        </p:txBody>
      </p:sp>
      <p:sp>
        <p:nvSpPr>
          <p:cNvPr id="8" name="Text Placeholder 7">
            <a:extLst>
              <a:ext uri="{FF2B5EF4-FFF2-40B4-BE49-F238E27FC236}">
                <a16:creationId xmlns:a16="http://schemas.microsoft.com/office/drawing/2014/main" id="{574EDFED-00BA-DFA9-EA29-B86C47A3DA43}"/>
              </a:ext>
            </a:extLst>
          </p:cNvPr>
          <p:cNvSpPr>
            <a:spLocks noGrp="1"/>
          </p:cNvSpPr>
          <p:nvPr>
            <p:ph type="body" sz="quarter" idx="12"/>
          </p:nvPr>
        </p:nvSpPr>
        <p:spPr>
          <a:xfrm>
            <a:off x="7072010" y="837539"/>
            <a:ext cx="5194570" cy="1544714"/>
          </a:xfrm>
        </p:spPr>
        <p:txBody>
          <a:bodyPr>
            <a:normAutofit/>
          </a:bodyPr>
          <a:lstStyle/>
          <a:p>
            <a:r>
              <a:rPr lang="en-US" sz="1800" dirty="0"/>
              <a:t>Q1: Figure shows two long parallel wires carrying currents i</a:t>
            </a:r>
            <a:r>
              <a:rPr lang="en-US" sz="1800" baseline="-25000" dirty="0"/>
              <a:t>1</a:t>
            </a:r>
            <a:r>
              <a:rPr lang="en-US" sz="1800" dirty="0"/>
              <a:t> and i</a:t>
            </a:r>
            <a:r>
              <a:rPr lang="en-US" sz="1800" baseline="-25000" dirty="0"/>
              <a:t>2</a:t>
            </a:r>
            <a:r>
              <a:rPr lang="en-US" sz="1800" dirty="0"/>
              <a:t> in opposite directions. What are the magnitude and direction of the net magnetic field at point P? Assume the following values: i</a:t>
            </a:r>
            <a:r>
              <a:rPr lang="en-US" sz="1800" baseline="-25000" dirty="0"/>
              <a:t>1</a:t>
            </a:r>
            <a:r>
              <a:rPr lang="en-US" sz="1800" dirty="0"/>
              <a:t> = 15 A, i</a:t>
            </a:r>
            <a:r>
              <a:rPr lang="en-US" sz="1800" baseline="-25000" dirty="0"/>
              <a:t>2</a:t>
            </a:r>
            <a:r>
              <a:rPr lang="en-US" sz="1800" dirty="0"/>
              <a:t> = 32 A, and d = 5.3 cm.</a:t>
            </a:r>
          </a:p>
        </p:txBody>
      </p:sp>
      <p:pic>
        <p:nvPicPr>
          <p:cNvPr id="6" name="Picture 5">
            <a:extLst>
              <a:ext uri="{FF2B5EF4-FFF2-40B4-BE49-F238E27FC236}">
                <a16:creationId xmlns:a16="http://schemas.microsoft.com/office/drawing/2014/main" id="{8BFAEAF2-FACA-E69A-DB72-0B87940088F4}"/>
              </a:ext>
            </a:extLst>
          </p:cNvPr>
          <p:cNvPicPr>
            <a:picLocks noChangeAspect="1"/>
          </p:cNvPicPr>
          <p:nvPr/>
        </p:nvPicPr>
        <p:blipFill>
          <a:blip r:embed="rId3"/>
          <a:stretch>
            <a:fillRect/>
          </a:stretch>
        </p:blipFill>
        <p:spPr>
          <a:xfrm>
            <a:off x="8710339" y="2321903"/>
            <a:ext cx="3114439" cy="1878379"/>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56610AF-DE31-B6A1-0258-C3C5995078A5}"/>
                  </a:ext>
                </a:extLst>
              </p:cNvPr>
              <p:cNvSpPr txBox="1"/>
              <p:nvPr/>
            </p:nvSpPr>
            <p:spPr>
              <a:xfrm>
                <a:off x="1100908" y="1108953"/>
                <a:ext cx="5883551" cy="7415556"/>
              </a:xfrm>
              <a:prstGeom prst="rect">
                <a:avLst/>
              </a:prstGeom>
              <a:noFill/>
            </p:spPr>
            <p:txBody>
              <a:bodyPr wrap="square" rtlCol="0">
                <a:spAutoFit/>
              </a:bodyPr>
              <a:lstStyle/>
              <a:p>
                <a:r>
                  <a:rPr lang="en-US" dirty="0"/>
                  <a:t>At first we measure the distance of point P from each wire.</a:t>
                </a:r>
              </a:p>
              <a:p>
                <a:r>
                  <a:rPr lang="en-US" dirty="0"/>
                  <a:t>As △ P</a:t>
                </a:r>
                <a:r>
                  <a:rPr lang="en-US" sz="1800" dirty="0"/>
                  <a:t>i</a:t>
                </a:r>
                <a:r>
                  <a:rPr lang="en-US" sz="1800" baseline="-25000" dirty="0"/>
                  <a:t>1</a:t>
                </a:r>
                <a:r>
                  <a:rPr lang="en-US" sz="1800" dirty="0"/>
                  <a:t>i</a:t>
                </a:r>
                <a:r>
                  <a:rPr lang="en-US" sz="1800" baseline="-25000" dirty="0"/>
                  <a:t>2  </a:t>
                </a:r>
                <a:r>
                  <a:rPr lang="en-US" dirty="0"/>
                  <a:t>is a Isosceles triangle, so - </a:t>
                </a:r>
              </a:p>
              <a:p>
                <a:r>
                  <a:rPr lang="en-US" dirty="0"/>
                  <a:t>Distance 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2 </m:t>
                        </m:r>
                        <m:r>
                          <a:rPr lang="en-US" b="0" i="1" smtClean="0">
                            <a:latin typeface="Cambria Math" panose="02040503050406030204" pitchFamily="18" charset="0"/>
                          </a:rPr>
                          <m:t>𝑐𝑜𝑠</m:t>
                        </m:r>
                        <m:r>
                          <a:rPr lang="en-US" b="0" i="1" smtClean="0">
                            <a:latin typeface="Cambria Math" panose="02040503050406030204" pitchFamily="18" charset="0"/>
                            <a:ea typeface="Cambria Math" panose="02040503050406030204" pitchFamily="18" charset="0"/>
                          </a:rPr>
                          <m:t>𝜃</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2 </m:t>
                        </m:r>
                        <m:r>
                          <a:rPr lang="en-US" i="1">
                            <a:latin typeface="Cambria Math" panose="02040503050406030204" pitchFamily="18" charset="0"/>
                          </a:rPr>
                          <m:t>𝑐𝑜𝑠</m:t>
                        </m:r>
                        <m:r>
                          <a:rPr lang="en-US" b="0" i="1" smtClean="0">
                            <a:latin typeface="Cambria Math" panose="02040503050406030204" pitchFamily="18" charset="0"/>
                          </a:rPr>
                          <m:t>45⁰</m:t>
                        </m:r>
                      </m:den>
                    </m:f>
                  </m:oMath>
                </a14:m>
                <a:r>
                  <a:rPr lang="en-US" dirty="0"/>
                  <a:t> = 3.75cm = 3.75</a:t>
                </a:r>
                <a14:m>
                  <m:oMath xmlns:m="http://schemas.openxmlformats.org/officeDocument/2006/math">
                    <m:r>
                      <a:rPr lang="en-US"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m:t>
                        </m:r>
                      </m:sup>
                    </m:sSup>
                  </m:oMath>
                </a14:m>
                <a:r>
                  <a:rPr lang="en-US" dirty="0"/>
                  <a:t>m</a:t>
                </a:r>
              </a:p>
              <a:p>
                <a:endParaRPr lang="en-US" dirty="0"/>
              </a:p>
              <a:p>
                <a:endParaRPr lang="en-US" dirty="0"/>
              </a:p>
              <a:p>
                <a:r>
                  <a:rPr lang="en-US" dirty="0"/>
                  <a:t>The magnetic field at point P due to current i</a:t>
                </a:r>
                <a:r>
                  <a:rPr lang="en-US" baseline="-25000" dirty="0"/>
                  <a:t>1 </a:t>
                </a:r>
                <a:r>
                  <a:rPr lang="en-US" dirty="0"/>
                  <a:t>is –</a:t>
                </a:r>
                <a:endParaRPr lang="en-US" baseline="-25000" dirty="0"/>
              </a:p>
              <a:p>
                <a:endParaRPr lang="en-US" baseline="30000" dirty="0"/>
              </a:p>
              <a:p>
                <a:r>
                  <a:rPr lang="en-US" dirty="0"/>
                  <a:t>B</a:t>
                </a:r>
                <a:r>
                  <a:rPr lang="en-US" baseline="-25000" dirty="0"/>
                  <a:t>1</a:t>
                </a:r>
                <a:r>
                  <a:rPr lang="en-US" dirty="0"/>
                  <a:t> = </a:t>
                </a:r>
                <a14:m>
                  <m:oMath xmlns:m="http://schemas.openxmlformats.org/officeDocument/2006/math">
                    <m:f>
                      <m:fPr>
                        <m:ctrlPr>
                          <a:rPr lang="en-US" i="1" smtClean="0">
                            <a:latin typeface="Cambria Math" panose="02040503050406030204" pitchFamily="18" charset="0"/>
                          </a:rPr>
                        </m:ctrlPr>
                      </m:fPr>
                      <m:num>
                        <m:r>
                          <m:rPr>
                            <m:nor/>
                          </m:rPr>
                          <a:rPr lang="el-GR"/>
                          <m:t>μ</m:t>
                        </m:r>
                        <m:r>
                          <m:rPr>
                            <m:nor/>
                          </m:rPr>
                          <a:rPr lang="el-GR"/>
                          <m:t>₀</m:t>
                        </m:r>
                        <m:r>
                          <m:rPr>
                            <m:nor/>
                          </m:rPr>
                          <a:rPr lang="en-US" dirty="0"/>
                          <m:t>i</m:t>
                        </m:r>
                        <m:r>
                          <m:rPr>
                            <m:nor/>
                          </m:rPr>
                          <a:rPr lang="en-US" baseline="-25000" dirty="0"/>
                          <m:t>1</m:t>
                        </m:r>
                      </m:num>
                      <m:den>
                        <m:r>
                          <a:rPr lang="en-US" b="0" i="1" smtClean="0">
                            <a:latin typeface="Cambria Math" panose="02040503050406030204" pitchFamily="18" charset="0"/>
                          </a:rPr>
                          <m:t>2 </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𝑅</m:t>
                        </m:r>
                      </m:den>
                    </m:f>
                  </m:oMath>
                </a14:m>
                <a:endParaRPr lang="en-US" dirty="0"/>
              </a:p>
              <a:p>
                <a:endParaRPr lang="en-US" dirty="0"/>
              </a:p>
              <a:p>
                <a:r>
                  <a:rPr lang="en-US" dirty="0"/>
                  <a:t>     =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4</m:t>
                        </m:r>
                        <m:r>
                          <a:rPr lang="en-US" i="1">
                            <a:latin typeface="Cambria Math" panose="02040503050406030204" pitchFamily="18" charset="0"/>
                          </a:rPr>
                          <m:t>𝜋</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7</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15</m:t>
                        </m:r>
                      </m:num>
                      <m:den>
                        <m:r>
                          <a:rPr lang="en-US" b="0" i="1" smtClean="0">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(3.75×</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den>
                    </m:f>
                  </m:oMath>
                </a14:m>
                <a:endParaRPr lang="en-US" dirty="0"/>
              </a:p>
              <a:p>
                <a:endParaRPr lang="en-US" dirty="0"/>
              </a:p>
              <a:p>
                <a:r>
                  <a:rPr lang="en-US" dirty="0"/>
                  <a:t>     = 8×</a:t>
                </a:r>
                <a:r>
                  <a:rPr lang="en-US" b="0" dirty="0">
                    <a:ea typeface="Cambria Math" panose="02040503050406030204" pitchFamily="18" charset="0"/>
                  </a:rPr>
                  <a:t>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−5</m:t>
                        </m:r>
                      </m:sup>
                    </m:sSup>
                    <m:r>
                      <a:rPr lang="en-US" b="0" i="1" smtClean="0">
                        <a:latin typeface="Cambria Math" panose="02040503050406030204" pitchFamily="18" charset="0"/>
                        <a:ea typeface="Cambria Math" panose="02040503050406030204" pitchFamily="18" charset="0"/>
                      </a:rPr>
                      <m:t> </m:t>
                    </m:r>
                  </m:oMath>
                </a14:m>
                <a:r>
                  <a:rPr lang="en-US" dirty="0"/>
                  <a:t>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Choice>
        <mc:Fallback>
          <p:sp>
            <p:nvSpPr>
              <p:cNvPr id="2" name="TextBox 1">
                <a:extLst>
                  <a:ext uri="{FF2B5EF4-FFF2-40B4-BE49-F238E27FC236}">
                    <a16:creationId xmlns:a16="http://schemas.microsoft.com/office/drawing/2014/main" id="{D56610AF-DE31-B6A1-0258-C3C5995078A5}"/>
                  </a:ext>
                </a:extLst>
              </p:cNvPr>
              <p:cNvSpPr txBox="1">
                <a:spLocks noRot="1" noChangeAspect="1" noMove="1" noResize="1" noEditPoints="1" noAdjustHandles="1" noChangeArrowheads="1" noChangeShapeType="1" noTextEdit="1"/>
              </p:cNvSpPr>
              <p:nvPr/>
            </p:nvSpPr>
            <p:spPr>
              <a:xfrm>
                <a:off x="1100908" y="1108953"/>
                <a:ext cx="5883551" cy="7415556"/>
              </a:xfrm>
              <a:prstGeom prst="rect">
                <a:avLst/>
              </a:prstGeom>
              <a:blipFill>
                <a:blip r:embed="rId4"/>
                <a:stretch>
                  <a:fillRect l="-933" t="-411"/>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29886D64-A766-2DC8-D45C-03FFF6CD5F73}"/>
              </a:ext>
            </a:extLst>
          </p:cNvPr>
          <p:cNvSpPr/>
          <p:nvPr/>
        </p:nvSpPr>
        <p:spPr>
          <a:xfrm>
            <a:off x="4975726" y="3488390"/>
            <a:ext cx="3219855" cy="197471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499ADC4-933D-4E68-5ACB-80EF02D96CB3}"/>
                  </a:ext>
                </a:extLst>
              </p:cNvPr>
              <p:cNvSpPr txBox="1"/>
              <p:nvPr/>
            </p:nvSpPr>
            <p:spPr>
              <a:xfrm>
                <a:off x="4975726" y="3628417"/>
                <a:ext cx="3219855" cy="2308324"/>
              </a:xfrm>
              <a:prstGeom prst="rect">
                <a:avLst/>
              </a:prstGeom>
              <a:noFill/>
            </p:spPr>
            <p:txBody>
              <a:bodyPr wrap="square" rtlCol="0">
                <a:spAutoFit/>
              </a:bodyPr>
              <a:lstStyle/>
              <a:p>
                <a:r>
                  <a:rPr lang="en-US" dirty="0"/>
                  <a:t>Here, </a:t>
                </a:r>
                <a14:m>
                  <m:oMath xmlns:m="http://schemas.openxmlformats.org/officeDocument/2006/math">
                    <m:r>
                      <m:rPr>
                        <m:nor/>
                      </m:rPr>
                      <a:rPr lang="el-GR" smtClean="0"/>
                      <m:t>μ</m:t>
                    </m:r>
                    <m:r>
                      <m:rPr>
                        <m:nor/>
                      </m:rPr>
                      <a:rPr lang="el-GR" smtClean="0"/>
                      <m:t>₀</m:t>
                    </m:r>
                  </m:oMath>
                </a14:m>
                <a:r>
                  <a:rPr lang="en-US" dirty="0"/>
                  <a:t> = </a:t>
                </a:r>
                <a14:m>
                  <m:oMath xmlns:m="http://schemas.openxmlformats.org/officeDocument/2006/math">
                    <m:r>
                      <a:rPr lang="en-US" i="1">
                        <a:latin typeface="Cambria Math" panose="02040503050406030204" pitchFamily="18" charset="0"/>
                      </a:rPr>
                      <m:t>4</m:t>
                    </m:r>
                    <m:r>
                      <a:rPr lang="en-US" i="1">
                        <a:latin typeface="Cambria Math" panose="02040503050406030204" pitchFamily="18" charset="0"/>
                      </a:rPr>
                      <m:t>𝜋</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−7</m:t>
                        </m:r>
                      </m:sup>
                    </m:sSup>
                    <m:r>
                      <m:rPr>
                        <m:nor/>
                      </m:rPr>
                      <a:rPr lang="en-US" dirty="0">
                        <a:latin typeface="Poppins" panose="00000500000000000000" pitchFamily="2" charset="0"/>
                        <a:cs typeface="Poppins" panose="00000500000000000000" pitchFamily="2" charset="0"/>
                      </a:rPr>
                      <m:t>TmA</m:t>
                    </m:r>
                    <m:r>
                      <m:rPr>
                        <m:nor/>
                      </m:rPr>
                      <a:rPr lang="en-US" baseline="30000" dirty="0">
                        <a:latin typeface="Poppins" panose="00000500000000000000" pitchFamily="2" charset="0"/>
                        <a:cs typeface="Poppins" panose="00000500000000000000" pitchFamily="2" charset="0"/>
                      </a:rPr>
                      <m:t>−1</m:t>
                    </m:r>
                  </m:oMath>
                </a14:m>
                <a:endParaRPr lang="en-US" baseline="30000" dirty="0">
                  <a:cs typeface="Poppins" panose="00000500000000000000" pitchFamily="2" charset="0"/>
                </a:endParaRPr>
              </a:p>
              <a:p>
                <a:endParaRPr lang="en-US" dirty="0"/>
              </a:p>
              <a:p>
                <a:r>
                  <a:rPr lang="en-US" sz="1800" dirty="0"/>
                  <a:t>i</a:t>
                </a:r>
                <a:r>
                  <a:rPr lang="en-US" sz="1800" baseline="-25000" dirty="0"/>
                  <a:t>1</a:t>
                </a:r>
                <a:r>
                  <a:rPr lang="en-US" sz="1800" dirty="0"/>
                  <a:t> = 15 A</a:t>
                </a:r>
                <a:endParaRPr lang="en-US" dirty="0"/>
              </a:p>
              <a:p>
                <a:endParaRPr lang="en-US" dirty="0"/>
              </a:p>
              <a:p>
                <a:r>
                  <a:rPr lang="en-US" dirty="0"/>
                  <a:t>R = 3.75</a:t>
                </a:r>
                <a14:m>
                  <m:oMath xmlns:m="http://schemas.openxmlformats.org/officeDocument/2006/math">
                    <m:r>
                      <a:rPr lang="en-US"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m:t>
                        </m:r>
                      </m:sup>
                    </m:sSup>
                  </m:oMath>
                </a14:m>
                <a:r>
                  <a:rPr lang="en-US" dirty="0"/>
                  <a:t>m</a:t>
                </a:r>
              </a:p>
              <a:p>
                <a:endParaRPr lang="en-US" dirty="0"/>
              </a:p>
              <a:p>
                <a:endParaRPr lang="en-US" dirty="0"/>
              </a:p>
              <a:p>
                <a:endParaRPr lang="en-US" dirty="0"/>
              </a:p>
            </p:txBody>
          </p:sp>
        </mc:Choice>
        <mc:Fallback xmlns="">
          <p:sp>
            <p:nvSpPr>
              <p:cNvPr id="14" name="TextBox 13">
                <a:extLst>
                  <a:ext uri="{FF2B5EF4-FFF2-40B4-BE49-F238E27FC236}">
                    <a16:creationId xmlns:a16="http://schemas.microsoft.com/office/drawing/2014/main" id="{A499ADC4-933D-4E68-5ACB-80EF02D96CB3}"/>
                  </a:ext>
                </a:extLst>
              </p:cNvPr>
              <p:cNvSpPr txBox="1">
                <a:spLocks noRot="1" noChangeAspect="1" noMove="1" noResize="1" noEditPoints="1" noAdjustHandles="1" noChangeArrowheads="1" noChangeShapeType="1" noTextEdit="1"/>
              </p:cNvSpPr>
              <p:nvPr/>
            </p:nvSpPr>
            <p:spPr>
              <a:xfrm>
                <a:off x="4975726" y="3628417"/>
                <a:ext cx="3219855" cy="2308324"/>
              </a:xfrm>
              <a:prstGeom prst="rect">
                <a:avLst/>
              </a:prstGeom>
              <a:blipFill>
                <a:blip r:embed="rId5"/>
                <a:stretch>
                  <a:fillRect l="-1515" t="-1055"/>
                </a:stretch>
              </a:blipFill>
            </p:spPr>
            <p:txBody>
              <a:bodyPr/>
              <a:lstStyle/>
              <a:p>
                <a:r>
                  <a:rPr lang="en-US">
                    <a:noFill/>
                  </a:rPr>
                  <a:t> </a:t>
                </a:r>
              </a:p>
            </p:txBody>
          </p:sp>
        </mc:Fallback>
      </mc:AlternateContent>
    </p:spTree>
    <p:extLst>
      <p:ext uri="{BB962C8B-B14F-4D97-AF65-F5344CB8AC3E}">
        <p14:creationId xmlns:p14="http://schemas.microsoft.com/office/powerpoint/2010/main" val="306631840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C4737-DD09-C538-3D2D-0C44FC3F859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0ED205A-7BC2-4051-0A35-0C89D0DA2878}"/>
              </a:ext>
            </a:extLst>
          </p:cNvPr>
          <p:cNvSpPr>
            <a:spLocks noGrp="1"/>
          </p:cNvSpPr>
          <p:nvPr>
            <p:ph type="title"/>
          </p:nvPr>
        </p:nvSpPr>
        <p:spPr>
          <a:xfrm>
            <a:off x="1100908" y="261256"/>
            <a:ext cx="2624786" cy="674583"/>
          </a:xfrm>
        </p:spPr>
        <p:txBody>
          <a:bodyPr/>
          <a:lstStyle/>
          <a:p>
            <a:r>
              <a:rPr lang="en-US" dirty="0">
                <a:highlight>
                  <a:srgbClr val="00FF00"/>
                </a:highlight>
              </a:rPr>
              <a:t>Solution</a:t>
            </a:r>
            <a:endParaRPr lang="en-ZA" dirty="0">
              <a:highlight>
                <a:srgbClr val="00FF00"/>
              </a:highlight>
            </a:endParaRPr>
          </a:p>
        </p:txBody>
      </p:sp>
      <p:sp>
        <p:nvSpPr>
          <p:cNvPr id="8" name="Text Placeholder 7">
            <a:extLst>
              <a:ext uri="{FF2B5EF4-FFF2-40B4-BE49-F238E27FC236}">
                <a16:creationId xmlns:a16="http://schemas.microsoft.com/office/drawing/2014/main" id="{A9A40D4D-D4C4-474B-E231-BFE6FC6B8105}"/>
              </a:ext>
            </a:extLst>
          </p:cNvPr>
          <p:cNvSpPr>
            <a:spLocks noGrp="1"/>
          </p:cNvSpPr>
          <p:nvPr>
            <p:ph type="body" sz="quarter" idx="12"/>
          </p:nvPr>
        </p:nvSpPr>
        <p:spPr>
          <a:xfrm>
            <a:off x="7072010" y="837539"/>
            <a:ext cx="5194570" cy="1544714"/>
          </a:xfrm>
        </p:spPr>
        <p:txBody>
          <a:bodyPr>
            <a:normAutofit/>
          </a:bodyPr>
          <a:lstStyle/>
          <a:p>
            <a:r>
              <a:rPr lang="en-US" sz="1800" dirty="0"/>
              <a:t>Q1: Figure shows two long parallel wires carrying currents i</a:t>
            </a:r>
            <a:r>
              <a:rPr lang="en-US" sz="1800" baseline="-25000" dirty="0"/>
              <a:t>1</a:t>
            </a:r>
            <a:r>
              <a:rPr lang="en-US" sz="1800" dirty="0"/>
              <a:t> and i</a:t>
            </a:r>
            <a:r>
              <a:rPr lang="en-US" sz="1800" baseline="-25000" dirty="0"/>
              <a:t>2</a:t>
            </a:r>
            <a:r>
              <a:rPr lang="en-US" sz="1800" dirty="0"/>
              <a:t> in opposite directions. What are the magnitude and direction of the net magnetic field at point P? Assume the following values: i</a:t>
            </a:r>
            <a:r>
              <a:rPr lang="en-US" sz="1800" baseline="-25000" dirty="0"/>
              <a:t>1</a:t>
            </a:r>
            <a:r>
              <a:rPr lang="en-US" sz="1800" dirty="0"/>
              <a:t> = 15 A, i</a:t>
            </a:r>
            <a:r>
              <a:rPr lang="en-US" sz="1800" baseline="-25000" dirty="0"/>
              <a:t>2</a:t>
            </a:r>
            <a:r>
              <a:rPr lang="en-US" sz="1800" dirty="0"/>
              <a:t> = 32 A, and d = 5.3 cm.</a:t>
            </a:r>
          </a:p>
        </p:txBody>
      </p:sp>
      <p:pic>
        <p:nvPicPr>
          <p:cNvPr id="6" name="Picture 5">
            <a:extLst>
              <a:ext uri="{FF2B5EF4-FFF2-40B4-BE49-F238E27FC236}">
                <a16:creationId xmlns:a16="http://schemas.microsoft.com/office/drawing/2014/main" id="{533A4273-EBE6-4CA7-B5D6-38A19E11ACCA}"/>
              </a:ext>
            </a:extLst>
          </p:cNvPr>
          <p:cNvPicPr>
            <a:picLocks noChangeAspect="1"/>
          </p:cNvPicPr>
          <p:nvPr/>
        </p:nvPicPr>
        <p:blipFill>
          <a:blip r:embed="rId2"/>
          <a:stretch>
            <a:fillRect/>
          </a:stretch>
        </p:blipFill>
        <p:spPr>
          <a:xfrm>
            <a:off x="8710339" y="2321903"/>
            <a:ext cx="3114439" cy="1878379"/>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1D9D869-E0E7-00EB-13DC-554DA80443C2}"/>
                  </a:ext>
                </a:extLst>
              </p:cNvPr>
              <p:cNvSpPr txBox="1"/>
              <p:nvPr/>
            </p:nvSpPr>
            <p:spPr>
              <a:xfrm>
                <a:off x="1100908" y="1108953"/>
                <a:ext cx="5796003" cy="5351273"/>
              </a:xfrm>
              <a:prstGeom prst="rect">
                <a:avLst/>
              </a:prstGeom>
              <a:noFill/>
            </p:spPr>
            <p:txBody>
              <a:bodyPr wrap="square" rtlCol="0">
                <a:spAutoFit/>
              </a:bodyPr>
              <a:lstStyle/>
              <a:p>
                <a:r>
                  <a:rPr lang="en-US" dirty="0"/>
                  <a:t>Similarly, The magnetic field at point P due to current i</a:t>
                </a:r>
                <a:r>
                  <a:rPr lang="en-US" baseline="-25000" dirty="0"/>
                  <a:t>2 </a:t>
                </a:r>
                <a:r>
                  <a:rPr lang="en-US" dirty="0"/>
                  <a:t>is –</a:t>
                </a:r>
                <a:endParaRPr lang="en-US" baseline="-25000" dirty="0"/>
              </a:p>
              <a:p>
                <a:endParaRPr lang="en-US" baseline="30000" dirty="0"/>
              </a:p>
              <a:p>
                <a:r>
                  <a:rPr lang="en-US" dirty="0"/>
                  <a:t>B</a:t>
                </a:r>
                <a:r>
                  <a:rPr lang="en-US" baseline="-25000" dirty="0"/>
                  <a:t>2</a:t>
                </a:r>
                <a:r>
                  <a:rPr lang="en-US" dirty="0"/>
                  <a:t> = </a:t>
                </a:r>
                <a14:m>
                  <m:oMath xmlns:m="http://schemas.openxmlformats.org/officeDocument/2006/math">
                    <m:f>
                      <m:fPr>
                        <m:ctrlPr>
                          <a:rPr lang="en-US" i="1" smtClean="0">
                            <a:latin typeface="Cambria Math" panose="02040503050406030204" pitchFamily="18" charset="0"/>
                          </a:rPr>
                        </m:ctrlPr>
                      </m:fPr>
                      <m:num>
                        <m:r>
                          <m:rPr>
                            <m:nor/>
                          </m:rPr>
                          <a:rPr lang="el-GR"/>
                          <m:t>μ</m:t>
                        </m:r>
                        <m:r>
                          <m:rPr>
                            <m:nor/>
                          </m:rPr>
                          <a:rPr lang="el-GR"/>
                          <m:t>₀</m:t>
                        </m:r>
                        <m:r>
                          <m:rPr>
                            <m:nor/>
                          </m:rPr>
                          <a:rPr lang="en-US" dirty="0"/>
                          <m:t>i</m:t>
                        </m:r>
                        <m:r>
                          <m:rPr>
                            <m:nor/>
                          </m:rPr>
                          <a:rPr lang="en-US" baseline="-25000" dirty="0"/>
                          <m:t>2</m:t>
                        </m:r>
                      </m:num>
                      <m:den>
                        <m:r>
                          <a:rPr lang="en-US" b="0" i="1" smtClean="0">
                            <a:latin typeface="Cambria Math" panose="02040503050406030204" pitchFamily="18" charset="0"/>
                          </a:rPr>
                          <m:t>2 </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𝑅</m:t>
                        </m:r>
                      </m:den>
                    </m:f>
                  </m:oMath>
                </a14:m>
                <a:endParaRPr lang="en-US" dirty="0"/>
              </a:p>
              <a:p>
                <a:endParaRPr lang="en-US" dirty="0"/>
              </a:p>
              <a:p>
                <a:r>
                  <a:rPr lang="en-US" dirty="0"/>
                  <a:t>     =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4</m:t>
                        </m:r>
                        <m:r>
                          <a:rPr lang="en-US" i="1">
                            <a:latin typeface="Cambria Math" panose="02040503050406030204" pitchFamily="18" charset="0"/>
                          </a:rPr>
                          <m:t>𝜋</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7</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32</m:t>
                        </m:r>
                      </m:num>
                      <m:den>
                        <m:r>
                          <a:rPr lang="en-US" b="0" i="1" smtClean="0">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(3.75×</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den>
                    </m:f>
                  </m:oMath>
                </a14:m>
                <a:endParaRPr lang="en-US" dirty="0"/>
              </a:p>
              <a:p>
                <a:endParaRPr lang="en-US" dirty="0"/>
              </a:p>
              <a:p>
                <a:r>
                  <a:rPr lang="en-US" dirty="0"/>
                  <a:t>     = 1.71×</a:t>
                </a:r>
                <a:r>
                  <a:rPr lang="en-US" b="0" dirty="0">
                    <a:ea typeface="Cambria Math" panose="02040503050406030204" pitchFamily="18" charset="0"/>
                  </a:rPr>
                  <a:t>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−4</m:t>
                        </m:r>
                      </m:sup>
                    </m:sSup>
                    <m:r>
                      <a:rPr lang="en-US" b="0" i="1" smtClean="0">
                        <a:latin typeface="Cambria Math" panose="02040503050406030204" pitchFamily="18" charset="0"/>
                        <a:ea typeface="Cambria Math" panose="02040503050406030204" pitchFamily="18" charset="0"/>
                      </a:rPr>
                      <m:t> </m:t>
                    </m:r>
                  </m:oMath>
                </a14:m>
                <a:r>
                  <a:rPr lang="en-US" dirty="0"/>
                  <a:t>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Choice>
        <mc:Fallback>
          <p:sp>
            <p:nvSpPr>
              <p:cNvPr id="2" name="TextBox 1">
                <a:extLst>
                  <a:ext uri="{FF2B5EF4-FFF2-40B4-BE49-F238E27FC236}">
                    <a16:creationId xmlns:a16="http://schemas.microsoft.com/office/drawing/2014/main" id="{31D9D869-E0E7-00EB-13DC-554DA80443C2}"/>
                  </a:ext>
                </a:extLst>
              </p:cNvPr>
              <p:cNvSpPr txBox="1">
                <a:spLocks noRot="1" noChangeAspect="1" noMove="1" noResize="1" noEditPoints="1" noAdjustHandles="1" noChangeArrowheads="1" noChangeShapeType="1" noTextEdit="1"/>
              </p:cNvSpPr>
              <p:nvPr/>
            </p:nvSpPr>
            <p:spPr>
              <a:xfrm>
                <a:off x="1100908" y="1108953"/>
                <a:ext cx="5796003" cy="5351273"/>
              </a:xfrm>
              <a:prstGeom prst="rect">
                <a:avLst/>
              </a:prstGeom>
              <a:blipFill>
                <a:blip r:embed="rId3"/>
                <a:stretch>
                  <a:fillRect l="-947" t="-569" r="-316"/>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2062DE62-FAA6-0234-7944-C97180D3DEA9}"/>
              </a:ext>
            </a:extLst>
          </p:cNvPr>
          <p:cNvSpPr/>
          <p:nvPr/>
        </p:nvSpPr>
        <p:spPr>
          <a:xfrm>
            <a:off x="4975726" y="3488390"/>
            <a:ext cx="3219855" cy="197471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70D6B31-D715-A030-414C-0D3FEEAA96C7}"/>
                  </a:ext>
                </a:extLst>
              </p:cNvPr>
              <p:cNvSpPr txBox="1"/>
              <p:nvPr/>
            </p:nvSpPr>
            <p:spPr>
              <a:xfrm>
                <a:off x="4975726" y="3628417"/>
                <a:ext cx="3219855" cy="2308324"/>
              </a:xfrm>
              <a:prstGeom prst="rect">
                <a:avLst/>
              </a:prstGeom>
              <a:noFill/>
            </p:spPr>
            <p:txBody>
              <a:bodyPr wrap="square" rtlCol="0">
                <a:spAutoFit/>
              </a:bodyPr>
              <a:lstStyle/>
              <a:p>
                <a:r>
                  <a:rPr lang="en-US" dirty="0"/>
                  <a:t>Here, </a:t>
                </a:r>
                <a14:m>
                  <m:oMath xmlns:m="http://schemas.openxmlformats.org/officeDocument/2006/math">
                    <m:r>
                      <m:rPr>
                        <m:nor/>
                      </m:rPr>
                      <a:rPr lang="el-GR" smtClean="0"/>
                      <m:t>μ</m:t>
                    </m:r>
                    <m:r>
                      <m:rPr>
                        <m:nor/>
                      </m:rPr>
                      <a:rPr lang="el-GR" smtClean="0"/>
                      <m:t>₀</m:t>
                    </m:r>
                  </m:oMath>
                </a14:m>
                <a:r>
                  <a:rPr lang="en-US" dirty="0"/>
                  <a:t> = </a:t>
                </a:r>
                <a14:m>
                  <m:oMath xmlns:m="http://schemas.openxmlformats.org/officeDocument/2006/math">
                    <m:r>
                      <a:rPr lang="en-US" i="1">
                        <a:latin typeface="Cambria Math" panose="02040503050406030204" pitchFamily="18" charset="0"/>
                      </a:rPr>
                      <m:t>4</m:t>
                    </m:r>
                    <m:r>
                      <a:rPr lang="en-US" i="1">
                        <a:latin typeface="Cambria Math" panose="02040503050406030204" pitchFamily="18" charset="0"/>
                      </a:rPr>
                      <m:t>𝜋</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−7</m:t>
                        </m:r>
                      </m:sup>
                    </m:sSup>
                    <m:r>
                      <m:rPr>
                        <m:nor/>
                      </m:rPr>
                      <a:rPr lang="en-US" dirty="0">
                        <a:latin typeface="Poppins" panose="00000500000000000000" pitchFamily="2" charset="0"/>
                        <a:cs typeface="Poppins" panose="00000500000000000000" pitchFamily="2" charset="0"/>
                      </a:rPr>
                      <m:t>TmA</m:t>
                    </m:r>
                    <m:r>
                      <m:rPr>
                        <m:nor/>
                      </m:rPr>
                      <a:rPr lang="en-US" baseline="30000" dirty="0">
                        <a:latin typeface="Poppins" panose="00000500000000000000" pitchFamily="2" charset="0"/>
                        <a:cs typeface="Poppins" panose="00000500000000000000" pitchFamily="2" charset="0"/>
                      </a:rPr>
                      <m:t>−1</m:t>
                    </m:r>
                  </m:oMath>
                </a14:m>
                <a:endParaRPr lang="en-US" baseline="30000" dirty="0">
                  <a:cs typeface="Poppins" panose="00000500000000000000" pitchFamily="2" charset="0"/>
                </a:endParaRPr>
              </a:p>
              <a:p>
                <a:endParaRPr lang="en-US" dirty="0"/>
              </a:p>
              <a:p>
                <a:r>
                  <a:rPr lang="en-US" sz="1800" dirty="0"/>
                  <a:t>i</a:t>
                </a:r>
                <a:r>
                  <a:rPr lang="en-US" sz="1800" baseline="-25000" dirty="0"/>
                  <a:t>2</a:t>
                </a:r>
                <a:r>
                  <a:rPr lang="en-US" sz="1800" dirty="0"/>
                  <a:t> = 32 A</a:t>
                </a:r>
                <a:endParaRPr lang="en-US" dirty="0"/>
              </a:p>
              <a:p>
                <a:endParaRPr lang="en-US" dirty="0"/>
              </a:p>
              <a:p>
                <a:r>
                  <a:rPr lang="en-US" dirty="0"/>
                  <a:t>R = 3.75</a:t>
                </a:r>
                <a14:m>
                  <m:oMath xmlns:m="http://schemas.openxmlformats.org/officeDocument/2006/math">
                    <m:r>
                      <a:rPr lang="en-US"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m:t>
                        </m:r>
                      </m:sup>
                    </m:sSup>
                  </m:oMath>
                </a14:m>
                <a:r>
                  <a:rPr lang="en-US" dirty="0"/>
                  <a:t>m</a:t>
                </a:r>
              </a:p>
              <a:p>
                <a:endParaRPr lang="en-US" dirty="0"/>
              </a:p>
              <a:p>
                <a:endParaRPr lang="en-US" dirty="0"/>
              </a:p>
              <a:p>
                <a:endParaRPr lang="en-US" dirty="0"/>
              </a:p>
            </p:txBody>
          </p:sp>
        </mc:Choice>
        <mc:Fallback xmlns="">
          <p:sp>
            <p:nvSpPr>
              <p:cNvPr id="14" name="TextBox 13">
                <a:extLst>
                  <a:ext uri="{FF2B5EF4-FFF2-40B4-BE49-F238E27FC236}">
                    <a16:creationId xmlns:a16="http://schemas.microsoft.com/office/drawing/2014/main" id="{370D6B31-D715-A030-414C-0D3FEEAA96C7}"/>
                  </a:ext>
                </a:extLst>
              </p:cNvPr>
              <p:cNvSpPr txBox="1">
                <a:spLocks noRot="1" noChangeAspect="1" noMove="1" noResize="1" noEditPoints="1" noAdjustHandles="1" noChangeArrowheads="1" noChangeShapeType="1" noTextEdit="1"/>
              </p:cNvSpPr>
              <p:nvPr/>
            </p:nvSpPr>
            <p:spPr>
              <a:xfrm>
                <a:off x="4975726" y="3628417"/>
                <a:ext cx="3219855" cy="2308324"/>
              </a:xfrm>
              <a:prstGeom prst="rect">
                <a:avLst/>
              </a:prstGeom>
              <a:blipFill>
                <a:blip r:embed="rId4"/>
                <a:stretch>
                  <a:fillRect l="-1515" t="-1055"/>
                </a:stretch>
              </a:blipFill>
            </p:spPr>
            <p:txBody>
              <a:bodyPr/>
              <a:lstStyle/>
              <a:p>
                <a:r>
                  <a:rPr lang="en-US">
                    <a:noFill/>
                  </a:rPr>
                  <a:t> </a:t>
                </a:r>
              </a:p>
            </p:txBody>
          </p:sp>
        </mc:Fallback>
      </mc:AlternateContent>
    </p:spTree>
    <p:extLst>
      <p:ext uri="{BB962C8B-B14F-4D97-AF65-F5344CB8AC3E}">
        <p14:creationId xmlns:p14="http://schemas.microsoft.com/office/powerpoint/2010/main" val="2838102724"/>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42E11-FB15-1EBA-3EB8-4D702DE135B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87C14BA-AAA1-EDB9-F0A6-A4D1AD8AAD8C}"/>
              </a:ext>
            </a:extLst>
          </p:cNvPr>
          <p:cNvSpPr>
            <a:spLocks noGrp="1"/>
          </p:cNvSpPr>
          <p:nvPr>
            <p:ph type="title"/>
          </p:nvPr>
        </p:nvSpPr>
        <p:spPr>
          <a:xfrm>
            <a:off x="1100908" y="261256"/>
            <a:ext cx="2624786" cy="674583"/>
          </a:xfrm>
        </p:spPr>
        <p:txBody>
          <a:bodyPr/>
          <a:lstStyle/>
          <a:p>
            <a:r>
              <a:rPr lang="en-US" dirty="0">
                <a:highlight>
                  <a:srgbClr val="00FF00"/>
                </a:highlight>
              </a:rPr>
              <a:t>Solution</a:t>
            </a:r>
            <a:endParaRPr lang="en-ZA" dirty="0">
              <a:highlight>
                <a:srgbClr val="00FF00"/>
              </a:highlight>
            </a:endParaRPr>
          </a:p>
        </p:txBody>
      </p:sp>
      <p:sp>
        <p:nvSpPr>
          <p:cNvPr id="8" name="Text Placeholder 7">
            <a:extLst>
              <a:ext uri="{FF2B5EF4-FFF2-40B4-BE49-F238E27FC236}">
                <a16:creationId xmlns:a16="http://schemas.microsoft.com/office/drawing/2014/main" id="{42667A81-9DB4-3108-0B9A-1D4833309204}"/>
              </a:ext>
            </a:extLst>
          </p:cNvPr>
          <p:cNvSpPr>
            <a:spLocks noGrp="1"/>
          </p:cNvSpPr>
          <p:nvPr>
            <p:ph type="body" sz="quarter" idx="12"/>
          </p:nvPr>
        </p:nvSpPr>
        <p:spPr>
          <a:xfrm>
            <a:off x="7072010" y="837539"/>
            <a:ext cx="5194570" cy="1544714"/>
          </a:xfrm>
        </p:spPr>
        <p:txBody>
          <a:bodyPr>
            <a:normAutofit/>
          </a:bodyPr>
          <a:lstStyle/>
          <a:p>
            <a:r>
              <a:rPr lang="en-US" sz="1800" dirty="0"/>
              <a:t>Q1: Figure shows two long parallel wires carrying currents i</a:t>
            </a:r>
            <a:r>
              <a:rPr lang="en-US" sz="1800" baseline="-25000" dirty="0"/>
              <a:t>1</a:t>
            </a:r>
            <a:r>
              <a:rPr lang="en-US" sz="1800" dirty="0"/>
              <a:t> and i</a:t>
            </a:r>
            <a:r>
              <a:rPr lang="en-US" sz="1800" baseline="-25000" dirty="0"/>
              <a:t>2</a:t>
            </a:r>
            <a:r>
              <a:rPr lang="en-US" sz="1800" dirty="0"/>
              <a:t> in opposite directions. What are the magnitude and direction of the net magnetic field at point P? Assume the following values: i</a:t>
            </a:r>
            <a:r>
              <a:rPr lang="en-US" sz="1800" baseline="-25000" dirty="0"/>
              <a:t>1</a:t>
            </a:r>
            <a:r>
              <a:rPr lang="en-US" sz="1800" dirty="0"/>
              <a:t> = 15 A, i</a:t>
            </a:r>
            <a:r>
              <a:rPr lang="en-US" sz="1800" baseline="-25000" dirty="0"/>
              <a:t>2</a:t>
            </a:r>
            <a:r>
              <a:rPr lang="en-US" sz="1800" dirty="0"/>
              <a:t> = 32 A, and d = 5.3 cm.</a:t>
            </a:r>
          </a:p>
        </p:txBody>
      </p:sp>
      <p:pic>
        <p:nvPicPr>
          <p:cNvPr id="6" name="Picture 5">
            <a:extLst>
              <a:ext uri="{FF2B5EF4-FFF2-40B4-BE49-F238E27FC236}">
                <a16:creationId xmlns:a16="http://schemas.microsoft.com/office/drawing/2014/main" id="{059A195D-348F-1A15-3F96-66D3FB5B4D3E}"/>
              </a:ext>
            </a:extLst>
          </p:cNvPr>
          <p:cNvPicPr>
            <a:picLocks noChangeAspect="1"/>
          </p:cNvPicPr>
          <p:nvPr/>
        </p:nvPicPr>
        <p:blipFill>
          <a:blip r:embed="rId2"/>
          <a:stretch>
            <a:fillRect/>
          </a:stretch>
        </p:blipFill>
        <p:spPr>
          <a:xfrm>
            <a:off x="8710339" y="2321903"/>
            <a:ext cx="3114439" cy="1878379"/>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7104EC3-C984-EF60-7F15-B014ED838DCD}"/>
                  </a:ext>
                </a:extLst>
              </p:cNvPr>
              <p:cNvSpPr txBox="1"/>
              <p:nvPr/>
            </p:nvSpPr>
            <p:spPr>
              <a:xfrm>
                <a:off x="1100908" y="1108953"/>
                <a:ext cx="5796003" cy="5087547"/>
              </a:xfrm>
              <a:prstGeom prst="rect">
                <a:avLst/>
              </a:prstGeom>
              <a:noFill/>
            </p:spPr>
            <p:txBody>
              <a:bodyPr wrap="square" rtlCol="0">
                <a:spAutoFit/>
              </a:bodyPr>
              <a:lstStyle/>
              <a:p>
                <a:r>
                  <a:rPr lang="en-US" dirty="0"/>
                  <a:t>Now, the magnetic field along X-direction is-</a:t>
                </a:r>
              </a:p>
              <a:p>
                <a:endParaRPr lang="en-US" dirty="0"/>
              </a:p>
              <a:p>
                <a:r>
                  <a:rPr lang="en-US" dirty="0"/>
                  <a:t>B</a:t>
                </a:r>
                <a:r>
                  <a:rPr lang="en-US" baseline="-25000" dirty="0"/>
                  <a:t>x</a:t>
                </a:r>
                <a:r>
                  <a:rPr lang="en-US" dirty="0"/>
                  <a:t>= (B</a:t>
                </a:r>
                <a:r>
                  <a:rPr lang="en-US" baseline="-25000" dirty="0"/>
                  <a:t>2</a:t>
                </a:r>
                <a:r>
                  <a:rPr lang="en-US" dirty="0"/>
                  <a:t>-B</a:t>
                </a:r>
                <a:r>
                  <a:rPr lang="en-US" baseline="-25000" dirty="0"/>
                  <a:t>1</a:t>
                </a:r>
                <a:r>
                  <a:rPr lang="en-US" dirty="0"/>
                  <a:t>) cos45</a:t>
                </a:r>
                <a:r>
                  <a:rPr lang="en-US" b="0" dirty="0"/>
                  <a:t> </a:t>
                </a:r>
                <a14:m>
                  <m:oMath xmlns:m="http://schemas.openxmlformats.org/officeDocument/2006/math">
                    <m:r>
                      <a:rPr lang="en-US" b="0" i="1" smtClean="0">
                        <a:latin typeface="Cambria Math" panose="02040503050406030204" pitchFamily="18" charset="0"/>
                      </a:rPr>
                      <m:t>⁰</m:t>
                    </m:r>
                  </m:oMath>
                </a14:m>
                <a:endParaRPr lang="en-US" dirty="0"/>
              </a:p>
              <a:p>
                <a:endParaRPr lang="en-US" dirty="0"/>
              </a:p>
              <a:p>
                <a:r>
                  <a:rPr lang="en-US" dirty="0"/>
                  <a:t>    = (1.71×</a:t>
                </a:r>
                <a:r>
                  <a:rPr lang="en-US" b="0" dirty="0">
                    <a:ea typeface="Cambria Math" panose="02040503050406030204" pitchFamily="18" charset="0"/>
                  </a:rPr>
                  <a:t>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−4</m:t>
                        </m:r>
                      </m:sup>
                    </m:sSup>
                    <m:r>
                      <a:rPr lang="en-US" b="0" i="1" smtClean="0">
                        <a:latin typeface="Cambria Math" panose="02040503050406030204" pitchFamily="18" charset="0"/>
                        <a:ea typeface="Cambria Math" panose="02040503050406030204" pitchFamily="18" charset="0"/>
                      </a:rPr>
                      <m:t> </m:t>
                    </m:r>
                  </m:oMath>
                </a14:m>
                <a:r>
                  <a:rPr lang="en-US" dirty="0"/>
                  <a:t>T - 8×</a:t>
                </a:r>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−5</m:t>
                        </m:r>
                      </m:sup>
                    </m:sSup>
                    <m:r>
                      <a:rPr lang="en-US" i="1">
                        <a:latin typeface="Cambria Math" panose="02040503050406030204" pitchFamily="18" charset="0"/>
                        <a:ea typeface="Cambria Math" panose="02040503050406030204" pitchFamily="18" charset="0"/>
                      </a:rPr>
                      <m:t> </m:t>
                    </m:r>
                  </m:oMath>
                </a14:m>
                <a:r>
                  <a:rPr lang="en-US" dirty="0"/>
                  <a:t>T) × cos45 </a:t>
                </a:r>
                <a14:m>
                  <m:oMath xmlns:m="http://schemas.openxmlformats.org/officeDocument/2006/math">
                    <m:r>
                      <a:rPr lang="en-US" i="1">
                        <a:latin typeface="Cambria Math" panose="02040503050406030204" pitchFamily="18" charset="0"/>
                      </a:rPr>
                      <m:t>⁰</m:t>
                    </m:r>
                  </m:oMath>
                </a14:m>
                <a:endParaRPr lang="en-US" dirty="0"/>
              </a:p>
              <a:p>
                <a:r>
                  <a:rPr lang="en-US" dirty="0"/>
                  <a:t>    = 6.43×</a:t>
                </a:r>
                <a:r>
                  <a:rPr lang="en-US" b="0" dirty="0">
                    <a:ea typeface="Cambria Math" panose="02040503050406030204" pitchFamily="18" charset="0"/>
                  </a:rPr>
                  <a:t>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−5</m:t>
                        </m:r>
                      </m:sup>
                    </m:sSup>
                    <m:r>
                      <a:rPr lang="en-US" b="0" i="1" smtClean="0">
                        <a:latin typeface="Cambria Math" panose="02040503050406030204" pitchFamily="18" charset="0"/>
                        <a:ea typeface="Cambria Math" panose="02040503050406030204" pitchFamily="18" charset="0"/>
                      </a:rPr>
                      <m:t> </m:t>
                    </m:r>
                  </m:oMath>
                </a14:m>
                <a:r>
                  <a:rPr lang="en-US" dirty="0"/>
                  <a:t>T</a:t>
                </a:r>
              </a:p>
              <a:p>
                <a:endParaRPr lang="en-US" dirty="0"/>
              </a:p>
              <a:p>
                <a:r>
                  <a:rPr lang="en-US" dirty="0"/>
                  <a:t>The magnetic field along Y-direction is-</a:t>
                </a:r>
              </a:p>
              <a:p>
                <a:endParaRPr lang="en-US" dirty="0"/>
              </a:p>
              <a:p>
                <a:r>
                  <a:rPr lang="en-US" dirty="0"/>
                  <a:t>B</a:t>
                </a:r>
                <a:r>
                  <a:rPr lang="en-US" baseline="-25000" dirty="0"/>
                  <a:t>y</a:t>
                </a:r>
                <a:r>
                  <a:rPr lang="en-US" dirty="0"/>
                  <a:t>= (B</a:t>
                </a:r>
                <a:r>
                  <a:rPr lang="en-US" baseline="-25000" dirty="0"/>
                  <a:t>1</a:t>
                </a:r>
                <a:r>
                  <a:rPr lang="en-US" dirty="0"/>
                  <a:t>+B</a:t>
                </a:r>
                <a:r>
                  <a:rPr lang="en-US" baseline="-25000" dirty="0"/>
                  <a:t>2</a:t>
                </a:r>
                <a:r>
                  <a:rPr lang="en-US" dirty="0"/>
                  <a:t>) sin45</a:t>
                </a:r>
                <a:r>
                  <a:rPr lang="en-US" b="0" dirty="0"/>
                  <a:t> </a:t>
                </a:r>
                <a14:m>
                  <m:oMath xmlns:m="http://schemas.openxmlformats.org/officeDocument/2006/math">
                    <m:r>
                      <a:rPr lang="en-US" b="0" i="1" smtClean="0">
                        <a:latin typeface="Cambria Math" panose="02040503050406030204" pitchFamily="18" charset="0"/>
                      </a:rPr>
                      <m:t>⁰</m:t>
                    </m:r>
                  </m:oMath>
                </a14:m>
                <a:endParaRPr lang="en-US" dirty="0"/>
              </a:p>
              <a:p>
                <a:endParaRPr lang="en-US" dirty="0"/>
              </a:p>
              <a:p>
                <a:r>
                  <a:rPr lang="en-US" dirty="0"/>
                  <a:t>    = (8×</a:t>
                </a:r>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−5</m:t>
                        </m:r>
                      </m:sup>
                    </m:sSup>
                    <m:r>
                      <a:rPr lang="en-US" i="1">
                        <a:latin typeface="Cambria Math" panose="02040503050406030204" pitchFamily="18" charset="0"/>
                        <a:ea typeface="Cambria Math" panose="02040503050406030204" pitchFamily="18" charset="0"/>
                      </a:rPr>
                      <m:t> </m:t>
                    </m:r>
                  </m:oMath>
                </a14:m>
                <a:r>
                  <a:rPr lang="en-US" dirty="0"/>
                  <a:t>T + 1.71×</a:t>
                </a:r>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−4</m:t>
                        </m:r>
                      </m:sup>
                    </m:sSup>
                    <m:r>
                      <a:rPr lang="en-US" i="1">
                        <a:latin typeface="Cambria Math" panose="02040503050406030204" pitchFamily="18" charset="0"/>
                        <a:ea typeface="Cambria Math" panose="02040503050406030204" pitchFamily="18" charset="0"/>
                      </a:rPr>
                      <m:t> </m:t>
                    </m:r>
                  </m:oMath>
                </a14:m>
                <a:r>
                  <a:rPr lang="en-US" dirty="0"/>
                  <a:t>T ) × sin45 </a:t>
                </a:r>
                <a14:m>
                  <m:oMath xmlns:m="http://schemas.openxmlformats.org/officeDocument/2006/math">
                    <m:r>
                      <a:rPr lang="en-US" i="1">
                        <a:latin typeface="Cambria Math" panose="02040503050406030204" pitchFamily="18" charset="0"/>
                      </a:rPr>
                      <m:t>⁰</m:t>
                    </m:r>
                  </m:oMath>
                </a14:m>
                <a:endParaRPr lang="en-US" dirty="0"/>
              </a:p>
              <a:p>
                <a:endParaRPr lang="en-US" dirty="0"/>
              </a:p>
              <a:p>
                <a:r>
                  <a:rPr lang="en-US" dirty="0"/>
                  <a:t>    = 1.77×</a:t>
                </a:r>
                <a:r>
                  <a:rPr lang="en-US" b="0" dirty="0">
                    <a:ea typeface="Cambria Math" panose="02040503050406030204" pitchFamily="18" charset="0"/>
                  </a:rPr>
                  <a:t>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−4</m:t>
                        </m:r>
                      </m:sup>
                    </m:sSup>
                    <m:r>
                      <a:rPr lang="en-US" b="0" i="1" smtClean="0">
                        <a:latin typeface="Cambria Math" panose="02040503050406030204" pitchFamily="18" charset="0"/>
                        <a:ea typeface="Cambria Math" panose="02040503050406030204" pitchFamily="18" charset="0"/>
                      </a:rPr>
                      <m:t> </m:t>
                    </m:r>
                  </m:oMath>
                </a14:m>
                <a:r>
                  <a:rPr lang="en-US" dirty="0"/>
                  <a:t>T</a:t>
                </a:r>
              </a:p>
              <a:p>
                <a:endParaRPr lang="en-US" dirty="0"/>
              </a:p>
              <a:p>
                <a:endParaRPr lang="en-US" dirty="0"/>
              </a:p>
              <a:p>
                <a:endParaRPr lang="en-US" dirty="0"/>
              </a:p>
              <a:p>
                <a:endParaRPr lang="en-US" dirty="0"/>
              </a:p>
            </p:txBody>
          </p:sp>
        </mc:Choice>
        <mc:Fallback xmlns="">
          <p:sp>
            <p:nvSpPr>
              <p:cNvPr id="2" name="TextBox 1">
                <a:extLst>
                  <a:ext uri="{FF2B5EF4-FFF2-40B4-BE49-F238E27FC236}">
                    <a16:creationId xmlns:a16="http://schemas.microsoft.com/office/drawing/2014/main" id="{E7104EC3-C984-EF60-7F15-B014ED838DCD}"/>
                  </a:ext>
                </a:extLst>
              </p:cNvPr>
              <p:cNvSpPr txBox="1">
                <a:spLocks noRot="1" noChangeAspect="1" noMove="1" noResize="1" noEditPoints="1" noAdjustHandles="1" noChangeArrowheads="1" noChangeShapeType="1" noTextEdit="1"/>
              </p:cNvSpPr>
              <p:nvPr/>
            </p:nvSpPr>
            <p:spPr>
              <a:xfrm>
                <a:off x="1100908" y="1108953"/>
                <a:ext cx="5796003" cy="5087547"/>
              </a:xfrm>
              <a:prstGeom prst="rect">
                <a:avLst/>
              </a:prstGeom>
              <a:blipFill>
                <a:blip r:embed="rId3"/>
                <a:stretch>
                  <a:fillRect l="-947" t="-600"/>
                </a:stretch>
              </a:blipFill>
            </p:spPr>
            <p:txBody>
              <a:bodyPr/>
              <a:lstStyle/>
              <a:p>
                <a:r>
                  <a:rPr lang="en-US">
                    <a:noFill/>
                  </a:rPr>
                  <a:t> </a:t>
                </a:r>
              </a:p>
            </p:txBody>
          </p:sp>
        </mc:Fallback>
      </mc:AlternateContent>
    </p:spTree>
    <p:extLst>
      <p:ext uri="{BB962C8B-B14F-4D97-AF65-F5344CB8AC3E}">
        <p14:creationId xmlns:p14="http://schemas.microsoft.com/office/powerpoint/2010/main" val="2702792430"/>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35DA6-0AE5-655F-1B00-0373BBEEECE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2254EAE-D104-8819-1483-85AFF0842DDD}"/>
              </a:ext>
            </a:extLst>
          </p:cNvPr>
          <p:cNvSpPr>
            <a:spLocks noGrp="1"/>
          </p:cNvSpPr>
          <p:nvPr>
            <p:ph type="title"/>
          </p:nvPr>
        </p:nvSpPr>
        <p:spPr>
          <a:xfrm>
            <a:off x="1100908" y="261256"/>
            <a:ext cx="2624786" cy="674583"/>
          </a:xfrm>
        </p:spPr>
        <p:txBody>
          <a:bodyPr/>
          <a:lstStyle/>
          <a:p>
            <a:r>
              <a:rPr lang="en-US" dirty="0">
                <a:highlight>
                  <a:srgbClr val="00FF00"/>
                </a:highlight>
              </a:rPr>
              <a:t>Solution</a:t>
            </a:r>
            <a:endParaRPr lang="en-ZA" dirty="0">
              <a:highlight>
                <a:srgbClr val="00FF00"/>
              </a:highlight>
            </a:endParaRPr>
          </a:p>
        </p:txBody>
      </p:sp>
      <p:sp>
        <p:nvSpPr>
          <p:cNvPr id="8" name="Text Placeholder 7">
            <a:extLst>
              <a:ext uri="{FF2B5EF4-FFF2-40B4-BE49-F238E27FC236}">
                <a16:creationId xmlns:a16="http://schemas.microsoft.com/office/drawing/2014/main" id="{806299B6-7E3E-DC65-02C6-64C81179D1D8}"/>
              </a:ext>
            </a:extLst>
          </p:cNvPr>
          <p:cNvSpPr>
            <a:spLocks noGrp="1"/>
          </p:cNvSpPr>
          <p:nvPr>
            <p:ph type="body" sz="quarter" idx="12"/>
          </p:nvPr>
        </p:nvSpPr>
        <p:spPr>
          <a:xfrm>
            <a:off x="7072010" y="837539"/>
            <a:ext cx="5194570" cy="1544714"/>
          </a:xfrm>
        </p:spPr>
        <p:txBody>
          <a:bodyPr>
            <a:normAutofit/>
          </a:bodyPr>
          <a:lstStyle/>
          <a:p>
            <a:r>
              <a:rPr lang="en-US" sz="1800" dirty="0"/>
              <a:t>Q1: Figure shows two long parallel wires carrying currents i</a:t>
            </a:r>
            <a:r>
              <a:rPr lang="en-US" sz="1800" baseline="-25000" dirty="0"/>
              <a:t>1</a:t>
            </a:r>
            <a:r>
              <a:rPr lang="en-US" sz="1800" dirty="0"/>
              <a:t> and i</a:t>
            </a:r>
            <a:r>
              <a:rPr lang="en-US" sz="1800" baseline="-25000" dirty="0"/>
              <a:t>2</a:t>
            </a:r>
            <a:r>
              <a:rPr lang="en-US" sz="1800" dirty="0"/>
              <a:t> in opposite directions. What are the magnitude and direction of the net magnetic field at point P? Assume the following values: i</a:t>
            </a:r>
            <a:r>
              <a:rPr lang="en-US" sz="1800" baseline="-25000" dirty="0"/>
              <a:t>1</a:t>
            </a:r>
            <a:r>
              <a:rPr lang="en-US" sz="1800" dirty="0"/>
              <a:t> = 15 A, i</a:t>
            </a:r>
            <a:r>
              <a:rPr lang="en-US" sz="1800" baseline="-25000" dirty="0"/>
              <a:t>2</a:t>
            </a:r>
            <a:r>
              <a:rPr lang="en-US" sz="1800" dirty="0"/>
              <a:t> = 32 A, and d = 5.3 cm.</a:t>
            </a:r>
          </a:p>
        </p:txBody>
      </p:sp>
      <p:pic>
        <p:nvPicPr>
          <p:cNvPr id="6" name="Picture 5">
            <a:extLst>
              <a:ext uri="{FF2B5EF4-FFF2-40B4-BE49-F238E27FC236}">
                <a16:creationId xmlns:a16="http://schemas.microsoft.com/office/drawing/2014/main" id="{B0DA6B49-E278-8A78-81DF-71C4B9AF07C2}"/>
              </a:ext>
            </a:extLst>
          </p:cNvPr>
          <p:cNvPicPr>
            <a:picLocks noChangeAspect="1"/>
          </p:cNvPicPr>
          <p:nvPr/>
        </p:nvPicPr>
        <p:blipFill>
          <a:blip r:embed="rId2"/>
          <a:stretch>
            <a:fillRect/>
          </a:stretch>
        </p:blipFill>
        <p:spPr>
          <a:xfrm>
            <a:off x="8710339" y="2321903"/>
            <a:ext cx="3114439" cy="1878379"/>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6106A72-5F76-17D9-880F-14CD1A18B41A}"/>
                  </a:ext>
                </a:extLst>
              </p:cNvPr>
              <p:cNvSpPr txBox="1"/>
              <p:nvPr/>
            </p:nvSpPr>
            <p:spPr>
              <a:xfrm>
                <a:off x="1100908" y="1131236"/>
                <a:ext cx="5796003" cy="6138091"/>
              </a:xfrm>
              <a:prstGeom prst="rect">
                <a:avLst/>
              </a:prstGeom>
              <a:noFill/>
            </p:spPr>
            <p:txBody>
              <a:bodyPr wrap="square" rtlCol="0">
                <a:spAutoFit/>
              </a:bodyPr>
              <a:lstStyle/>
              <a:p>
                <a:r>
                  <a:rPr lang="en-US" dirty="0"/>
                  <a:t>The magnitude of net magnetic field is</a:t>
                </a:r>
              </a:p>
              <a:p>
                <a:endParaRPr lang="en-US" dirty="0"/>
              </a:p>
              <a:p>
                <a:r>
                  <a:rPr lang="en-US" dirty="0"/>
                  <a:t>B = </a:t>
                </a:r>
                <a14:m>
                  <m:oMath xmlns:m="http://schemas.openxmlformats.org/officeDocument/2006/math">
                    <m:rad>
                      <m:radPr>
                        <m:degHide m:val="on"/>
                        <m:ctrlPr>
                          <a:rPr lang="en-US" i="1" smtClean="0">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𝐵</m:t>
                        </m:r>
                        <m:r>
                          <m:rPr>
                            <m:nor/>
                          </m:rPr>
                          <a:rPr lang="en-US" baseline="-25000" dirty="0"/>
                          <m:t>x</m:t>
                        </m:r>
                        <m:r>
                          <m:rPr>
                            <m:nor/>
                          </m:rPr>
                          <a:rPr lang="en-US" baseline="30000" dirty="0"/>
                          <m:t>2</m:t>
                        </m:r>
                        <m:r>
                          <m:rPr>
                            <m:nor/>
                          </m:rPr>
                          <a:rPr lang="en-US" dirty="0"/>
                          <m:t> + </m:t>
                        </m:r>
                        <m:r>
                          <m:rPr>
                            <m:nor/>
                          </m:rPr>
                          <a:rPr lang="en-US" dirty="0"/>
                          <m:t>By</m:t>
                        </m:r>
                        <m:r>
                          <m:rPr>
                            <m:nor/>
                          </m:rPr>
                          <a:rPr lang="en-US" baseline="30000" dirty="0"/>
                          <m:t>2</m:t>
                        </m:r>
                      </m:e>
                    </m:rad>
                  </m:oMath>
                </a14:m>
                <a:endParaRPr lang="en-US" dirty="0"/>
              </a:p>
              <a:p>
                <a:endParaRPr lang="en-US" dirty="0"/>
              </a:p>
              <a:p>
                <a:r>
                  <a:rPr lang="en-US" dirty="0"/>
                  <a:t>    = </a:t>
                </a:r>
                <a14:m>
                  <m:oMath xmlns:m="http://schemas.openxmlformats.org/officeDocument/2006/math">
                    <m:rad>
                      <m:radPr>
                        <m:degHide m:val="on"/>
                        <m:ctrlPr>
                          <a:rPr lang="en-US" i="1" smtClean="0">
                            <a:latin typeface="Cambria Math" panose="02040503050406030204" pitchFamily="18" charset="0"/>
                          </a:rPr>
                        </m:ctrlPr>
                      </m:radPr>
                      <m:deg/>
                      <m:e>
                        <m:r>
                          <m:rPr>
                            <m:nor/>
                          </m:rPr>
                          <a:rPr lang="en-US" dirty="0"/>
                          <m:t>(6.43×</m:t>
                        </m:r>
                        <m:r>
                          <m:rPr>
                            <m:nor/>
                          </m:rPr>
                          <a:rPr lang="en-US" dirty="0">
                            <a:ea typeface="Cambria Math" panose="02040503050406030204" pitchFamily="18" charset="0"/>
                          </a:rPr>
                          <m:t> </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−5</m:t>
                            </m:r>
                          </m:sup>
                        </m:sSup>
                        <m:r>
                          <m:rPr>
                            <m:nor/>
                          </m:rPr>
                          <a:rPr lang="en-US" dirty="0"/>
                          <m:t>)</m:t>
                        </m:r>
                        <m:r>
                          <m:rPr>
                            <m:nor/>
                          </m:rPr>
                          <a:rPr lang="en-US" baseline="30000" dirty="0"/>
                          <m:t>2</m:t>
                        </m:r>
                        <m:r>
                          <m:rPr>
                            <m:nor/>
                          </m:rPr>
                          <a:rPr lang="en-US" dirty="0"/>
                          <m:t>+(1.77×</m:t>
                        </m:r>
                        <m:r>
                          <m:rPr>
                            <m:nor/>
                          </m:rPr>
                          <a:rPr lang="en-US" dirty="0">
                            <a:ea typeface="Cambria Math" panose="02040503050406030204" pitchFamily="18" charset="0"/>
                          </a:rPr>
                          <m:t> </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−4</m:t>
                            </m:r>
                          </m:sup>
                        </m:sSup>
                        <m:r>
                          <m:rPr>
                            <m:nor/>
                          </m:rPr>
                          <a:rPr lang="en-US" dirty="0"/>
                          <m:t>)</m:t>
                        </m:r>
                        <m:r>
                          <m:rPr>
                            <m:nor/>
                          </m:rPr>
                          <a:rPr lang="en-US" baseline="30000" dirty="0"/>
                          <m:t>2</m:t>
                        </m:r>
                        <m:r>
                          <m:rPr>
                            <m:nor/>
                          </m:rPr>
                          <a:rPr lang="en-US" dirty="0"/>
                          <m:t> </m:t>
                        </m:r>
                      </m:e>
                    </m:rad>
                  </m:oMath>
                </a14:m>
                <a:endParaRPr lang="en-US" dirty="0"/>
              </a:p>
              <a:p>
                <a:endParaRPr lang="en-US" dirty="0"/>
              </a:p>
              <a:p>
                <a:r>
                  <a:rPr lang="en-US" dirty="0"/>
                  <a:t>    = 1.88 </a:t>
                </a:r>
                <a14:m>
                  <m:oMath xmlns:m="http://schemas.openxmlformats.org/officeDocument/2006/math">
                    <m:r>
                      <m:rPr>
                        <m:nor/>
                      </m:rPr>
                      <a:rPr lang="en-US" dirty="0"/>
                      <m:t>×</m:t>
                    </m:r>
                    <m:r>
                      <m:rPr>
                        <m:nor/>
                      </m:rPr>
                      <a:rPr lang="en-US" dirty="0">
                        <a:ea typeface="Cambria Math" panose="02040503050406030204" pitchFamily="18" charset="0"/>
                      </a:rPr>
                      <m:t> </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−4</m:t>
                        </m:r>
                      </m:sup>
                    </m:sSup>
                  </m:oMath>
                </a14:m>
                <a:r>
                  <a:rPr lang="en-US" dirty="0"/>
                  <a:t> T</a:t>
                </a:r>
              </a:p>
              <a:p>
                <a:endParaRPr lang="en-US" dirty="0"/>
              </a:p>
              <a:p>
                <a:endParaRPr lang="en-US" dirty="0"/>
              </a:p>
              <a:p>
                <a:r>
                  <a:rPr lang="en-US" dirty="0"/>
                  <a:t>And the direction is –</a:t>
                </a:r>
              </a:p>
              <a:p>
                <a:endParaRPr lang="en-US" dirty="0"/>
              </a:p>
              <a:p>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𝑡𝑎𝑛</m:t>
                    </m:r>
                  </m:oMath>
                </a14:m>
                <a:r>
                  <a:rPr lang="en-US" baseline="30000" dirty="0"/>
                  <a:t>-1</a:t>
                </a:r>
                <a:r>
                  <a:rPr lang="en-US" dirty="0"/>
                  <a:t>(</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𝐵</m:t>
                        </m:r>
                        <m:r>
                          <a:rPr lang="en-US" b="0" i="1" baseline="-25000" smtClean="0">
                            <a:latin typeface="Cambria Math" panose="02040503050406030204" pitchFamily="18" charset="0"/>
                          </a:rPr>
                          <m:t>𝑦</m:t>
                        </m:r>
                      </m:num>
                      <m:den>
                        <m:r>
                          <a:rPr lang="en-US" b="0" i="1" smtClean="0">
                            <a:latin typeface="Cambria Math" panose="02040503050406030204" pitchFamily="18" charset="0"/>
                          </a:rPr>
                          <m:t>𝐵𝑥</m:t>
                        </m:r>
                      </m:den>
                    </m:f>
                    <m:r>
                      <a:rPr lang="en-US" b="0" i="0" smtClean="0">
                        <a:latin typeface="Cambria Math" panose="02040503050406030204" pitchFamily="18" charset="0"/>
                      </a:rPr>
                      <m:t>)</m:t>
                    </m:r>
                  </m:oMath>
                </a14:m>
                <a:endParaRPr lang="en-US" baseline="30000" dirty="0"/>
              </a:p>
              <a:p>
                <a:endParaRPr lang="en-US" baseline="30000" dirty="0"/>
              </a:p>
              <a:p>
                <a:r>
                  <a:rPr lang="en-US" baseline="30000" dirty="0"/>
                  <a:t>                       </a:t>
                </a:r>
              </a:p>
              <a:p>
                <a:r>
                  <a:rPr lang="en-US" dirty="0"/>
                  <a:t>               = </a:t>
                </a:r>
                <a14:m>
                  <m:oMath xmlns:m="http://schemas.openxmlformats.org/officeDocument/2006/math">
                    <m:r>
                      <a:rPr lang="en-US" b="0" i="1" smtClean="0">
                        <a:latin typeface="Cambria Math" panose="02040503050406030204" pitchFamily="18" charset="0"/>
                        <a:ea typeface="Cambria Math" panose="02040503050406030204" pitchFamily="18" charset="0"/>
                      </a:rPr>
                      <m:t>𝑡𝑎𝑛</m:t>
                    </m:r>
                  </m:oMath>
                </a14:m>
                <a:r>
                  <a:rPr lang="en-US" baseline="30000" dirty="0"/>
                  <a:t>-1</a:t>
                </a:r>
                <a:r>
                  <a:rPr lang="en-US" dirty="0"/>
                  <a:t>  </a:t>
                </a:r>
                <a14:m>
                  <m:oMath xmlns:m="http://schemas.openxmlformats.org/officeDocument/2006/math">
                    <m:f>
                      <m:fPr>
                        <m:ctrlPr>
                          <a:rPr lang="en-US" i="1" smtClean="0">
                            <a:latin typeface="Cambria Math" panose="02040503050406030204" pitchFamily="18" charset="0"/>
                          </a:rPr>
                        </m:ctrlPr>
                      </m:fPr>
                      <m:num>
                        <m:r>
                          <m:rPr>
                            <m:nor/>
                          </m:rPr>
                          <a:rPr lang="en-US" dirty="0"/>
                          <m:t>1.77×</m:t>
                        </m:r>
                        <m:r>
                          <m:rPr>
                            <m:nor/>
                          </m:rPr>
                          <a:rPr lang="en-US" b="0" i="0" dirty="0" smtClean="0"/>
                          <m:t>10</m:t>
                        </m:r>
                        <m:r>
                          <m:rPr>
                            <m:nor/>
                          </m:rPr>
                          <a:rPr lang="en-US" b="0" i="0" baseline="30000" dirty="0" smtClean="0"/>
                          <m:t>−4</m:t>
                        </m:r>
                      </m:num>
                      <m:den>
                        <m:r>
                          <m:rPr>
                            <m:nor/>
                          </m:rPr>
                          <a:rPr lang="en-US" dirty="0"/>
                          <m:t>6.43×10</m:t>
                        </m:r>
                        <m:r>
                          <m:rPr>
                            <m:nor/>
                          </m:rPr>
                          <a:rPr lang="en-US" baseline="30000" dirty="0"/>
                          <m:t>−</m:t>
                        </m:r>
                        <m:r>
                          <a:rPr lang="en-US" b="0" i="1" baseline="30000" dirty="0" smtClean="0">
                            <a:latin typeface="Cambria Math" panose="02040503050406030204" pitchFamily="18" charset="0"/>
                          </a:rPr>
                          <m:t>5</m:t>
                        </m:r>
                      </m:den>
                    </m:f>
                  </m:oMath>
                </a14:m>
                <a:endParaRPr lang="en-US" baseline="30000" dirty="0"/>
              </a:p>
              <a:p>
                <a:endParaRPr lang="en-US" dirty="0"/>
              </a:p>
              <a:p>
                <a:r>
                  <a:rPr lang="en-US" dirty="0"/>
                  <a:t>               = 70.04</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a:p>
                <a:endParaRPr lang="en-US" dirty="0"/>
              </a:p>
              <a:p>
                <a:endParaRPr lang="en-US" dirty="0"/>
              </a:p>
              <a:p>
                <a:endParaRPr lang="en-US" dirty="0"/>
              </a:p>
              <a:p>
                <a:endParaRPr lang="en-US" dirty="0"/>
              </a:p>
            </p:txBody>
          </p:sp>
        </mc:Choice>
        <mc:Fallback xmlns="">
          <p:sp>
            <p:nvSpPr>
              <p:cNvPr id="2" name="TextBox 1">
                <a:extLst>
                  <a:ext uri="{FF2B5EF4-FFF2-40B4-BE49-F238E27FC236}">
                    <a16:creationId xmlns:a16="http://schemas.microsoft.com/office/drawing/2014/main" id="{66106A72-5F76-17D9-880F-14CD1A18B41A}"/>
                  </a:ext>
                </a:extLst>
              </p:cNvPr>
              <p:cNvSpPr txBox="1">
                <a:spLocks noRot="1" noChangeAspect="1" noMove="1" noResize="1" noEditPoints="1" noAdjustHandles="1" noChangeArrowheads="1" noChangeShapeType="1" noTextEdit="1"/>
              </p:cNvSpPr>
              <p:nvPr/>
            </p:nvSpPr>
            <p:spPr>
              <a:xfrm>
                <a:off x="1100908" y="1131236"/>
                <a:ext cx="5796003" cy="6138091"/>
              </a:xfrm>
              <a:prstGeom prst="rect">
                <a:avLst/>
              </a:prstGeom>
              <a:blipFill>
                <a:blip r:embed="rId3"/>
                <a:stretch>
                  <a:fillRect l="-947" t="-497"/>
                </a:stretch>
              </a:blipFill>
            </p:spPr>
            <p:txBody>
              <a:bodyPr/>
              <a:lstStyle/>
              <a:p>
                <a:r>
                  <a:rPr lang="en-US">
                    <a:noFill/>
                  </a:rPr>
                  <a:t> </a:t>
                </a:r>
              </a:p>
            </p:txBody>
          </p:sp>
        </mc:Fallback>
      </mc:AlternateContent>
    </p:spTree>
    <p:extLst>
      <p:ext uri="{BB962C8B-B14F-4D97-AF65-F5344CB8AC3E}">
        <p14:creationId xmlns:p14="http://schemas.microsoft.com/office/powerpoint/2010/main" val="158763142"/>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1468815" y="177479"/>
            <a:ext cx="9150675" cy="1427585"/>
          </a:xfrm>
        </p:spPr>
        <p:txBody>
          <a:bodyPr/>
          <a:lstStyle/>
          <a:p>
            <a:r>
              <a:rPr lang="en-US" dirty="0">
                <a:highlight>
                  <a:srgbClr val="C0C0C0"/>
                </a:highlight>
              </a:rPr>
              <a:t>Understandings</a:t>
            </a:r>
            <a:endParaRPr lang="en-ZA" dirty="0"/>
          </a:p>
        </p:txBody>
      </p:sp>
      <p:sp>
        <p:nvSpPr>
          <p:cNvPr id="3" name="Content Placeholder 2">
            <a:extLst>
              <a:ext uri="{FF2B5EF4-FFF2-40B4-BE49-F238E27FC236}">
                <a16:creationId xmlns:a16="http://schemas.microsoft.com/office/drawing/2014/main" id="{1EBEE570-1B5E-FFD1-485D-D77E4E6FE7C0}"/>
              </a:ext>
            </a:extLst>
          </p:cNvPr>
          <p:cNvSpPr>
            <a:spLocks noGrp="1"/>
          </p:cNvSpPr>
          <p:nvPr>
            <p:ph sz="quarter" idx="12"/>
          </p:nvPr>
        </p:nvSpPr>
        <p:spPr>
          <a:xfrm>
            <a:off x="1468815" y="1605064"/>
            <a:ext cx="9600468" cy="4564755"/>
          </a:xfrm>
        </p:spPr>
        <p:txBody>
          <a:bodyPr/>
          <a:lstStyle/>
          <a:p>
            <a:pPr marL="0" indent="0">
              <a:buNone/>
            </a:pPr>
            <a:r>
              <a:rPr lang="en-US" dirty="0">
                <a:latin typeface="Poppins" panose="00000500000000000000" pitchFamily="2" charset="0"/>
                <a:cs typeface="Poppins" panose="00000500000000000000" pitchFamily="2" charset="0"/>
              </a:rPr>
              <a:t>"In this problem, we investigated the magnetic field generated by two long parallel wires carrying currents in opposite directions. By applying the principles of the </a:t>
            </a:r>
            <a:r>
              <a:rPr lang="en-US" dirty="0" err="1">
                <a:latin typeface="Poppins" panose="00000500000000000000" pitchFamily="2" charset="0"/>
                <a:cs typeface="Poppins" panose="00000500000000000000" pitchFamily="2" charset="0"/>
              </a:rPr>
              <a:t>Biot</a:t>
            </a:r>
            <a:r>
              <a:rPr lang="en-US" dirty="0">
                <a:latin typeface="Poppins" panose="00000500000000000000" pitchFamily="2" charset="0"/>
                <a:cs typeface="Poppins" panose="00000500000000000000" pitchFamily="2" charset="0"/>
              </a:rPr>
              <a:t>-Savart Law and understanding the right-hand rule for determining the direction of magnetic fields around current-carrying wires, we were able to calculate the magnitude and direction of the net magnetic field at a specific point, P. This exercise helped us understand better how electric currents and magnetic fields interact, which are important ideas in electromagnetism."</a:t>
            </a:r>
          </a:p>
        </p:txBody>
      </p:sp>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p:txBody>
          <a:bodyPr/>
          <a:lstStyle/>
          <a:p>
            <a:fld id="{18D65601-5AE2-46FC-B138-694DDD2B510D}" type="slidenum">
              <a:rPr lang="en-US" smtClean="0"/>
              <a:pPr/>
              <a:t>16</a:t>
            </a:fld>
            <a:endParaRPr lang="en-US" dirty="0"/>
          </a:p>
        </p:txBody>
      </p:sp>
    </p:spTree>
    <p:extLst>
      <p:ext uri="{BB962C8B-B14F-4D97-AF65-F5344CB8AC3E}">
        <p14:creationId xmlns:p14="http://schemas.microsoft.com/office/powerpoint/2010/main" val="290615235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FAE36-E75F-FCDF-1EBE-924C14BE9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4EF3D3-C8D8-5CF6-14EE-E5EDD218747F}"/>
              </a:ext>
            </a:extLst>
          </p:cNvPr>
          <p:cNvSpPr>
            <a:spLocks noGrp="1"/>
          </p:cNvSpPr>
          <p:nvPr>
            <p:ph type="title"/>
          </p:nvPr>
        </p:nvSpPr>
        <p:spPr>
          <a:xfrm>
            <a:off x="1468815" y="177479"/>
            <a:ext cx="9150675" cy="1427585"/>
          </a:xfrm>
        </p:spPr>
        <p:txBody>
          <a:bodyPr/>
          <a:lstStyle/>
          <a:p>
            <a:r>
              <a:rPr lang="en-US" dirty="0">
                <a:highlight>
                  <a:srgbClr val="C0C0C0"/>
                </a:highlight>
              </a:rPr>
              <a:t>Uses of this Problem</a:t>
            </a:r>
            <a:endParaRPr lang="en-ZA" dirty="0"/>
          </a:p>
        </p:txBody>
      </p:sp>
      <p:sp>
        <p:nvSpPr>
          <p:cNvPr id="3" name="Content Placeholder 2">
            <a:extLst>
              <a:ext uri="{FF2B5EF4-FFF2-40B4-BE49-F238E27FC236}">
                <a16:creationId xmlns:a16="http://schemas.microsoft.com/office/drawing/2014/main" id="{C6901633-E1AB-59FD-1F4B-790C107A0519}"/>
              </a:ext>
            </a:extLst>
          </p:cNvPr>
          <p:cNvSpPr>
            <a:spLocks noGrp="1"/>
          </p:cNvSpPr>
          <p:nvPr>
            <p:ph sz="quarter" idx="12"/>
          </p:nvPr>
        </p:nvSpPr>
        <p:spPr>
          <a:xfrm>
            <a:off x="1468815" y="1867711"/>
            <a:ext cx="9893090" cy="5330917"/>
          </a:xfrm>
        </p:spPr>
        <p:txBody>
          <a:bodyPr>
            <a:noAutofit/>
          </a:bodyPr>
          <a:lstStyle/>
          <a:p>
            <a:pPr marL="0" indent="0">
              <a:buNone/>
            </a:pPr>
            <a:r>
              <a:rPr lang="en-US" u="sng" dirty="0">
                <a:highlight>
                  <a:srgbClr val="00FF00"/>
                </a:highlight>
                <a:latin typeface="Poppins" panose="00000500000000000000" pitchFamily="2" charset="0"/>
                <a:cs typeface="Poppins" panose="00000500000000000000" pitchFamily="2" charset="0"/>
              </a:rPr>
              <a:t>Electrical Engineering: </a:t>
            </a:r>
            <a:r>
              <a:rPr lang="en-US" dirty="0">
                <a:latin typeface="Poppins" panose="00000500000000000000" pitchFamily="2" charset="0"/>
                <a:cs typeface="Poppins" panose="00000500000000000000" pitchFamily="2" charset="0"/>
              </a:rPr>
              <a:t>Understanding the magnetic fields generated by current-carrying wires is crucial in designing electrical circuits and devices such as transformers, motors, and generators.</a:t>
            </a:r>
          </a:p>
          <a:p>
            <a:pPr marL="0" indent="0">
              <a:buNone/>
            </a:pPr>
            <a:r>
              <a:rPr lang="en-US" u="sng" dirty="0">
                <a:highlight>
                  <a:srgbClr val="00FF00"/>
                </a:highlight>
                <a:latin typeface="Poppins" panose="00000500000000000000" pitchFamily="2" charset="0"/>
                <a:cs typeface="Poppins" panose="00000500000000000000" pitchFamily="2" charset="0"/>
              </a:rPr>
              <a:t>Medical Imaging: </a:t>
            </a:r>
            <a:r>
              <a:rPr lang="en-US" dirty="0">
                <a:latin typeface="Poppins" panose="00000500000000000000" pitchFamily="2" charset="0"/>
                <a:cs typeface="Poppins" panose="00000500000000000000" pitchFamily="2" charset="0"/>
              </a:rPr>
              <a:t>Techniques like Magnetic Resonance Imaging (MRI) rely on the principles of electromagnetism to produce detailed images of internal body structures, aiding in diagnosis and treatment planning.</a:t>
            </a:r>
          </a:p>
          <a:p>
            <a:pPr marL="0" indent="0">
              <a:buNone/>
            </a:pPr>
            <a:r>
              <a:rPr lang="en-US" u="sng" dirty="0">
                <a:highlight>
                  <a:srgbClr val="00FF00"/>
                </a:highlight>
                <a:latin typeface="Poppins" panose="00000500000000000000" pitchFamily="2" charset="0"/>
                <a:cs typeface="Poppins" panose="00000500000000000000" pitchFamily="2" charset="0"/>
              </a:rPr>
              <a:t>Power Distribution: </a:t>
            </a:r>
            <a:r>
              <a:rPr lang="en-US" dirty="0">
                <a:latin typeface="Poppins" panose="00000500000000000000" pitchFamily="2" charset="0"/>
                <a:cs typeface="Poppins" panose="00000500000000000000" pitchFamily="2" charset="0"/>
              </a:rPr>
              <a:t>Calculating magnetic fields helps optimize the design and efficiency of power distribution systems, ensuring reliable electricity supply to homes and industries.</a:t>
            </a:r>
          </a:p>
        </p:txBody>
      </p:sp>
      <p:sp>
        <p:nvSpPr>
          <p:cNvPr id="4" name="Slide Number Placeholder 3">
            <a:extLst>
              <a:ext uri="{FF2B5EF4-FFF2-40B4-BE49-F238E27FC236}">
                <a16:creationId xmlns:a16="http://schemas.microsoft.com/office/drawing/2014/main" id="{96204AC4-25E7-B540-E3AF-9133F6D977A8}"/>
              </a:ext>
            </a:extLst>
          </p:cNvPr>
          <p:cNvSpPr>
            <a:spLocks noGrp="1"/>
          </p:cNvSpPr>
          <p:nvPr>
            <p:ph type="sldNum" sz="quarter" idx="15"/>
          </p:nvPr>
        </p:nvSpPr>
        <p:spPr/>
        <p:txBody>
          <a:bodyPr/>
          <a:lstStyle/>
          <a:p>
            <a:fld id="{18D65601-5AE2-46FC-B138-694DDD2B510D}" type="slidenum">
              <a:rPr lang="en-US" smtClean="0"/>
              <a:pPr/>
              <a:t>17</a:t>
            </a:fld>
            <a:endParaRPr lang="en-US" dirty="0"/>
          </a:p>
        </p:txBody>
      </p:sp>
    </p:spTree>
    <p:extLst>
      <p:ext uri="{BB962C8B-B14F-4D97-AF65-F5344CB8AC3E}">
        <p14:creationId xmlns:p14="http://schemas.microsoft.com/office/powerpoint/2010/main" val="125342306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C950E-CF41-27E8-3FA6-57747405C0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20C143-9F9C-2591-E915-3DE21DD97D27}"/>
              </a:ext>
            </a:extLst>
          </p:cNvPr>
          <p:cNvSpPr>
            <a:spLocks noGrp="1"/>
          </p:cNvSpPr>
          <p:nvPr>
            <p:ph type="title"/>
          </p:nvPr>
        </p:nvSpPr>
        <p:spPr>
          <a:xfrm>
            <a:off x="1468815" y="177479"/>
            <a:ext cx="9150675" cy="1427585"/>
          </a:xfrm>
        </p:spPr>
        <p:txBody>
          <a:bodyPr/>
          <a:lstStyle/>
          <a:p>
            <a:r>
              <a:rPr lang="en-US" dirty="0">
                <a:highlight>
                  <a:srgbClr val="C0C0C0"/>
                </a:highlight>
              </a:rPr>
              <a:t>Uses of this Problem</a:t>
            </a:r>
            <a:endParaRPr lang="en-ZA" dirty="0"/>
          </a:p>
        </p:txBody>
      </p:sp>
      <p:sp>
        <p:nvSpPr>
          <p:cNvPr id="3" name="Content Placeholder 2">
            <a:extLst>
              <a:ext uri="{FF2B5EF4-FFF2-40B4-BE49-F238E27FC236}">
                <a16:creationId xmlns:a16="http://schemas.microsoft.com/office/drawing/2014/main" id="{03ABBBCA-C942-65A7-4349-5D5A1937A63D}"/>
              </a:ext>
            </a:extLst>
          </p:cNvPr>
          <p:cNvSpPr>
            <a:spLocks noGrp="1"/>
          </p:cNvSpPr>
          <p:nvPr>
            <p:ph sz="quarter" idx="12"/>
          </p:nvPr>
        </p:nvSpPr>
        <p:spPr>
          <a:xfrm>
            <a:off x="1468815" y="1945533"/>
            <a:ext cx="9893090" cy="5330917"/>
          </a:xfrm>
        </p:spPr>
        <p:txBody>
          <a:bodyPr>
            <a:noAutofit/>
          </a:bodyPr>
          <a:lstStyle/>
          <a:p>
            <a:pPr marL="0" indent="0">
              <a:buNone/>
            </a:pPr>
            <a:r>
              <a:rPr lang="en-US" u="sng" dirty="0">
                <a:highlight>
                  <a:srgbClr val="00FF00"/>
                </a:highlight>
                <a:latin typeface="Poppins" panose="00000500000000000000" pitchFamily="2" charset="0"/>
                <a:cs typeface="Poppins" panose="00000500000000000000" pitchFamily="2" charset="0"/>
              </a:rPr>
              <a:t>Navigation Systems: </a:t>
            </a:r>
            <a:r>
              <a:rPr lang="en-US" dirty="0">
                <a:latin typeface="Poppins" panose="00000500000000000000" pitchFamily="2" charset="0"/>
                <a:cs typeface="Poppins" panose="00000500000000000000" pitchFamily="2" charset="0"/>
              </a:rPr>
              <a:t>Magnetic field calculations are essential for the functioning of compasses and navigation systems, aiding in accurate orientation and navigation on land, sea, and air.</a:t>
            </a:r>
          </a:p>
          <a:p>
            <a:pPr marL="0" indent="0">
              <a:buNone/>
            </a:pPr>
            <a:r>
              <a:rPr lang="en-US" u="sng" dirty="0">
                <a:highlight>
                  <a:srgbClr val="00FF00"/>
                </a:highlight>
                <a:latin typeface="Poppins" panose="00000500000000000000" pitchFamily="2" charset="0"/>
                <a:cs typeface="Poppins" panose="00000500000000000000" pitchFamily="2" charset="0"/>
              </a:rPr>
              <a:t>Astrophysics: </a:t>
            </a:r>
            <a:r>
              <a:rPr lang="en-US" dirty="0">
                <a:latin typeface="Poppins" panose="00000500000000000000" pitchFamily="2" charset="0"/>
                <a:cs typeface="Poppins" panose="00000500000000000000" pitchFamily="2" charset="0"/>
              </a:rPr>
              <a:t>Understanding magnetic fields is vital in studying celestial bodies such as stars, planets, and galaxies, providing insights into their formation, behavior, and evolution.</a:t>
            </a:r>
          </a:p>
        </p:txBody>
      </p:sp>
      <p:sp>
        <p:nvSpPr>
          <p:cNvPr id="4" name="Slide Number Placeholder 3">
            <a:extLst>
              <a:ext uri="{FF2B5EF4-FFF2-40B4-BE49-F238E27FC236}">
                <a16:creationId xmlns:a16="http://schemas.microsoft.com/office/drawing/2014/main" id="{D21854BD-B34C-9B64-F8E3-4F2B0FC6DBBD}"/>
              </a:ext>
            </a:extLst>
          </p:cNvPr>
          <p:cNvSpPr>
            <a:spLocks noGrp="1"/>
          </p:cNvSpPr>
          <p:nvPr>
            <p:ph type="sldNum" sz="quarter" idx="15"/>
          </p:nvPr>
        </p:nvSpPr>
        <p:spPr/>
        <p:txBody>
          <a:bodyPr/>
          <a:lstStyle/>
          <a:p>
            <a:fld id="{18D65601-5AE2-46FC-B138-694DDD2B510D}" type="slidenum">
              <a:rPr lang="en-US" smtClean="0"/>
              <a:pPr/>
              <a:t>18</a:t>
            </a:fld>
            <a:endParaRPr lang="en-US" dirty="0"/>
          </a:p>
        </p:txBody>
      </p:sp>
    </p:spTree>
    <p:extLst>
      <p:ext uri="{BB962C8B-B14F-4D97-AF65-F5344CB8AC3E}">
        <p14:creationId xmlns:p14="http://schemas.microsoft.com/office/powerpoint/2010/main" val="261488810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D94129-1999-7159-E6E3-7D6C478655BD}"/>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19</a:t>
            </a:fld>
            <a:endParaRPr lang="en-US" dirty="0"/>
          </a:p>
        </p:txBody>
      </p:sp>
      <p:pic>
        <p:nvPicPr>
          <p:cNvPr id="10" name="Picture 9">
            <a:extLst>
              <a:ext uri="{FF2B5EF4-FFF2-40B4-BE49-F238E27FC236}">
                <a16:creationId xmlns:a16="http://schemas.microsoft.com/office/drawing/2014/main" id="{D4B1B590-F57A-FEE8-325E-827776F63BA6}"/>
              </a:ext>
            </a:extLst>
          </p:cNvPr>
          <p:cNvPicPr>
            <a:picLocks noChangeAspect="1"/>
          </p:cNvPicPr>
          <p:nvPr/>
        </p:nvPicPr>
        <p:blipFill>
          <a:blip r:embed="rId2"/>
          <a:stretch>
            <a:fillRect/>
          </a:stretch>
        </p:blipFill>
        <p:spPr>
          <a:xfrm>
            <a:off x="2657272" y="1463194"/>
            <a:ext cx="6877455" cy="3931612"/>
          </a:xfrm>
          <a:prstGeom prst="rect">
            <a:avLst/>
          </a:prstGeom>
        </p:spPr>
      </p:pic>
      <p:sp>
        <p:nvSpPr>
          <p:cNvPr id="4" name="TextBox 3">
            <a:extLst>
              <a:ext uri="{FF2B5EF4-FFF2-40B4-BE49-F238E27FC236}">
                <a16:creationId xmlns:a16="http://schemas.microsoft.com/office/drawing/2014/main" id="{BC612B04-220F-EDFF-EA1F-8DFD19DEC373}"/>
              </a:ext>
            </a:extLst>
          </p:cNvPr>
          <p:cNvSpPr txBox="1"/>
          <p:nvPr/>
        </p:nvSpPr>
        <p:spPr>
          <a:xfrm>
            <a:off x="1381119" y="700131"/>
            <a:ext cx="6094378" cy="646331"/>
          </a:xfrm>
          <a:prstGeom prst="rect">
            <a:avLst/>
          </a:prstGeom>
          <a:noFill/>
        </p:spPr>
        <p:txBody>
          <a:bodyPr wrap="square">
            <a:spAutoFit/>
          </a:bodyPr>
          <a:lstStyle/>
          <a:p>
            <a:r>
              <a:rPr lang="en-US" sz="3600" dirty="0">
                <a:solidFill>
                  <a:prstClr val="black"/>
                </a:solidFill>
                <a:highlight>
                  <a:srgbClr val="C0C0C0"/>
                </a:highlight>
                <a:latin typeface="Tisa Offc Serif Pro"/>
                <a:ea typeface="+mj-ea"/>
                <a:cs typeface="+mj-cs"/>
              </a:rPr>
              <a:t>QUOTE</a:t>
            </a:r>
            <a:endParaRPr lang="en-US" dirty="0"/>
          </a:p>
        </p:txBody>
      </p:sp>
    </p:spTree>
    <p:extLst>
      <p:ext uri="{BB962C8B-B14F-4D97-AF65-F5344CB8AC3E}">
        <p14:creationId xmlns:p14="http://schemas.microsoft.com/office/powerpoint/2010/main" val="822506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C9E-20FB-B999-9303-C71D1334BAD7}"/>
              </a:ext>
            </a:extLst>
          </p:cNvPr>
          <p:cNvSpPr>
            <a:spLocks noGrp="1"/>
          </p:cNvSpPr>
          <p:nvPr>
            <p:ph type="title"/>
          </p:nvPr>
        </p:nvSpPr>
        <p:spPr>
          <a:xfrm>
            <a:off x="982834" y="342414"/>
            <a:ext cx="5862046" cy="2391060"/>
          </a:xfrm>
        </p:spPr>
        <p:txBody>
          <a:bodyPr>
            <a:normAutofit/>
          </a:bodyPr>
          <a:lstStyle/>
          <a:p>
            <a:r>
              <a:rPr lang="en-US" dirty="0" err="1">
                <a:highlight>
                  <a:srgbClr val="FF0000"/>
                </a:highlight>
              </a:rPr>
              <a:t>Biot</a:t>
            </a:r>
            <a:r>
              <a:rPr lang="en-US" dirty="0">
                <a:highlight>
                  <a:srgbClr val="FF0000"/>
                </a:highlight>
              </a:rPr>
              <a:t>-Savart Law</a:t>
            </a:r>
            <a:br>
              <a:rPr lang="en-US" dirty="0"/>
            </a:br>
            <a:endParaRPr lang="en-US" dirty="0"/>
          </a:p>
        </p:txBody>
      </p:sp>
      <p:pic>
        <p:nvPicPr>
          <p:cNvPr id="3" name="Picture 2">
            <a:extLst>
              <a:ext uri="{FF2B5EF4-FFF2-40B4-BE49-F238E27FC236}">
                <a16:creationId xmlns:a16="http://schemas.microsoft.com/office/drawing/2014/main" id="{5EB3C10E-6F69-95ED-9086-5CA969DA2DB0}"/>
              </a:ext>
            </a:extLst>
          </p:cNvPr>
          <p:cNvPicPr>
            <a:picLocks noChangeAspect="1"/>
          </p:cNvPicPr>
          <p:nvPr/>
        </p:nvPicPr>
        <p:blipFill rotWithShape="1">
          <a:blip r:embed="rId2"/>
          <a:srcRect b="7851"/>
          <a:stretch/>
        </p:blipFill>
        <p:spPr>
          <a:xfrm>
            <a:off x="7172623" y="884255"/>
            <a:ext cx="4211320" cy="4191106"/>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5" name="TextBox 4">
            <a:extLst>
              <a:ext uri="{FF2B5EF4-FFF2-40B4-BE49-F238E27FC236}">
                <a16:creationId xmlns:a16="http://schemas.microsoft.com/office/drawing/2014/main" id="{753B139F-2123-4B28-1C6A-6355352F1BDE}"/>
              </a:ext>
            </a:extLst>
          </p:cNvPr>
          <p:cNvSpPr txBox="1"/>
          <p:nvPr/>
        </p:nvSpPr>
        <p:spPr>
          <a:xfrm>
            <a:off x="1301979" y="1887166"/>
            <a:ext cx="5223753" cy="400110"/>
          </a:xfrm>
          <a:prstGeom prst="rect">
            <a:avLst/>
          </a:prstGeom>
          <a:noFill/>
        </p:spPr>
        <p:txBody>
          <a:bodyPr wrap="square" rtlCol="0">
            <a:spAutoFit/>
          </a:bodyPr>
          <a:lstStyle/>
          <a:p>
            <a:r>
              <a:rPr lang="en-US" sz="2000" dirty="0">
                <a:highlight>
                  <a:srgbClr val="C0C0C0"/>
                </a:highlight>
                <a:latin typeface="+mj-lt"/>
              </a:rPr>
              <a:t>Theory and Mathematical Problem Solving</a:t>
            </a:r>
          </a:p>
        </p:txBody>
      </p:sp>
      <p:sp>
        <p:nvSpPr>
          <p:cNvPr id="6" name="TextBox 5">
            <a:extLst>
              <a:ext uri="{FF2B5EF4-FFF2-40B4-BE49-F238E27FC236}">
                <a16:creationId xmlns:a16="http://schemas.microsoft.com/office/drawing/2014/main" id="{D44B111A-C673-4376-D7BC-FF7257C39956}"/>
              </a:ext>
            </a:extLst>
          </p:cNvPr>
          <p:cNvSpPr txBox="1"/>
          <p:nvPr/>
        </p:nvSpPr>
        <p:spPr>
          <a:xfrm>
            <a:off x="982834" y="3008993"/>
            <a:ext cx="6878983" cy="3077766"/>
          </a:xfrm>
          <a:prstGeom prst="rect">
            <a:avLst/>
          </a:prstGeom>
          <a:noFill/>
        </p:spPr>
        <p:txBody>
          <a:bodyPr wrap="square" rtlCol="0">
            <a:spAutoFit/>
          </a:bodyPr>
          <a:lstStyle/>
          <a:p>
            <a:br>
              <a:rPr lang="en-US" dirty="0"/>
            </a:br>
            <a:r>
              <a:rPr lang="en-US" dirty="0"/>
              <a:t>Presented To-</a:t>
            </a:r>
          </a:p>
          <a:p>
            <a:r>
              <a:rPr lang="en-US" sz="2000" dirty="0">
                <a:latin typeface="Aptos Narrow" panose="020B0004020202020204" pitchFamily="34" charset="0"/>
              </a:rPr>
              <a:t>MR. ABDULLAH AL SAKIB</a:t>
            </a:r>
          </a:p>
          <a:p>
            <a:r>
              <a:rPr lang="en-US" sz="2000" dirty="0">
                <a:latin typeface="Aptos Narrow" panose="020B0004020202020204" pitchFamily="34" charset="0"/>
              </a:rPr>
              <a:t>Lecturer of Physics </a:t>
            </a:r>
          </a:p>
          <a:p>
            <a:r>
              <a:rPr lang="en-US" sz="2000" dirty="0">
                <a:latin typeface="Aptos Narrow" panose="020B0004020202020204" pitchFamily="34" charset="0"/>
              </a:rPr>
              <a:t>Department of Computer Science and Engineering</a:t>
            </a:r>
          </a:p>
          <a:p>
            <a:r>
              <a:rPr lang="en-US" sz="2000" dirty="0">
                <a:latin typeface="Aptos Narrow" panose="020B0004020202020204" pitchFamily="34" charset="0"/>
              </a:rPr>
              <a:t>Daffodil International University.</a:t>
            </a:r>
          </a:p>
          <a:p>
            <a:endParaRPr lang="en-US" sz="2000" dirty="0">
              <a:latin typeface="Aptos Narrow" panose="020B0004020202020204" pitchFamily="34" charset="0"/>
            </a:endParaRPr>
          </a:p>
          <a:p>
            <a:endParaRPr lang="en-US" sz="2000" dirty="0">
              <a:latin typeface="Aptos Narrow" panose="020B0004020202020204" pitchFamily="34" charset="0"/>
            </a:endParaRPr>
          </a:p>
          <a:p>
            <a:endParaRPr lang="en-US" sz="2000" dirty="0">
              <a:latin typeface="Aptos Narrow" panose="020B0004020202020204" pitchFamily="34" charset="0"/>
            </a:endParaRPr>
          </a:p>
          <a:p>
            <a:endParaRPr lang="en-US" dirty="0">
              <a:latin typeface="Aptos Narrow" panose="020B0004020202020204" pitchFamily="34" charset="0"/>
            </a:endParaRPr>
          </a:p>
        </p:txBody>
      </p:sp>
    </p:spTree>
    <p:extLst>
      <p:ext uri="{BB962C8B-B14F-4D97-AF65-F5344CB8AC3E}">
        <p14:creationId xmlns:p14="http://schemas.microsoft.com/office/powerpoint/2010/main" val="413238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7BF639-9897-7AC5-9AE9-B87BE1DE79F3}"/>
              </a:ext>
            </a:extLst>
          </p:cNvPr>
          <p:cNvSpPr>
            <a:spLocks noGrp="1"/>
          </p:cNvSpPr>
          <p:nvPr>
            <p:ph type="title"/>
          </p:nvPr>
        </p:nvSpPr>
        <p:spPr>
          <a:xfrm>
            <a:off x="1468814" y="503852"/>
            <a:ext cx="9808773" cy="1427585"/>
          </a:xfrm>
        </p:spPr>
        <p:txBody>
          <a:bodyPr/>
          <a:lstStyle/>
          <a:p>
            <a:r>
              <a:rPr lang="en-US" dirty="0">
                <a:highlight>
                  <a:srgbClr val="C0C0C0"/>
                </a:highlight>
              </a:rPr>
              <a:t>Contribution</a:t>
            </a:r>
            <a:endParaRPr lang="en-ZA" dirty="0"/>
          </a:p>
        </p:txBody>
      </p:sp>
      <p:sp>
        <p:nvSpPr>
          <p:cNvPr id="2" name="Slide Number Placeholder 1">
            <a:extLst>
              <a:ext uri="{FF2B5EF4-FFF2-40B4-BE49-F238E27FC236}">
                <a16:creationId xmlns:a16="http://schemas.microsoft.com/office/drawing/2014/main" id="{D444EDC2-BFBF-920F-CB70-9AF732466054}"/>
              </a:ext>
            </a:extLst>
          </p:cNvPr>
          <p:cNvSpPr>
            <a:spLocks noGrp="1"/>
          </p:cNvSpPr>
          <p:nvPr>
            <p:ph type="sldNum" sz="quarter" idx="15"/>
          </p:nvPr>
        </p:nvSpPr>
        <p:spPr/>
        <p:txBody>
          <a:bodyPr/>
          <a:lstStyle/>
          <a:p>
            <a:fld id="{18D65601-5AE2-46FC-B138-694DDD2B510D}" type="slidenum">
              <a:rPr lang="en-US" smtClean="0"/>
              <a:pPr/>
              <a:t>20</a:t>
            </a:fld>
            <a:endParaRPr lang="en-US" dirty="0"/>
          </a:p>
        </p:txBody>
      </p:sp>
      <p:graphicFrame>
        <p:nvGraphicFramePr>
          <p:cNvPr id="14" name="Chart 13">
            <a:extLst>
              <a:ext uri="{FF2B5EF4-FFF2-40B4-BE49-F238E27FC236}">
                <a16:creationId xmlns:a16="http://schemas.microsoft.com/office/drawing/2014/main" id="{99CF8374-7F86-0E65-D91B-EC2427BBB37E}"/>
              </a:ext>
            </a:extLst>
          </p:cNvPr>
          <p:cNvGraphicFramePr/>
          <p:nvPr>
            <p:extLst>
              <p:ext uri="{D42A27DB-BD31-4B8C-83A1-F6EECF244321}">
                <p14:modId xmlns:p14="http://schemas.microsoft.com/office/powerpoint/2010/main" val="3560742095"/>
              </p:ext>
            </p:extLst>
          </p:nvPr>
        </p:nvGraphicFramePr>
        <p:xfrm>
          <a:off x="1924996" y="1439333"/>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902377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BD557E9-8CED-6C11-484C-8FF1CF95282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043708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a:xfrm>
            <a:off x="1206987" y="109357"/>
            <a:ext cx="3218017" cy="1548885"/>
          </a:xfrm>
        </p:spPr>
        <p:txBody>
          <a:bodyPr>
            <a:normAutofit/>
          </a:bodyPr>
          <a:lstStyle/>
          <a:p>
            <a:r>
              <a:rPr lang="en-US" sz="4400" dirty="0">
                <a:highlight>
                  <a:srgbClr val="95B8BF"/>
                </a:highlight>
              </a:rPr>
              <a:t>CONTENTS</a:t>
            </a:r>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a:xfrm>
            <a:off x="4622800" y="737115"/>
            <a:ext cx="6215373" cy="5407091"/>
          </a:xfrm>
        </p:spPr>
        <p:txBody>
          <a:bodyPr/>
          <a:lstStyle/>
          <a:p>
            <a:pPr>
              <a:buFont typeface="Wingdings" panose="05000000000000000000" pitchFamily="2" charset="2"/>
              <a:buChar char="ü"/>
            </a:pPr>
            <a:r>
              <a:rPr lang="en-US" sz="2800" dirty="0"/>
              <a:t>Introduction</a:t>
            </a:r>
          </a:p>
          <a:p>
            <a:pPr>
              <a:buFont typeface="Wingdings" panose="05000000000000000000" pitchFamily="2" charset="2"/>
              <a:buChar char="ü"/>
            </a:pPr>
            <a:r>
              <a:rPr lang="en-US" sz="2800" dirty="0" err="1"/>
              <a:t>Biot</a:t>
            </a:r>
            <a:r>
              <a:rPr lang="en-US" sz="2800" dirty="0"/>
              <a:t>-Savart Law Discussion</a:t>
            </a:r>
          </a:p>
          <a:p>
            <a:pPr>
              <a:buFont typeface="Wingdings" panose="05000000000000000000" pitchFamily="2" charset="2"/>
              <a:buChar char="ü"/>
            </a:pPr>
            <a:r>
              <a:rPr lang="en-US" sz="2800" dirty="0"/>
              <a:t>History and Applications of BSL</a:t>
            </a:r>
          </a:p>
          <a:p>
            <a:pPr>
              <a:buFont typeface="Wingdings" panose="05000000000000000000" pitchFamily="2" charset="2"/>
              <a:buChar char="ü"/>
            </a:pPr>
            <a:r>
              <a:rPr lang="en-US" sz="2800" dirty="0"/>
              <a:t>Problem Solving using BSL</a:t>
            </a:r>
          </a:p>
          <a:p>
            <a:pPr>
              <a:buFont typeface="Wingdings" panose="05000000000000000000" pitchFamily="2" charset="2"/>
              <a:buChar char="ü"/>
            </a:pPr>
            <a:r>
              <a:rPr lang="en-US" sz="2800" dirty="0"/>
              <a:t>Understandings and Uses of BSL</a:t>
            </a:r>
          </a:p>
          <a:p>
            <a:pPr>
              <a:buFont typeface="Wingdings" panose="05000000000000000000" pitchFamily="2" charset="2"/>
              <a:buChar char="ü"/>
            </a:pPr>
            <a:r>
              <a:rPr lang="en-US" sz="2800" dirty="0"/>
              <a:t>Contribution</a:t>
            </a:r>
          </a:p>
          <a:p>
            <a:pPr>
              <a:buFont typeface="Courier New" panose="02070309020205020404" pitchFamily="49" charset="0"/>
              <a:buChar char="o"/>
            </a:pPr>
            <a:endParaRPr lang="en-US" dirty="0"/>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3</a:t>
            </a:fld>
            <a:endParaRPr lang="en-US" dirty="0"/>
          </a:p>
        </p:txBody>
      </p:sp>
    </p:spTree>
    <p:extLst>
      <p:ext uri="{BB962C8B-B14F-4D97-AF65-F5344CB8AC3E}">
        <p14:creationId xmlns:p14="http://schemas.microsoft.com/office/powerpoint/2010/main" val="160745525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D0E47E-D228-15EB-5886-33E9AA181D03}"/>
              </a:ext>
            </a:extLst>
          </p:cNvPr>
          <p:cNvSpPr>
            <a:spLocks noGrp="1"/>
          </p:cNvSpPr>
          <p:nvPr>
            <p:ph type="title"/>
          </p:nvPr>
        </p:nvSpPr>
        <p:spPr>
          <a:xfrm>
            <a:off x="914404" y="359923"/>
            <a:ext cx="4260711" cy="1916349"/>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highlight>
                  <a:srgbClr val="C0C0C0"/>
                </a:highlight>
              </a:rPr>
              <a:t>INTRODUCTION</a:t>
            </a:r>
            <a:br>
              <a:rPr lang="en-US" dirty="0"/>
            </a:br>
            <a:br>
              <a:rPr lang="en-US" dirty="0"/>
            </a:br>
            <a:br>
              <a:rPr lang="en-US" dirty="0"/>
            </a:br>
            <a:endParaRPr lang="en-US" dirty="0"/>
          </a:p>
        </p:txBody>
      </p:sp>
      <p:sp>
        <p:nvSpPr>
          <p:cNvPr id="2" name="TextBox 1">
            <a:extLst>
              <a:ext uri="{FF2B5EF4-FFF2-40B4-BE49-F238E27FC236}">
                <a16:creationId xmlns:a16="http://schemas.microsoft.com/office/drawing/2014/main" id="{AC2C2BC8-ECA2-D5BE-D628-2409B1DD1640}"/>
              </a:ext>
            </a:extLst>
          </p:cNvPr>
          <p:cNvSpPr txBox="1"/>
          <p:nvPr/>
        </p:nvSpPr>
        <p:spPr>
          <a:xfrm>
            <a:off x="817124" y="1293777"/>
            <a:ext cx="5447489" cy="461665"/>
          </a:xfrm>
          <a:prstGeom prst="rect">
            <a:avLst/>
          </a:prstGeom>
          <a:noFill/>
        </p:spPr>
        <p:txBody>
          <a:bodyPr wrap="square" rtlCol="0">
            <a:spAutoFit/>
          </a:bodyPr>
          <a:lstStyle/>
          <a:p>
            <a:pPr marL="342900" indent="-342900" algn="l">
              <a:buFont typeface="Wingdings" panose="05000000000000000000" pitchFamily="2" charset="2"/>
              <a:buChar char="ü"/>
            </a:pPr>
            <a:r>
              <a:rPr lang="en-US" sz="2400" b="1" i="0" dirty="0" err="1">
                <a:solidFill>
                  <a:srgbClr val="800080"/>
                </a:solidFill>
                <a:effectLst/>
                <a:latin typeface="Poppins" panose="00000500000000000000" pitchFamily="2" charset="0"/>
              </a:rPr>
              <a:t>Biot</a:t>
            </a:r>
            <a:r>
              <a:rPr lang="en-US" sz="2400" b="1" i="0" dirty="0">
                <a:solidFill>
                  <a:srgbClr val="800080"/>
                </a:solidFill>
                <a:effectLst/>
                <a:latin typeface="Poppins" panose="00000500000000000000" pitchFamily="2" charset="0"/>
              </a:rPr>
              <a:t>-Savart Law</a:t>
            </a:r>
            <a:endParaRPr lang="en-US" sz="2400" b="1" i="0" dirty="0">
              <a:solidFill>
                <a:srgbClr val="444444"/>
              </a:solidFill>
              <a:effectLst/>
              <a:latin typeface="Poppins" panose="00000500000000000000" pitchFamily="2" charset="0"/>
            </a:endParaRPr>
          </a:p>
        </p:txBody>
      </p:sp>
      <p:sp>
        <p:nvSpPr>
          <p:cNvPr id="5" name="TextBox 4">
            <a:extLst>
              <a:ext uri="{FF2B5EF4-FFF2-40B4-BE49-F238E27FC236}">
                <a16:creationId xmlns:a16="http://schemas.microsoft.com/office/drawing/2014/main" id="{3331C19C-CBA3-D694-AB87-485A486C2477}"/>
              </a:ext>
            </a:extLst>
          </p:cNvPr>
          <p:cNvSpPr txBox="1"/>
          <p:nvPr/>
        </p:nvSpPr>
        <p:spPr>
          <a:xfrm>
            <a:off x="1128409" y="2276272"/>
            <a:ext cx="6867727" cy="2123658"/>
          </a:xfrm>
          <a:prstGeom prst="rect">
            <a:avLst/>
          </a:prstGeom>
          <a:noFill/>
        </p:spPr>
        <p:txBody>
          <a:bodyPr wrap="square" rtlCol="0">
            <a:spAutoFit/>
          </a:bodyPr>
          <a:lstStyle/>
          <a:p>
            <a:r>
              <a:rPr lang="en-US" sz="2200" dirty="0" err="1">
                <a:latin typeface="Poppins" panose="00000500000000000000" pitchFamily="2" charset="0"/>
                <a:cs typeface="Poppins" panose="00000500000000000000" pitchFamily="2" charset="0"/>
              </a:rPr>
              <a:t>Biot</a:t>
            </a:r>
            <a:r>
              <a:rPr lang="en-US" sz="2200" dirty="0">
                <a:latin typeface="Poppins" panose="00000500000000000000" pitchFamily="2" charset="0"/>
                <a:cs typeface="Poppins" panose="00000500000000000000" pitchFamily="2" charset="0"/>
              </a:rPr>
              <a:t> Savart Law states that, The magnetic field of a point for a long wire is directly proportional to the </a:t>
            </a:r>
            <a:r>
              <a:rPr lang="en-US" sz="2200" dirty="0">
                <a:solidFill>
                  <a:srgbClr val="7030A0"/>
                </a:solidFill>
                <a:latin typeface="Poppins" panose="00000500000000000000" pitchFamily="2" charset="0"/>
                <a:cs typeface="Poppins" panose="00000500000000000000" pitchFamily="2" charset="0"/>
              </a:rPr>
              <a:t>current, length of the conductor</a:t>
            </a:r>
            <a:r>
              <a:rPr lang="en-US" sz="2200" dirty="0">
                <a:latin typeface="Poppins" panose="00000500000000000000" pitchFamily="2" charset="0"/>
                <a:cs typeface="Poppins" panose="00000500000000000000" pitchFamily="2" charset="0"/>
              </a:rPr>
              <a:t>, inversely proportional to the </a:t>
            </a:r>
            <a:r>
              <a:rPr lang="en-US" sz="2200" dirty="0">
                <a:solidFill>
                  <a:srgbClr val="FF0000"/>
                </a:solidFill>
                <a:latin typeface="Poppins" panose="00000500000000000000" pitchFamily="2" charset="0"/>
                <a:cs typeface="Poppins" panose="00000500000000000000" pitchFamily="2" charset="0"/>
              </a:rPr>
              <a:t>square of the distance </a:t>
            </a:r>
            <a:r>
              <a:rPr lang="en-US" sz="2200" dirty="0">
                <a:latin typeface="Poppins" panose="00000500000000000000" pitchFamily="2" charset="0"/>
                <a:cs typeface="Poppins" panose="00000500000000000000" pitchFamily="2" charset="0"/>
              </a:rPr>
              <a:t>between the wire and the point, and proportional to the </a:t>
            </a:r>
            <a:r>
              <a:rPr lang="en-US" sz="2200" dirty="0">
                <a:solidFill>
                  <a:srgbClr val="002060"/>
                </a:solidFill>
                <a:latin typeface="Poppins" panose="00000500000000000000" pitchFamily="2" charset="0"/>
                <a:cs typeface="Poppins" panose="00000500000000000000" pitchFamily="2" charset="0"/>
              </a:rPr>
              <a:t>sin angle </a:t>
            </a:r>
            <a:r>
              <a:rPr lang="en-US" sz="2200" dirty="0">
                <a:latin typeface="Poppins" panose="00000500000000000000" pitchFamily="2" charset="0"/>
                <a:cs typeface="Poppins" panose="00000500000000000000" pitchFamily="2" charset="0"/>
              </a:rPr>
              <a:t>between them.</a:t>
            </a:r>
            <a:endParaRPr lang="en-US" sz="2200" dirty="0">
              <a:solidFill>
                <a:schemeClr val="bg2">
                  <a:lumMod val="10000"/>
                </a:schemeClr>
              </a:solidFill>
              <a:latin typeface="Poppins" panose="00000500000000000000" pitchFamily="2" charset="0"/>
              <a:cs typeface="Poppins" panose="00000500000000000000" pitchFamily="2" charset="0"/>
            </a:endParaRPr>
          </a:p>
        </p:txBody>
      </p:sp>
      <p:pic>
        <p:nvPicPr>
          <p:cNvPr id="6" name="Picture 5">
            <a:extLst>
              <a:ext uri="{FF2B5EF4-FFF2-40B4-BE49-F238E27FC236}">
                <a16:creationId xmlns:a16="http://schemas.microsoft.com/office/drawing/2014/main" id="{BBFB19FC-C29D-5E54-CAA0-8187FA09D5D4}"/>
              </a:ext>
            </a:extLst>
          </p:cNvPr>
          <p:cNvPicPr>
            <a:picLocks noChangeAspect="1"/>
          </p:cNvPicPr>
          <p:nvPr/>
        </p:nvPicPr>
        <p:blipFill>
          <a:blip r:embed="rId2"/>
          <a:stretch>
            <a:fillRect/>
          </a:stretch>
        </p:blipFill>
        <p:spPr>
          <a:xfrm>
            <a:off x="8946003" y="686197"/>
            <a:ext cx="2688279" cy="277287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70536F5-C137-AF6D-7816-BC91D00F779F}"/>
                  </a:ext>
                </a:extLst>
              </p:cNvPr>
              <p:cNvSpPr txBox="1"/>
              <p:nvPr/>
            </p:nvSpPr>
            <p:spPr>
              <a:xfrm>
                <a:off x="1154146" y="4641928"/>
                <a:ext cx="6488348" cy="1856149"/>
              </a:xfrm>
              <a:prstGeom prst="rect">
                <a:avLst/>
              </a:prstGeom>
              <a:noFill/>
            </p:spPr>
            <p:txBody>
              <a:bodyPr wrap="square" rtlCol="0">
                <a:spAutoFit/>
              </a:bodyPr>
              <a:lstStyle/>
              <a:p>
                <a:r>
                  <a:rPr lang="en-US" sz="2400" dirty="0">
                    <a:latin typeface="Baskerville Old Face" panose="02020602080505020303" pitchFamily="18" charset="0"/>
                  </a:rPr>
                  <a:t>𝑑</a:t>
                </a:r>
                <a14:m>
                  <m:oMath xmlns:m="http://schemas.openxmlformats.org/officeDocument/2006/math">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𝐵</m:t>
                        </m:r>
                      </m:e>
                    </m:acc>
                  </m:oMath>
                </a14:m>
                <a:r>
                  <a:rPr lang="en-US" sz="2400" dirty="0">
                    <a:latin typeface="Baskerville Old Face" panose="02020602080505020303" pitchFamily="18" charset="0"/>
                  </a:rPr>
                  <a:t> ∝ I</a:t>
                </a:r>
              </a:p>
              <a:p>
                <a:r>
                  <a:rPr lang="en-US" sz="2400" dirty="0">
                    <a:latin typeface="Baskerville Old Face" panose="02020602080505020303" pitchFamily="18" charset="0"/>
                  </a:rPr>
                  <a:t>𝑑</a:t>
                </a:r>
                <a14:m>
                  <m:oMath xmlns:m="http://schemas.openxmlformats.org/officeDocument/2006/math">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𝐵</m:t>
                        </m:r>
                      </m:e>
                    </m:acc>
                  </m:oMath>
                </a14:m>
                <a:r>
                  <a:rPr lang="en-US" sz="2400" dirty="0">
                    <a:latin typeface="Baskerville Old Face" panose="02020602080505020303" pitchFamily="18" charset="0"/>
                  </a:rPr>
                  <a:t> ∝ dl</a:t>
                </a:r>
              </a:p>
              <a:p>
                <a:r>
                  <a:rPr lang="en-US" sz="2400" dirty="0">
                    <a:latin typeface="Baskerville Old Face" panose="02020602080505020303" pitchFamily="18" charset="0"/>
                  </a:rPr>
                  <a:t>𝑑</a:t>
                </a:r>
                <a14:m>
                  <m:oMath xmlns:m="http://schemas.openxmlformats.org/officeDocument/2006/math">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𝐵</m:t>
                        </m:r>
                      </m:e>
                    </m:acc>
                  </m:oMath>
                </a14:m>
                <a:r>
                  <a:rPr lang="en-US" sz="2400" dirty="0">
                    <a:latin typeface="Baskerville Old Face" panose="02020602080505020303" pitchFamily="18" charset="0"/>
                  </a:rPr>
                  <a:t>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𝑟</m:t>
                            </m:r>
                          </m:e>
                          <m:sup>
                            <m:r>
                              <a:rPr lang="en-US" sz="2400" b="0" i="1" smtClean="0">
                                <a:latin typeface="Cambria Math" panose="02040503050406030204" pitchFamily="18" charset="0"/>
                              </a:rPr>
                              <m:t>2</m:t>
                            </m:r>
                          </m:sup>
                        </m:sSup>
                      </m:den>
                    </m:f>
                  </m:oMath>
                </a14:m>
                <a:endParaRPr lang="en-US" sz="2400" dirty="0">
                  <a:latin typeface="Baskerville Old Face" panose="02020602080505020303" pitchFamily="18" charset="0"/>
                </a:endParaRPr>
              </a:p>
              <a:p>
                <a:r>
                  <a:rPr lang="en-US" sz="2400" dirty="0">
                    <a:latin typeface="Baskerville Old Face" panose="02020602080505020303" pitchFamily="18" charset="0"/>
                  </a:rPr>
                  <a:t>𝑑</a:t>
                </a:r>
                <a14:m>
                  <m:oMath xmlns:m="http://schemas.openxmlformats.org/officeDocument/2006/math">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𝐵</m:t>
                        </m:r>
                      </m:e>
                    </m:acc>
                  </m:oMath>
                </a14:m>
                <a:r>
                  <a:rPr lang="en-US" sz="2400" dirty="0">
                    <a:latin typeface="Baskerville Old Face" panose="02020602080505020303" pitchFamily="18" charset="0"/>
                  </a:rPr>
                  <a:t> ∝ sin</a:t>
                </a:r>
                <a:r>
                  <a:rPr lang="el-GR" sz="2400" dirty="0"/>
                  <a:t>θ</a:t>
                </a:r>
                <a:endParaRPr lang="en-US" dirty="0">
                  <a:latin typeface="Baskerville Old Face" panose="02020602080505020303" pitchFamily="18" charset="0"/>
                </a:endParaRPr>
              </a:p>
            </p:txBody>
          </p:sp>
        </mc:Choice>
        <mc:Fallback xmlns="">
          <p:sp>
            <p:nvSpPr>
              <p:cNvPr id="4" name="TextBox 3">
                <a:extLst>
                  <a:ext uri="{FF2B5EF4-FFF2-40B4-BE49-F238E27FC236}">
                    <a16:creationId xmlns:a16="http://schemas.microsoft.com/office/drawing/2014/main" id="{470536F5-C137-AF6D-7816-BC91D00F779F}"/>
                  </a:ext>
                </a:extLst>
              </p:cNvPr>
              <p:cNvSpPr txBox="1">
                <a:spLocks noRot="1" noChangeAspect="1" noMove="1" noResize="1" noEditPoints="1" noAdjustHandles="1" noChangeArrowheads="1" noChangeShapeType="1" noTextEdit="1"/>
              </p:cNvSpPr>
              <p:nvPr/>
            </p:nvSpPr>
            <p:spPr>
              <a:xfrm>
                <a:off x="1154146" y="4641928"/>
                <a:ext cx="6488348" cy="1856149"/>
              </a:xfrm>
              <a:prstGeom prst="rect">
                <a:avLst/>
              </a:prstGeom>
              <a:blipFill>
                <a:blip r:embed="rId3"/>
                <a:stretch>
                  <a:fillRect l="-1408" t="-984" b="-6557"/>
                </a:stretch>
              </a:blipFill>
            </p:spPr>
            <p:txBody>
              <a:bodyPr/>
              <a:lstStyle/>
              <a:p>
                <a:r>
                  <a:rPr lang="en-US">
                    <a:noFill/>
                  </a:rPr>
                  <a:t> </a:t>
                </a:r>
              </a:p>
            </p:txBody>
          </p:sp>
        </mc:Fallback>
      </mc:AlternateContent>
    </p:spTree>
    <p:extLst>
      <p:ext uri="{BB962C8B-B14F-4D97-AF65-F5344CB8AC3E}">
        <p14:creationId xmlns:p14="http://schemas.microsoft.com/office/powerpoint/2010/main" val="375211843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0520C-96BB-B63E-CCFB-EE377164F4D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8F4C6AB-F4D1-4D65-453F-12A8B871F04F}"/>
              </a:ext>
            </a:extLst>
          </p:cNvPr>
          <p:cNvSpPr>
            <a:spLocks noGrp="1"/>
          </p:cNvSpPr>
          <p:nvPr>
            <p:ph type="title"/>
          </p:nvPr>
        </p:nvSpPr>
        <p:spPr>
          <a:xfrm>
            <a:off x="914404" y="359923"/>
            <a:ext cx="4260711" cy="1916349"/>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highlight>
                  <a:srgbClr val="C0C0C0"/>
                </a:highlight>
              </a:rPr>
              <a:t>INTRODUCTION</a:t>
            </a:r>
            <a:br>
              <a:rPr lang="en-US" dirty="0"/>
            </a:br>
            <a:br>
              <a:rPr lang="en-US" dirty="0"/>
            </a:br>
            <a:br>
              <a:rPr lang="en-US" dirty="0"/>
            </a:br>
            <a:endParaRPr lang="en-US" dirty="0"/>
          </a:p>
        </p:txBody>
      </p:sp>
      <p:sp>
        <p:nvSpPr>
          <p:cNvPr id="2" name="TextBox 1">
            <a:extLst>
              <a:ext uri="{FF2B5EF4-FFF2-40B4-BE49-F238E27FC236}">
                <a16:creationId xmlns:a16="http://schemas.microsoft.com/office/drawing/2014/main" id="{2DB66D7A-0A63-78BB-BFD7-9AC519419170}"/>
              </a:ext>
            </a:extLst>
          </p:cNvPr>
          <p:cNvSpPr txBox="1"/>
          <p:nvPr/>
        </p:nvSpPr>
        <p:spPr>
          <a:xfrm>
            <a:off x="817124" y="1293778"/>
            <a:ext cx="5924144" cy="1200329"/>
          </a:xfrm>
          <a:prstGeom prst="rect">
            <a:avLst/>
          </a:prstGeom>
          <a:noFill/>
        </p:spPr>
        <p:txBody>
          <a:bodyPr wrap="square" rtlCol="0">
            <a:spAutoFit/>
          </a:bodyPr>
          <a:lstStyle/>
          <a:p>
            <a:pPr marL="342900" indent="-342900">
              <a:buFont typeface="Wingdings" panose="05000000000000000000" pitchFamily="2" charset="2"/>
              <a:buChar char="ü"/>
            </a:pPr>
            <a:r>
              <a:rPr lang="en-US" sz="2400" b="1" i="0" dirty="0">
                <a:solidFill>
                  <a:srgbClr val="800080"/>
                </a:solidFill>
                <a:effectLst/>
                <a:latin typeface="Poppins" panose="00000500000000000000" pitchFamily="2" charset="0"/>
              </a:rPr>
              <a:t>What is the Formula of </a:t>
            </a:r>
            <a:r>
              <a:rPr lang="en-US" sz="2400" b="1" i="0" dirty="0" err="1">
                <a:solidFill>
                  <a:srgbClr val="800080"/>
                </a:solidFill>
                <a:effectLst/>
                <a:latin typeface="Poppins" panose="00000500000000000000" pitchFamily="2" charset="0"/>
              </a:rPr>
              <a:t>Biot</a:t>
            </a:r>
            <a:r>
              <a:rPr lang="en-US" sz="2400" b="1" i="0" dirty="0">
                <a:solidFill>
                  <a:srgbClr val="800080"/>
                </a:solidFill>
                <a:effectLst/>
                <a:latin typeface="Poppins" panose="00000500000000000000" pitchFamily="2" charset="0"/>
              </a:rPr>
              <a:t>-Savart’s Law?</a:t>
            </a:r>
            <a:endParaRPr lang="en-US" sz="2400" b="1" i="0" dirty="0">
              <a:solidFill>
                <a:srgbClr val="444444"/>
              </a:solidFill>
              <a:effectLst/>
              <a:latin typeface="Poppins" panose="00000500000000000000" pitchFamily="2" charset="0"/>
            </a:endParaRPr>
          </a:p>
          <a:p>
            <a:pPr marL="342900" indent="-342900">
              <a:buFont typeface="Wingdings" panose="05000000000000000000" pitchFamily="2" charset="2"/>
              <a:buChar char="Ø"/>
            </a:pPr>
            <a:endParaRPr lang="en-US" sz="2400"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C9EF37-5C93-8CBB-C7CC-76502C0D1E6D}"/>
                  </a:ext>
                </a:extLst>
              </p:cNvPr>
              <p:cNvSpPr txBox="1"/>
              <p:nvPr/>
            </p:nvSpPr>
            <p:spPr>
              <a:xfrm>
                <a:off x="1060315" y="2276272"/>
                <a:ext cx="8638162" cy="3891899"/>
              </a:xfrm>
              <a:prstGeom prst="rect">
                <a:avLst/>
              </a:prstGeom>
              <a:noFill/>
            </p:spPr>
            <p:txBody>
              <a:bodyPr wrap="square" rtlCol="0">
                <a:spAutoFit/>
              </a:bodyPr>
              <a:lstStyle/>
              <a:p>
                <a:pPr algn="l"/>
                <a:r>
                  <a:rPr lang="en-US" sz="2000" dirty="0">
                    <a:latin typeface="Poppins" panose="00000500000000000000" pitchFamily="2" charset="0"/>
                  </a:rPr>
                  <a:t>Here, w</a:t>
                </a:r>
                <a:r>
                  <a:rPr lang="en-US" sz="2000" b="0" i="0" dirty="0">
                    <a:effectLst/>
                    <a:latin typeface="Poppins" panose="00000500000000000000" pitchFamily="2" charset="0"/>
                  </a:rPr>
                  <a:t>e consider a current carrying wire ‘</a:t>
                </a:r>
                <a:r>
                  <a:rPr lang="en-US" sz="2000" dirty="0">
                    <a:solidFill>
                      <a:srgbClr val="002060"/>
                    </a:solidFill>
                    <a:latin typeface="Verdana" panose="020B0604030504040204" pitchFamily="34" charset="0"/>
                    <a:ea typeface="Verdana" panose="020B0604030504040204" pitchFamily="34" charset="0"/>
                  </a:rPr>
                  <a:t>I</a:t>
                </a:r>
                <a:r>
                  <a:rPr lang="en-US" sz="2000" b="0" i="0" dirty="0">
                    <a:effectLst/>
                    <a:latin typeface="Poppins" panose="00000500000000000000" pitchFamily="2" charset="0"/>
                  </a:rPr>
                  <a:t>’ in a specific direction as shown in the figure. Take a small element of the wire of length </a:t>
                </a:r>
                <a:r>
                  <a:rPr lang="en-US" sz="2000" b="0" i="0" dirty="0">
                    <a:effectLst/>
                    <a:latin typeface="Verdana" panose="020B0604030504040204" pitchFamily="34" charset="0"/>
                    <a:ea typeface="Verdana" panose="020B0604030504040204" pitchFamily="34" charset="0"/>
                  </a:rPr>
                  <a:t>dl</a:t>
                </a:r>
                <a:r>
                  <a:rPr lang="en-US" sz="2000" b="0" i="0" dirty="0">
                    <a:effectLst/>
                    <a:latin typeface="Poppins" panose="00000500000000000000" pitchFamily="2" charset="0"/>
                  </a:rPr>
                  <a:t>. The direction of this element is along that of the current so that it forms a vector </a:t>
                </a:r>
                <a:r>
                  <a:rPr lang="en-US" sz="2000" b="0" i="0" dirty="0" err="1">
                    <a:effectLst/>
                    <a:latin typeface="Verdana" panose="020B0604030504040204" pitchFamily="34" charset="0"/>
                    <a:ea typeface="Verdana" panose="020B0604030504040204" pitchFamily="34" charset="0"/>
                  </a:rPr>
                  <a:t>Idl</a:t>
                </a:r>
                <a:r>
                  <a:rPr lang="en-US" sz="2000" b="0" i="0" dirty="0">
                    <a:effectLst/>
                    <a:latin typeface="Verdana" panose="020B0604030504040204" pitchFamily="34" charset="0"/>
                    <a:ea typeface="Verdana" panose="020B0604030504040204" pitchFamily="34" charset="0"/>
                  </a:rPr>
                  <a:t>.</a:t>
                </a:r>
              </a:p>
              <a:p>
                <a:pPr algn="l"/>
                <a:endParaRPr lang="en-US" sz="2000" b="0" i="0" dirty="0">
                  <a:effectLst/>
                  <a:latin typeface="Poppins" panose="00000500000000000000" pitchFamily="2" charset="0"/>
                </a:endParaRPr>
              </a:p>
              <a:p>
                <a:pPr algn="l"/>
                <a:r>
                  <a:rPr lang="en-US" sz="2000" b="0" i="0" dirty="0">
                    <a:effectLst/>
                    <a:latin typeface="Poppins" panose="00000500000000000000" pitchFamily="2" charset="0"/>
                  </a:rPr>
                  <a:t>To know the magnetic field produced at a point P, we can apply </a:t>
                </a:r>
                <a:r>
                  <a:rPr lang="en-US" sz="2000" b="0" i="0" dirty="0" err="1">
                    <a:effectLst/>
                    <a:latin typeface="Poppins" panose="00000500000000000000" pitchFamily="2" charset="0"/>
                  </a:rPr>
                  <a:t>Biot</a:t>
                </a:r>
                <a:r>
                  <a:rPr lang="en-US" sz="2000" b="0" i="0" dirty="0">
                    <a:effectLst/>
                    <a:latin typeface="Poppins" panose="00000500000000000000" pitchFamily="2" charset="0"/>
                  </a:rPr>
                  <a:t>-Savart’s Law. Let the position vector of the point be </a:t>
                </a:r>
                <a:r>
                  <a:rPr lang="en-US" sz="2000" b="1" i="0" dirty="0">
                    <a:effectLst/>
                    <a:latin typeface="Poppins" panose="00000500000000000000" pitchFamily="2" charset="0"/>
                  </a:rPr>
                  <a:t>r</a:t>
                </a:r>
                <a:r>
                  <a:rPr lang="en-US" sz="2000" b="0" i="0" dirty="0">
                    <a:effectLst/>
                    <a:latin typeface="Poppins" panose="00000500000000000000" pitchFamily="2" charset="0"/>
                  </a:rPr>
                  <a:t> and the angle between the two be θ. Then,</a:t>
                </a:r>
              </a:p>
              <a:p>
                <a:pPr algn="l"/>
                <a:endParaRPr lang="en-US" b="0" i="0" dirty="0">
                  <a:effectLst/>
                  <a:latin typeface="Poppins" panose="00000500000000000000" pitchFamily="2" charset="0"/>
                </a:endParaRPr>
              </a:p>
              <a:p>
                <a:r>
                  <a:rPr lang="en-US" sz="2800" b="0" i="0" dirty="0">
                    <a:effectLst/>
                    <a:latin typeface="Poppins" panose="00000500000000000000" pitchFamily="2" charset="0"/>
                  </a:rPr>
                  <a:t>|d</a:t>
                </a:r>
                <a14:m>
                  <m:oMath xmlns:m="http://schemas.openxmlformats.org/officeDocument/2006/math">
                    <m:acc>
                      <m:accPr>
                        <m:chr m:val="⃗"/>
                        <m:ctrlPr>
                          <a:rPr lang="en-US" sz="2800" b="0" i="1" smtClean="0">
                            <a:effectLst/>
                            <a:latin typeface="Cambria Math" panose="02040503050406030204" pitchFamily="18" charset="0"/>
                          </a:rPr>
                        </m:ctrlPr>
                      </m:accPr>
                      <m:e>
                        <m:r>
                          <a:rPr lang="en-US" sz="2800" b="0" i="1" smtClean="0">
                            <a:effectLst/>
                            <a:latin typeface="Cambria Math" panose="02040503050406030204" pitchFamily="18" charset="0"/>
                          </a:rPr>
                          <m:t>𝐵</m:t>
                        </m:r>
                      </m:e>
                    </m:acc>
                  </m:oMath>
                </a14:m>
                <a:r>
                  <a:rPr lang="en-US" sz="2800" b="0" i="0" dirty="0">
                    <a:effectLst/>
                    <a:latin typeface="Poppins" panose="00000500000000000000" pitchFamily="2" charset="0"/>
                  </a:rPr>
                  <a:t>| = (</a:t>
                </a:r>
                <a14:m>
                  <m:oMath xmlns:m="http://schemas.openxmlformats.org/officeDocument/2006/math">
                    <m:f>
                      <m:fPr>
                        <m:ctrlPr>
                          <a:rPr lang="en-US" sz="2800" b="0" i="1" smtClean="0">
                            <a:effectLst/>
                            <a:latin typeface="Cambria Math" panose="02040503050406030204" pitchFamily="18" charset="0"/>
                          </a:rPr>
                        </m:ctrlPr>
                      </m:fPr>
                      <m:num>
                        <m:r>
                          <m:rPr>
                            <m:nor/>
                          </m:rPr>
                          <a:rPr lang="el-GR" sz="2800"/>
                          <m:t>μ</m:t>
                        </m:r>
                        <m:r>
                          <m:rPr>
                            <m:nor/>
                          </m:rPr>
                          <a:rPr lang="el-GR" sz="2800"/>
                          <m:t>₀</m:t>
                        </m:r>
                      </m:num>
                      <m:den>
                        <m:r>
                          <a:rPr lang="en-US" sz="2800" b="0" i="1" smtClean="0">
                            <a:effectLst/>
                            <a:latin typeface="Cambria Math" panose="02040503050406030204" pitchFamily="18" charset="0"/>
                          </a:rPr>
                          <m:t>4</m:t>
                        </m:r>
                        <m:r>
                          <a:rPr lang="en-US" sz="2800" b="0" i="1" smtClean="0">
                            <a:effectLst/>
                            <a:latin typeface="Cambria Math" panose="02040503050406030204" pitchFamily="18" charset="0"/>
                            <a:ea typeface="Cambria Math" panose="02040503050406030204" pitchFamily="18" charset="0"/>
                          </a:rPr>
                          <m:t>𝜋</m:t>
                        </m:r>
                      </m:den>
                    </m:f>
                  </m:oMath>
                </a14:m>
                <a:r>
                  <a:rPr lang="en-US" sz="2800" b="0" i="0" dirty="0">
                    <a:effectLst/>
                    <a:latin typeface="Poppins" panose="00000500000000000000" pitchFamily="2" charset="0"/>
                  </a:rPr>
                  <a:t>)(</a:t>
                </a:r>
                <a14:m>
                  <m:oMath xmlns:m="http://schemas.openxmlformats.org/officeDocument/2006/math">
                    <m:f>
                      <m:fPr>
                        <m:ctrlPr>
                          <a:rPr lang="en-US" sz="2800" b="0" i="1" dirty="0" smtClean="0">
                            <a:effectLst/>
                            <a:latin typeface="Cambria Math" panose="02040503050406030204" pitchFamily="18" charset="0"/>
                          </a:rPr>
                        </m:ctrlPr>
                      </m:fPr>
                      <m:num>
                        <m:r>
                          <a:rPr lang="en-US" sz="2800" b="0" i="1" dirty="0" smtClean="0">
                            <a:effectLst/>
                            <a:latin typeface="Cambria Math" panose="02040503050406030204" pitchFamily="18" charset="0"/>
                          </a:rPr>
                          <m:t>𝐼𝑑𝑙</m:t>
                        </m:r>
                        <m:r>
                          <a:rPr lang="en-US" sz="2800" b="0" i="1" dirty="0" smtClean="0">
                            <a:effectLst/>
                            <a:latin typeface="Cambria Math" panose="02040503050406030204" pitchFamily="18" charset="0"/>
                          </a:rPr>
                          <m:t> </m:t>
                        </m:r>
                        <m:r>
                          <a:rPr lang="en-US" sz="2800" b="0" i="1" dirty="0" smtClean="0">
                            <a:effectLst/>
                            <a:latin typeface="Cambria Math" panose="02040503050406030204" pitchFamily="18" charset="0"/>
                          </a:rPr>
                          <m:t>𝑠𝑖𝑛</m:t>
                        </m:r>
                        <m:r>
                          <a:rPr lang="en-US" sz="2800" b="0" i="1" dirty="0" smtClean="0">
                            <a:effectLst/>
                            <a:latin typeface="Cambria Math" panose="02040503050406030204" pitchFamily="18" charset="0"/>
                            <a:ea typeface="Cambria Math" panose="02040503050406030204" pitchFamily="18" charset="0"/>
                          </a:rPr>
                          <m:t>𝜃</m:t>
                        </m:r>
                      </m:num>
                      <m:den>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𝑟</m:t>
                            </m:r>
                          </m:e>
                          <m:sup>
                            <m:r>
                              <a:rPr lang="en-US" sz="2800" b="0" i="1" dirty="0" smtClean="0">
                                <a:effectLst/>
                                <a:latin typeface="Cambria Math" panose="02040503050406030204" pitchFamily="18" charset="0"/>
                              </a:rPr>
                              <m:t>2</m:t>
                            </m:r>
                          </m:sup>
                        </m:sSup>
                      </m:den>
                    </m:f>
                  </m:oMath>
                </a14:m>
                <a:r>
                  <a:rPr lang="en-US" sz="2800" b="0" i="0" dirty="0">
                    <a:effectLst/>
                    <a:latin typeface="Poppins" panose="00000500000000000000" pitchFamily="2" charset="0"/>
                  </a:rPr>
                  <a:t>)</a:t>
                </a:r>
              </a:p>
              <a:p>
                <a:r>
                  <a:rPr lang="en-US" sz="2800" b="0" i="0" dirty="0">
                    <a:effectLst/>
                    <a:latin typeface="Poppins" panose="00000500000000000000" pitchFamily="2" charset="0"/>
                  </a:rPr>
                  <a:t> </a:t>
                </a:r>
                <a:r>
                  <a:rPr lang="en-US" dirty="0">
                    <a:latin typeface="Poppins" panose="00000500000000000000" pitchFamily="2" charset="0"/>
                    <a:cs typeface="Poppins" panose="00000500000000000000" pitchFamily="2" charset="0"/>
                  </a:rPr>
                  <a:t>Where, μ</a:t>
                </a:r>
                <a:r>
                  <a:rPr lang="en-US" baseline="-25000" dirty="0">
                    <a:latin typeface="Poppins" panose="00000500000000000000" pitchFamily="2" charset="0"/>
                    <a:cs typeface="Poppins" panose="00000500000000000000" pitchFamily="2" charset="0"/>
                  </a:rPr>
                  <a:t>0</a:t>
                </a:r>
                <a:r>
                  <a:rPr lang="en-US" dirty="0">
                    <a:latin typeface="Poppins" panose="00000500000000000000" pitchFamily="2" charset="0"/>
                    <a:cs typeface="Poppins" panose="00000500000000000000" pitchFamily="2" charset="0"/>
                  </a:rPr>
                  <a:t> is the permeability of free space and is equal to 4</a:t>
                </a:r>
                <a14:m>
                  <m:oMath xmlns:m="http://schemas.openxmlformats.org/officeDocument/2006/math">
                    <m:r>
                      <a:rPr lang="en-US" i="1" smtClean="0">
                        <a:latin typeface="Cambria Math" panose="02040503050406030204" pitchFamily="18" charset="0"/>
                        <a:ea typeface="Cambria Math" panose="02040503050406030204" pitchFamily="18" charset="0"/>
                        <a:cs typeface="Poppins" panose="00000500000000000000" pitchFamily="2" charset="0"/>
                      </a:rPr>
                      <m:t>𝜋</m:t>
                    </m:r>
                  </m:oMath>
                </a14:m>
                <a:r>
                  <a:rPr lang="en-US" dirty="0">
                    <a:latin typeface="Poppins" panose="00000500000000000000" pitchFamily="2" charset="0"/>
                    <a:cs typeface="Poppins" panose="00000500000000000000" pitchFamily="2" charset="0"/>
                  </a:rPr>
                  <a:t> × 10</a:t>
                </a:r>
                <a:r>
                  <a:rPr lang="en-US" baseline="30000" dirty="0">
                    <a:latin typeface="Poppins" panose="00000500000000000000" pitchFamily="2" charset="0"/>
                    <a:cs typeface="Poppins" panose="00000500000000000000" pitchFamily="2" charset="0"/>
                  </a:rPr>
                  <a:t>-7</a:t>
                </a:r>
                <a:r>
                  <a:rPr lang="en-US" dirty="0">
                    <a:latin typeface="Poppins" panose="00000500000000000000" pitchFamily="2" charset="0"/>
                    <a:cs typeface="Poppins" panose="00000500000000000000" pitchFamily="2" charset="0"/>
                  </a:rPr>
                  <a:t> TmA</a:t>
                </a:r>
                <a:r>
                  <a:rPr lang="en-US" baseline="30000" dirty="0">
                    <a:latin typeface="Poppins" panose="00000500000000000000" pitchFamily="2" charset="0"/>
                    <a:cs typeface="Poppins" panose="00000500000000000000" pitchFamily="2" charset="0"/>
                  </a:rPr>
                  <a:t>-1</a:t>
                </a:r>
                <a:r>
                  <a:rPr lang="en-US" dirty="0">
                    <a:latin typeface="Poppins" panose="00000500000000000000" pitchFamily="2" charset="0"/>
                    <a:cs typeface="Poppins" panose="00000500000000000000" pitchFamily="2" charset="0"/>
                  </a:rPr>
                  <a:t>.</a:t>
                </a:r>
                <a:endParaRPr lang="en-US" sz="2800" b="0" i="0" dirty="0">
                  <a:effectLst/>
                  <a:latin typeface="Poppins" panose="00000500000000000000" pitchFamily="2" charset="0"/>
                  <a:cs typeface="Poppins" panose="00000500000000000000" pitchFamily="2" charset="0"/>
                </a:endParaRPr>
              </a:p>
            </p:txBody>
          </p:sp>
        </mc:Choice>
        <mc:Fallback xmlns="">
          <p:sp>
            <p:nvSpPr>
              <p:cNvPr id="5" name="TextBox 4">
                <a:extLst>
                  <a:ext uri="{FF2B5EF4-FFF2-40B4-BE49-F238E27FC236}">
                    <a16:creationId xmlns:a16="http://schemas.microsoft.com/office/drawing/2014/main" id="{00C9EF37-5C93-8CBB-C7CC-76502C0D1E6D}"/>
                  </a:ext>
                </a:extLst>
              </p:cNvPr>
              <p:cNvSpPr txBox="1">
                <a:spLocks noRot="1" noChangeAspect="1" noMove="1" noResize="1" noEditPoints="1" noAdjustHandles="1" noChangeArrowheads="1" noChangeShapeType="1" noTextEdit="1"/>
              </p:cNvSpPr>
              <p:nvPr/>
            </p:nvSpPr>
            <p:spPr>
              <a:xfrm>
                <a:off x="1060315" y="2276272"/>
                <a:ext cx="8638162" cy="3891899"/>
              </a:xfrm>
              <a:prstGeom prst="rect">
                <a:avLst/>
              </a:prstGeom>
              <a:blipFill>
                <a:blip r:embed="rId2"/>
                <a:stretch>
                  <a:fillRect l="-1482" t="-1095" b="-46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AEC83DE-F242-284D-FDB0-81DB0FEF9171}"/>
              </a:ext>
            </a:extLst>
          </p:cNvPr>
          <p:cNvPicPr>
            <a:picLocks noChangeAspect="1"/>
          </p:cNvPicPr>
          <p:nvPr/>
        </p:nvPicPr>
        <p:blipFill>
          <a:blip r:embed="rId3"/>
          <a:stretch>
            <a:fillRect/>
          </a:stretch>
        </p:blipFill>
        <p:spPr>
          <a:xfrm>
            <a:off x="9509967" y="204280"/>
            <a:ext cx="2433977" cy="2510571"/>
          </a:xfrm>
          <a:prstGeom prst="rect">
            <a:avLst/>
          </a:prstGeom>
        </p:spPr>
      </p:pic>
    </p:spTree>
    <p:extLst>
      <p:ext uri="{BB962C8B-B14F-4D97-AF65-F5344CB8AC3E}">
        <p14:creationId xmlns:p14="http://schemas.microsoft.com/office/powerpoint/2010/main" val="33326529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F63F5-699C-A37F-A720-401F7F8A2E4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4736A34-FEF1-64AE-1131-4CB3D744A37A}"/>
              </a:ext>
            </a:extLst>
          </p:cNvPr>
          <p:cNvSpPr>
            <a:spLocks noGrp="1"/>
          </p:cNvSpPr>
          <p:nvPr>
            <p:ph type="title"/>
          </p:nvPr>
        </p:nvSpPr>
        <p:spPr>
          <a:xfrm>
            <a:off x="914404" y="359923"/>
            <a:ext cx="5924144" cy="1916349"/>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highlight>
                  <a:srgbClr val="C0C0C0"/>
                </a:highlight>
              </a:rPr>
              <a:t>HISTORY</a:t>
            </a:r>
            <a:br>
              <a:rPr lang="en-US" dirty="0"/>
            </a:br>
            <a:br>
              <a:rPr lang="en-US" dirty="0"/>
            </a:br>
            <a:br>
              <a:rPr lang="en-US" dirty="0"/>
            </a:br>
            <a:endParaRPr lang="en-US" dirty="0"/>
          </a:p>
        </p:txBody>
      </p:sp>
      <p:sp>
        <p:nvSpPr>
          <p:cNvPr id="2" name="TextBox 1">
            <a:extLst>
              <a:ext uri="{FF2B5EF4-FFF2-40B4-BE49-F238E27FC236}">
                <a16:creationId xmlns:a16="http://schemas.microsoft.com/office/drawing/2014/main" id="{DA465BC8-9D40-2DD7-0AC5-6ABF077B4842}"/>
              </a:ext>
            </a:extLst>
          </p:cNvPr>
          <p:cNvSpPr txBox="1"/>
          <p:nvPr/>
        </p:nvSpPr>
        <p:spPr>
          <a:xfrm>
            <a:off x="817124" y="1293778"/>
            <a:ext cx="5924144" cy="830997"/>
          </a:xfrm>
          <a:prstGeom prst="rect">
            <a:avLst/>
          </a:prstGeom>
          <a:noFill/>
        </p:spPr>
        <p:txBody>
          <a:bodyPr wrap="square" rtlCol="0">
            <a:spAutoFit/>
          </a:bodyPr>
          <a:lstStyle/>
          <a:p>
            <a:pPr marL="342900" indent="-342900">
              <a:buFont typeface="Wingdings" panose="05000000000000000000" pitchFamily="2" charset="2"/>
              <a:buChar char="ü"/>
            </a:pPr>
            <a:r>
              <a:rPr lang="en-US" sz="2400" b="1" i="0" dirty="0">
                <a:solidFill>
                  <a:srgbClr val="800080"/>
                </a:solidFill>
                <a:effectLst/>
                <a:latin typeface="Poppins" panose="00000500000000000000" pitchFamily="2" charset="0"/>
              </a:rPr>
              <a:t>History of </a:t>
            </a:r>
            <a:r>
              <a:rPr lang="en-US" sz="2400" b="1" i="0" dirty="0" err="1">
                <a:solidFill>
                  <a:srgbClr val="800080"/>
                </a:solidFill>
                <a:effectLst/>
                <a:latin typeface="Poppins" panose="00000500000000000000" pitchFamily="2" charset="0"/>
              </a:rPr>
              <a:t>Biot</a:t>
            </a:r>
            <a:r>
              <a:rPr lang="en-US" sz="2400" b="1" i="0" dirty="0">
                <a:solidFill>
                  <a:srgbClr val="800080"/>
                </a:solidFill>
                <a:effectLst/>
                <a:latin typeface="Poppins" panose="00000500000000000000" pitchFamily="2" charset="0"/>
              </a:rPr>
              <a:t>-Savart Law</a:t>
            </a:r>
            <a:endParaRPr lang="en-US" sz="2400" b="1" i="0" dirty="0">
              <a:solidFill>
                <a:srgbClr val="444444"/>
              </a:solidFill>
              <a:effectLst/>
              <a:latin typeface="Poppins" panose="00000500000000000000" pitchFamily="2" charset="0"/>
            </a:endParaRPr>
          </a:p>
          <a:p>
            <a:pPr marL="342900" indent="-342900">
              <a:buFont typeface="Wingdings" panose="05000000000000000000" pitchFamily="2" charset="2"/>
              <a:buChar char="Ø"/>
            </a:pPr>
            <a:endParaRPr lang="en-US" sz="2400" b="1" dirty="0"/>
          </a:p>
        </p:txBody>
      </p:sp>
      <p:sp>
        <p:nvSpPr>
          <p:cNvPr id="7" name="TextBox 6">
            <a:extLst>
              <a:ext uri="{FF2B5EF4-FFF2-40B4-BE49-F238E27FC236}">
                <a16:creationId xmlns:a16="http://schemas.microsoft.com/office/drawing/2014/main" id="{675FEBFB-ED5E-4D89-FDD9-305ED73B265E}"/>
              </a:ext>
            </a:extLst>
          </p:cNvPr>
          <p:cNvSpPr txBox="1"/>
          <p:nvPr/>
        </p:nvSpPr>
        <p:spPr>
          <a:xfrm>
            <a:off x="1021405" y="2124774"/>
            <a:ext cx="6196109" cy="3785652"/>
          </a:xfrm>
          <a:prstGeom prst="rect">
            <a:avLst/>
          </a:prstGeom>
          <a:noFill/>
        </p:spPr>
        <p:txBody>
          <a:bodyPr wrap="square" rtlCol="0">
            <a:spAutoFit/>
          </a:bodyPr>
          <a:lstStyle/>
          <a:p>
            <a:r>
              <a:rPr lang="en-US" sz="2000" dirty="0">
                <a:latin typeface="Poppins" panose="00000500000000000000" pitchFamily="2" charset="0"/>
                <a:cs typeface="Poppins" panose="00000500000000000000" pitchFamily="2" charset="0"/>
              </a:rPr>
              <a:t>In 1820, French physicists Jean-Baptiste </a:t>
            </a:r>
            <a:r>
              <a:rPr lang="en-US" sz="2000" dirty="0" err="1">
                <a:latin typeface="Poppins" panose="00000500000000000000" pitchFamily="2" charset="0"/>
                <a:cs typeface="Poppins" panose="00000500000000000000" pitchFamily="2" charset="0"/>
              </a:rPr>
              <a:t>Biot</a:t>
            </a:r>
            <a:r>
              <a:rPr lang="en-US" sz="2000" dirty="0">
                <a:latin typeface="Poppins" panose="00000500000000000000" pitchFamily="2" charset="0"/>
                <a:cs typeface="Poppins" panose="00000500000000000000" pitchFamily="2" charset="0"/>
              </a:rPr>
              <a:t> and Félix Savart began investigating the magnetic field produced by a current-carrying conductor. They conducted experiments to measure the magnetic force exerted by such conductors.</a:t>
            </a:r>
          </a:p>
          <a:p>
            <a:endParaRPr lang="en-US" sz="2000" dirty="0">
              <a:latin typeface="Poppins" panose="00000500000000000000" pitchFamily="2" charset="0"/>
              <a:cs typeface="Poppins" panose="00000500000000000000" pitchFamily="2" charset="0"/>
            </a:endParaRPr>
          </a:p>
          <a:p>
            <a:r>
              <a:rPr lang="en-US" sz="2000" dirty="0" err="1">
                <a:latin typeface="Poppins" panose="00000500000000000000" pitchFamily="2" charset="0"/>
                <a:cs typeface="Poppins" panose="00000500000000000000" pitchFamily="2" charset="0"/>
              </a:rPr>
              <a:t>Biot</a:t>
            </a:r>
            <a:r>
              <a:rPr lang="en-US" sz="2000" dirty="0">
                <a:latin typeface="Poppins" panose="00000500000000000000" pitchFamily="2" charset="0"/>
                <a:cs typeface="Poppins" panose="00000500000000000000" pitchFamily="2" charset="0"/>
              </a:rPr>
              <a:t> and Savart observed that the magnetic field around a current-carrying wire could be described by a mathematical formula. Through their experiments, they derived what is now known as the </a:t>
            </a:r>
            <a:r>
              <a:rPr lang="en-US" sz="2000" dirty="0" err="1">
                <a:latin typeface="Poppins" panose="00000500000000000000" pitchFamily="2" charset="0"/>
                <a:cs typeface="Poppins" panose="00000500000000000000" pitchFamily="2" charset="0"/>
              </a:rPr>
              <a:t>Biot</a:t>
            </a:r>
            <a:r>
              <a:rPr lang="en-US" sz="2000" dirty="0">
                <a:latin typeface="Poppins" panose="00000500000000000000" pitchFamily="2" charset="0"/>
                <a:cs typeface="Poppins" panose="00000500000000000000" pitchFamily="2" charset="0"/>
              </a:rPr>
              <a:t>-Savart Law.</a:t>
            </a:r>
          </a:p>
        </p:txBody>
      </p:sp>
      <p:pic>
        <p:nvPicPr>
          <p:cNvPr id="8" name="Picture 7">
            <a:extLst>
              <a:ext uri="{FF2B5EF4-FFF2-40B4-BE49-F238E27FC236}">
                <a16:creationId xmlns:a16="http://schemas.microsoft.com/office/drawing/2014/main" id="{CE1225EC-3EFC-7975-C8A0-5EA6BA11A738}"/>
              </a:ext>
            </a:extLst>
          </p:cNvPr>
          <p:cNvPicPr>
            <a:picLocks noChangeAspect="1"/>
          </p:cNvPicPr>
          <p:nvPr/>
        </p:nvPicPr>
        <p:blipFill>
          <a:blip r:embed="rId2"/>
          <a:stretch>
            <a:fillRect/>
          </a:stretch>
        </p:blipFill>
        <p:spPr>
          <a:xfrm>
            <a:off x="7314794" y="2124774"/>
            <a:ext cx="4588214" cy="2949566"/>
          </a:xfrm>
          <a:prstGeom prst="rect">
            <a:avLst/>
          </a:prstGeom>
        </p:spPr>
      </p:pic>
    </p:spTree>
    <p:extLst>
      <p:ext uri="{BB962C8B-B14F-4D97-AF65-F5344CB8AC3E}">
        <p14:creationId xmlns:p14="http://schemas.microsoft.com/office/powerpoint/2010/main" val="98596852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CDDC4-F8AB-4BF1-9BF8-75F74CF8AF9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74FDCE7-3D78-1E55-E74A-BFD53C7CFFF0}"/>
              </a:ext>
            </a:extLst>
          </p:cNvPr>
          <p:cNvSpPr>
            <a:spLocks noGrp="1"/>
          </p:cNvSpPr>
          <p:nvPr>
            <p:ph type="title"/>
          </p:nvPr>
        </p:nvSpPr>
        <p:spPr>
          <a:xfrm>
            <a:off x="914404" y="359923"/>
            <a:ext cx="5924144" cy="1916349"/>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highlight>
                  <a:srgbClr val="00FFFF"/>
                </a:highlight>
              </a:rPr>
              <a:t>Real Life Applications of BSL</a:t>
            </a:r>
            <a:br>
              <a:rPr lang="en-US" dirty="0"/>
            </a:br>
            <a:br>
              <a:rPr lang="en-US" dirty="0"/>
            </a:br>
            <a:br>
              <a:rPr lang="en-US" dirty="0"/>
            </a:br>
            <a:endParaRPr lang="en-US" dirty="0"/>
          </a:p>
        </p:txBody>
      </p:sp>
      <p:sp>
        <p:nvSpPr>
          <p:cNvPr id="2" name="TextBox 1">
            <a:extLst>
              <a:ext uri="{FF2B5EF4-FFF2-40B4-BE49-F238E27FC236}">
                <a16:creationId xmlns:a16="http://schemas.microsoft.com/office/drawing/2014/main" id="{2E129AAB-82F4-496B-78CF-9EEEE21B99E3}"/>
              </a:ext>
            </a:extLst>
          </p:cNvPr>
          <p:cNvSpPr txBox="1"/>
          <p:nvPr/>
        </p:nvSpPr>
        <p:spPr>
          <a:xfrm>
            <a:off x="817124" y="1293778"/>
            <a:ext cx="5924144" cy="830997"/>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solidFill>
                  <a:srgbClr val="800080"/>
                </a:solidFill>
                <a:latin typeface="Poppins" panose="00000500000000000000" pitchFamily="2" charset="0"/>
              </a:rPr>
              <a:t>Applications of </a:t>
            </a:r>
            <a:r>
              <a:rPr lang="en-US" sz="2400" b="1" dirty="0" err="1">
                <a:solidFill>
                  <a:srgbClr val="800080"/>
                </a:solidFill>
                <a:latin typeface="Poppins" panose="00000500000000000000" pitchFamily="2" charset="0"/>
              </a:rPr>
              <a:t>Biot</a:t>
            </a:r>
            <a:r>
              <a:rPr lang="en-US" sz="2400" b="1" dirty="0">
                <a:solidFill>
                  <a:srgbClr val="800080"/>
                </a:solidFill>
                <a:latin typeface="Poppins" panose="00000500000000000000" pitchFamily="2" charset="0"/>
              </a:rPr>
              <a:t>-Savart’s Law</a:t>
            </a:r>
            <a:endParaRPr lang="en-US" sz="2400" b="1" i="0" dirty="0">
              <a:solidFill>
                <a:srgbClr val="444444"/>
              </a:solidFill>
              <a:effectLst/>
              <a:latin typeface="Poppins" panose="00000500000000000000" pitchFamily="2" charset="0"/>
            </a:endParaRPr>
          </a:p>
          <a:p>
            <a:pPr marL="342900" indent="-342900">
              <a:buFont typeface="Wingdings" panose="05000000000000000000" pitchFamily="2" charset="2"/>
              <a:buChar char="Ø"/>
            </a:pPr>
            <a:endParaRPr lang="en-US" sz="2400" b="1" dirty="0"/>
          </a:p>
        </p:txBody>
      </p:sp>
      <p:sp>
        <p:nvSpPr>
          <p:cNvPr id="4" name="TextBox 3">
            <a:extLst>
              <a:ext uri="{FF2B5EF4-FFF2-40B4-BE49-F238E27FC236}">
                <a16:creationId xmlns:a16="http://schemas.microsoft.com/office/drawing/2014/main" id="{29A70AD0-C4B1-6086-ED02-47607BC40360}"/>
              </a:ext>
            </a:extLst>
          </p:cNvPr>
          <p:cNvSpPr txBox="1"/>
          <p:nvPr/>
        </p:nvSpPr>
        <p:spPr>
          <a:xfrm>
            <a:off x="1031137" y="2124775"/>
            <a:ext cx="7568114" cy="2246769"/>
          </a:xfrm>
          <a:prstGeom prst="rect">
            <a:avLst/>
          </a:prstGeom>
          <a:noFill/>
        </p:spPr>
        <p:txBody>
          <a:bodyPr wrap="square" rtlCol="0">
            <a:spAutoFit/>
          </a:bodyPr>
          <a:lstStyle/>
          <a:p>
            <a:pPr algn="l"/>
            <a:r>
              <a:rPr lang="en-US" sz="2000" b="0" i="0" dirty="0">
                <a:solidFill>
                  <a:schemeClr val="accent3">
                    <a:lumMod val="10000"/>
                  </a:schemeClr>
                </a:solidFill>
                <a:effectLst/>
                <a:latin typeface="Poppins" panose="00000500000000000000" pitchFamily="2" charset="0"/>
                <a:cs typeface="Poppins" panose="00000500000000000000" pitchFamily="2" charset="0"/>
              </a:rPr>
              <a:t>The </a:t>
            </a:r>
            <a:r>
              <a:rPr lang="en-US" sz="2000" b="0" i="0" dirty="0" err="1">
                <a:solidFill>
                  <a:schemeClr val="accent3">
                    <a:lumMod val="10000"/>
                  </a:schemeClr>
                </a:solidFill>
                <a:effectLst/>
                <a:latin typeface="Poppins" panose="00000500000000000000" pitchFamily="2" charset="0"/>
                <a:cs typeface="Poppins" panose="00000500000000000000" pitchFamily="2" charset="0"/>
              </a:rPr>
              <a:t>Biot</a:t>
            </a:r>
            <a:r>
              <a:rPr lang="en-US" sz="2000" b="0" i="0" dirty="0">
                <a:solidFill>
                  <a:schemeClr val="accent3">
                    <a:lumMod val="10000"/>
                  </a:schemeClr>
                </a:solidFill>
                <a:effectLst/>
                <a:latin typeface="Poppins" panose="00000500000000000000" pitchFamily="2" charset="0"/>
                <a:cs typeface="Poppins" panose="00000500000000000000" pitchFamily="2" charset="0"/>
              </a:rPr>
              <a:t>-Savart Law, named after French physicists </a:t>
            </a:r>
            <a:r>
              <a:rPr lang="en-US" sz="2000" b="0" i="0" dirty="0" err="1">
                <a:solidFill>
                  <a:schemeClr val="accent3">
                    <a:lumMod val="10000"/>
                  </a:schemeClr>
                </a:solidFill>
                <a:effectLst/>
                <a:latin typeface="Poppins" panose="00000500000000000000" pitchFamily="2" charset="0"/>
                <a:cs typeface="Poppins" panose="00000500000000000000" pitchFamily="2" charset="0"/>
              </a:rPr>
              <a:t>Biot</a:t>
            </a:r>
            <a:r>
              <a:rPr lang="en-US" sz="2000" b="0" i="0" dirty="0">
                <a:solidFill>
                  <a:schemeClr val="accent3">
                    <a:lumMod val="10000"/>
                  </a:schemeClr>
                </a:solidFill>
                <a:effectLst/>
                <a:latin typeface="Poppins" panose="00000500000000000000" pitchFamily="2" charset="0"/>
                <a:cs typeface="Poppins" panose="00000500000000000000" pitchFamily="2" charset="0"/>
              </a:rPr>
              <a:t> and Savart, isn't just a theory in textbooks. It's important in various parts of our daily lives, like powering our homes and shaping technological advancements. This presentation will explore the practical significance and diverse applications of this fundamental law in electromagnetism.</a:t>
            </a:r>
          </a:p>
        </p:txBody>
      </p:sp>
      <p:pic>
        <p:nvPicPr>
          <p:cNvPr id="5" name="Picture 4">
            <a:extLst>
              <a:ext uri="{FF2B5EF4-FFF2-40B4-BE49-F238E27FC236}">
                <a16:creationId xmlns:a16="http://schemas.microsoft.com/office/drawing/2014/main" id="{1A6CF7C9-BABC-7B11-0FD7-68D993AE34E3}"/>
              </a:ext>
            </a:extLst>
          </p:cNvPr>
          <p:cNvPicPr>
            <a:picLocks noChangeAspect="1"/>
          </p:cNvPicPr>
          <p:nvPr/>
        </p:nvPicPr>
        <p:blipFill>
          <a:blip r:embed="rId2"/>
          <a:stretch>
            <a:fillRect/>
          </a:stretch>
        </p:blipFill>
        <p:spPr>
          <a:xfrm>
            <a:off x="8950344" y="437745"/>
            <a:ext cx="2862273" cy="2862273"/>
          </a:xfrm>
          <a:prstGeom prst="rect">
            <a:avLst/>
          </a:prstGeom>
        </p:spPr>
      </p:pic>
    </p:spTree>
    <p:extLst>
      <p:ext uri="{BB962C8B-B14F-4D97-AF65-F5344CB8AC3E}">
        <p14:creationId xmlns:p14="http://schemas.microsoft.com/office/powerpoint/2010/main" val="175464838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411FE-8381-69EE-B06A-87576E2A622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216123F-242F-E241-A16A-271C32C9C278}"/>
              </a:ext>
            </a:extLst>
          </p:cNvPr>
          <p:cNvSpPr>
            <a:spLocks noGrp="1"/>
          </p:cNvSpPr>
          <p:nvPr>
            <p:ph type="title"/>
          </p:nvPr>
        </p:nvSpPr>
        <p:spPr>
          <a:xfrm>
            <a:off x="914404" y="359923"/>
            <a:ext cx="5924144" cy="1916349"/>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highlight>
                  <a:srgbClr val="00FFFF"/>
                </a:highlight>
              </a:rPr>
              <a:t>Real Life Applications of BSL</a:t>
            </a:r>
            <a:br>
              <a:rPr lang="en-US" dirty="0">
                <a:highlight>
                  <a:srgbClr val="00FFFF"/>
                </a:highlight>
              </a:rPr>
            </a:br>
            <a:br>
              <a:rPr lang="en-US" dirty="0">
                <a:highlight>
                  <a:srgbClr val="00FFFF"/>
                </a:highlight>
              </a:rPr>
            </a:br>
            <a:br>
              <a:rPr lang="en-US" dirty="0"/>
            </a:br>
            <a:endParaRPr lang="en-US" dirty="0"/>
          </a:p>
        </p:txBody>
      </p:sp>
      <p:sp>
        <p:nvSpPr>
          <p:cNvPr id="2" name="TextBox 1">
            <a:extLst>
              <a:ext uri="{FF2B5EF4-FFF2-40B4-BE49-F238E27FC236}">
                <a16:creationId xmlns:a16="http://schemas.microsoft.com/office/drawing/2014/main" id="{80A9F2E9-3C24-9060-7ACF-488ABE7F3465}"/>
              </a:ext>
            </a:extLst>
          </p:cNvPr>
          <p:cNvSpPr txBox="1"/>
          <p:nvPr/>
        </p:nvSpPr>
        <p:spPr>
          <a:xfrm>
            <a:off x="817124" y="1293778"/>
            <a:ext cx="5924144" cy="830997"/>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solidFill>
                  <a:srgbClr val="800080"/>
                </a:solidFill>
                <a:latin typeface="Poppins" panose="00000500000000000000" pitchFamily="2" charset="0"/>
              </a:rPr>
              <a:t>Applications of </a:t>
            </a:r>
            <a:r>
              <a:rPr lang="en-US" sz="2400" b="1" dirty="0" err="1">
                <a:solidFill>
                  <a:srgbClr val="800080"/>
                </a:solidFill>
                <a:latin typeface="Poppins" panose="00000500000000000000" pitchFamily="2" charset="0"/>
              </a:rPr>
              <a:t>Biot</a:t>
            </a:r>
            <a:r>
              <a:rPr lang="en-US" sz="2400" b="1" dirty="0">
                <a:solidFill>
                  <a:srgbClr val="800080"/>
                </a:solidFill>
                <a:latin typeface="Poppins" panose="00000500000000000000" pitchFamily="2" charset="0"/>
              </a:rPr>
              <a:t>-Savart’s Law</a:t>
            </a:r>
            <a:endParaRPr lang="en-US" sz="2400" b="1" i="0" dirty="0">
              <a:solidFill>
                <a:srgbClr val="444444"/>
              </a:solidFill>
              <a:effectLst/>
              <a:latin typeface="Poppins" panose="00000500000000000000" pitchFamily="2" charset="0"/>
            </a:endParaRPr>
          </a:p>
          <a:p>
            <a:pPr marL="342900" indent="-342900">
              <a:buFont typeface="Wingdings" panose="05000000000000000000" pitchFamily="2" charset="2"/>
              <a:buChar char="Ø"/>
            </a:pPr>
            <a:endParaRPr lang="en-US" sz="2400" b="1" dirty="0"/>
          </a:p>
        </p:txBody>
      </p:sp>
      <p:sp>
        <p:nvSpPr>
          <p:cNvPr id="4" name="TextBox 3">
            <a:extLst>
              <a:ext uri="{FF2B5EF4-FFF2-40B4-BE49-F238E27FC236}">
                <a16:creationId xmlns:a16="http://schemas.microsoft.com/office/drawing/2014/main" id="{8CE798A4-9B10-A72F-C34F-97A5EE84FD79}"/>
              </a:ext>
            </a:extLst>
          </p:cNvPr>
          <p:cNvSpPr txBox="1"/>
          <p:nvPr/>
        </p:nvSpPr>
        <p:spPr>
          <a:xfrm>
            <a:off x="1031137" y="2124775"/>
            <a:ext cx="7568114" cy="1631216"/>
          </a:xfrm>
          <a:prstGeom prst="rect">
            <a:avLst/>
          </a:prstGeom>
          <a:noFill/>
        </p:spPr>
        <p:txBody>
          <a:bodyPr wrap="square" rtlCol="0">
            <a:spAutoFit/>
          </a:bodyPr>
          <a:lstStyle/>
          <a:p>
            <a:pPr algn="l"/>
            <a:r>
              <a:rPr lang="en-US" sz="2000" b="0" i="0" dirty="0">
                <a:solidFill>
                  <a:schemeClr val="accent3">
                    <a:lumMod val="10000"/>
                  </a:schemeClr>
                </a:solidFill>
                <a:effectLst/>
                <a:latin typeface="Poppins" panose="00000500000000000000" pitchFamily="2" charset="0"/>
                <a:cs typeface="Poppins" panose="00000500000000000000" pitchFamily="2" charset="0"/>
              </a:rPr>
              <a:t>Everyday items such as lightbulbs and motors use the principles of the </a:t>
            </a:r>
            <a:r>
              <a:rPr lang="en-US" sz="2000" b="0" i="0" dirty="0" err="1">
                <a:solidFill>
                  <a:schemeClr val="accent3">
                    <a:lumMod val="10000"/>
                  </a:schemeClr>
                </a:solidFill>
                <a:effectLst/>
                <a:latin typeface="Poppins" panose="00000500000000000000" pitchFamily="2" charset="0"/>
                <a:cs typeface="Poppins" panose="00000500000000000000" pitchFamily="2" charset="0"/>
              </a:rPr>
              <a:t>Biot</a:t>
            </a:r>
            <a:r>
              <a:rPr lang="en-US" sz="2000" b="0" i="0" dirty="0">
                <a:solidFill>
                  <a:schemeClr val="accent3">
                    <a:lumMod val="10000"/>
                  </a:schemeClr>
                </a:solidFill>
                <a:effectLst/>
                <a:latin typeface="Poppins" panose="00000500000000000000" pitchFamily="2" charset="0"/>
                <a:cs typeface="Poppins" panose="00000500000000000000" pitchFamily="2" charset="0"/>
              </a:rPr>
              <a:t>-Savart Law. When electricity flows through the filament or coils, it creates a magnetic field that interacts with charged particles, resulting in the production of light, motion, or sound.</a:t>
            </a:r>
          </a:p>
        </p:txBody>
      </p:sp>
      <p:pic>
        <p:nvPicPr>
          <p:cNvPr id="6" name="Picture 5">
            <a:extLst>
              <a:ext uri="{FF2B5EF4-FFF2-40B4-BE49-F238E27FC236}">
                <a16:creationId xmlns:a16="http://schemas.microsoft.com/office/drawing/2014/main" id="{34374677-D0B4-9312-C7A2-FC41C01BC0D5}"/>
              </a:ext>
            </a:extLst>
          </p:cNvPr>
          <p:cNvPicPr>
            <a:picLocks noChangeAspect="1"/>
          </p:cNvPicPr>
          <p:nvPr/>
        </p:nvPicPr>
        <p:blipFill>
          <a:blip r:embed="rId2"/>
          <a:stretch>
            <a:fillRect/>
          </a:stretch>
        </p:blipFill>
        <p:spPr>
          <a:xfrm>
            <a:off x="8950343" y="437745"/>
            <a:ext cx="2862273" cy="2862273"/>
          </a:xfrm>
          <a:prstGeom prst="rect">
            <a:avLst/>
          </a:prstGeom>
        </p:spPr>
      </p:pic>
    </p:spTree>
    <p:extLst>
      <p:ext uri="{BB962C8B-B14F-4D97-AF65-F5344CB8AC3E}">
        <p14:creationId xmlns:p14="http://schemas.microsoft.com/office/powerpoint/2010/main" val="31044888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16A37-FDD4-BC20-C53D-C90836C5A01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BC4AD76-6384-ACCC-CD13-B0735E53463F}"/>
              </a:ext>
            </a:extLst>
          </p:cNvPr>
          <p:cNvSpPr>
            <a:spLocks noGrp="1"/>
          </p:cNvSpPr>
          <p:nvPr>
            <p:ph type="title"/>
          </p:nvPr>
        </p:nvSpPr>
        <p:spPr>
          <a:xfrm>
            <a:off x="914404" y="359923"/>
            <a:ext cx="5924144" cy="1916349"/>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highlight>
                  <a:srgbClr val="00FFFF"/>
                </a:highlight>
              </a:rPr>
              <a:t>Real Life Applications of BSL</a:t>
            </a:r>
            <a:br>
              <a:rPr lang="en-US" dirty="0">
                <a:highlight>
                  <a:srgbClr val="00FFFF"/>
                </a:highlight>
              </a:rPr>
            </a:br>
            <a:br>
              <a:rPr lang="en-US" dirty="0">
                <a:highlight>
                  <a:srgbClr val="00FFFF"/>
                </a:highlight>
              </a:rPr>
            </a:br>
            <a:br>
              <a:rPr lang="en-US" dirty="0"/>
            </a:br>
            <a:endParaRPr lang="en-US" dirty="0"/>
          </a:p>
        </p:txBody>
      </p:sp>
      <p:sp>
        <p:nvSpPr>
          <p:cNvPr id="2" name="TextBox 1">
            <a:extLst>
              <a:ext uri="{FF2B5EF4-FFF2-40B4-BE49-F238E27FC236}">
                <a16:creationId xmlns:a16="http://schemas.microsoft.com/office/drawing/2014/main" id="{CD48AAE6-6757-BA3D-8B34-E977E5534AE5}"/>
              </a:ext>
            </a:extLst>
          </p:cNvPr>
          <p:cNvSpPr txBox="1"/>
          <p:nvPr/>
        </p:nvSpPr>
        <p:spPr>
          <a:xfrm>
            <a:off x="817124" y="1293778"/>
            <a:ext cx="5924144" cy="830997"/>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solidFill>
                  <a:srgbClr val="800080"/>
                </a:solidFill>
                <a:latin typeface="Poppins" panose="00000500000000000000" pitchFamily="2" charset="0"/>
              </a:rPr>
              <a:t>Applications of </a:t>
            </a:r>
            <a:r>
              <a:rPr lang="en-US" sz="2400" b="1" dirty="0" err="1">
                <a:solidFill>
                  <a:srgbClr val="800080"/>
                </a:solidFill>
                <a:latin typeface="Poppins" panose="00000500000000000000" pitchFamily="2" charset="0"/>
              </a:rPr>
              <a:t>Biot</a:t>
            </a:r>
            <a:r>
              <a:rPr lang="en-US" sz="2400" b="1" dirty="0">
                <a:solidFill>
                  <a:srgbClr val="800080"/>
                </a:solidFill>
                <a:latin typeface="Poppins" panose="00000500000000000000" pitchFamily="2" charset="0"/>
              </a:rPr>
              <a:t>-Savart’s Law</a:t>
            </a:r>
            <a:endParaRPr lang="en-US" sz="2400" b="1" i="0" dirty="0">
              <a:solidFill>
                <a:srgbClr val="444444"/>
              </a:solidFill>
              <a:effectLst/>
              <a:latin typeface="Poppins" panose="00000500000000000000" pitchFamily="2" charset="0"/>
            </a:endParaRPr>
          </a:p>
          <a:p>
            <a:pPr marL="342900" indent="-342900">
              <a:buFont typeface="Wingdings" panose="05000000000000000000" pitchFamily="2" charset="2"/>
              <a:buChar char="Ø"/>
            </a:pPr>
            <a:endParaRPr lang="en-US" sz="2400" b="1" dirty="0"/>
          </a:p>
        </p:txBody>
      </p:sp>
      <p:sp>
        <p:nvSpPr>
          <p:cNvPr id="4" name="TextBox 3">
            <a:extLst>
              <a:ext uri="{FF2B5EF4-FFF2-40B4-BE49-F238E27FC236}">
                <a16:creationId xmlns:a16="http://schemas.microsoft.com/office/drawing/2014/main" id="{D9631E01-7424-887B-9706-03177046974A}"/>
              </a:ext>
            </a:extLst>
          </p:cNvPr>
          <p:cNvSpPr txBox="1"/>
          <p:nvPr/>
        </p:nvSpPr>
        <p:spPr>
          <a:xfrm>
            <a:off x="1031136" y="2124775"/>
            <a:ext cx="7704301" cy="1938992"/>
          </a:xfrm>
          <a:prstGeom prst="rect">
            <a:avLst/>
          </a:prstGeom>
          <a:noFill/>
        </p:spPr>
        <p:txBody>
          <a:bodyPr wrap="square" rtlCol="0">
            <a:spAutoFit/>
          </a:bodyPr>
          <a:lstStyle/>
          <a:p>
            <a:pPr algn="l"/>
            <a:r>
              <a:rPr lang="en-US" sz="2000" b="0" i="0" dirty="0">
                <a:solidFill>
                  <a:schemeClr val="accent3">
                    <a:lumMod val="10000"/>
                  </a:schemeClr>
                </a:solidFill>
                <a:effectLst/>
                <a:latin typeface="Poppins" panose="00000500000000000000" pitchFamily="2" charset="0"/>
                <a:cs typeface="Poppins" panose="00000500000000000000" pitchFamily="2" charset="0"/>
              </a:rPr>
              <a:t>The </a:t>
            </a:r>
            <a:r>
              <a:rPr lang="en-US" sz="2000" b="0" i="0" dirty="0" err="1">
                <a:solidFill>
                  <a:schemeClr val="accent3">
                    <a:lumMod val="10000"/>
                  </a:schemeClr>
                </a:solidFill>
                <a:effectLst/>
                <a:latin typeface="Poppins" panose="00000500000000000000" pitchFamily="2" charset="0"/>
                <a:cs typeface="Poppins" panose="00000500000000000000" pitchFamily="2" charset="0"/>
              </a:rPr>
              <a:t>Biot</a:t>
            </a:r>
            <a:r>
              <a:rPr lang="en-US" sz="2000" b="0" i="0" dirty="0">
                <a:solidFill>
                  <a:schemeClr val="accent3">
                    <a:lumMod val="10000"/>
                  </a:schemeClr>
                </a:solidFill>
                <a:effectLst/>
                <a:latin typeface="Poppins" panose="00000500000000000000" pitchFamily="2" charset="0"/>
                <a:cs typeface="Poppins" panose="00000500000000000000" pitchFamily="2" charset="0"/>
              </a:rPr>
              <a:t>-Savart Law doesn't just apply to human-made inventions. It also affects Earth's magnetic field, which guides compasses and shields us from harmful solar radiation. Scientists also use its principles to study the magnetic fields of stars and galaxies, helping with astrophysical research.</a:t>
            </a:r>
          </a:p>
        </p:txBody>
      </p:sp>
      <p:pic>
        <p:nvPicPr>
          <p:cNvPr id="5" name="Picture 4">
            <a:extLst>
              <a:ext uri="{FF2B5EF4-FFF2-40B4-BE49-F238E27FC236}">
                <a16:creationId xmlns:a16="http://schemas.microsoft.com/office/drawing/2014/main" id="{0C7C35FC-66EE-10EC-9633-49EA056CEB6E}"/>
              </a:ext>
            </a:extLst>
          </p:cNvPr>
          <p:cNvPicPr>
            <a:picLocks noChangeAspect="1"/>
          </p:cNvPicPr>
          <p:nvPr/>
        </p:nvPicPr>
        <p:blipFill>
          <a:blip r:embed="rId2"/>
          <a:stretch>
            <a:fillRect/>
          </a:stretch>
        </p:blipFill>
        <p:spPr>
          <a:xfrm>
            <a:off x="8935928" y="437744"/>
            <a:ext cx="2862273" cy="2862273"/>
          </a:xfrm>
          <a:prstGeom prst="rect">
            <a:avLst/>
          </a:prstGeom>
        </p:spPr>
      </p:pic>
    </p:spTree>
    <p:extLst>
      <p:ext uri="{BB962C8B-B14F-4D97-AF65-F5344CB8AC3E}">
        <p14:creationId xmlns:p14="http://schemas.microsoft.com/office/powerpoint/2010/main" val="1109694000"/>
      </p:ext>
    </p:extLst>
  </p:cSld>
  <p:clrMapOvr>
    <a:masterClrMapping/>
  </p:clrMapOvr>
  <p:transition spd="med">
    <p:pull/>
  </p:transition>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DD27D0-5B6E-4A0E-95B2-BB37F9D8861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98CD342-50C4-441F-B4A3-7D5ADB057132}">
  <ds:schemaRefs>
    <ds:schemaRef ds:uri="http://schemas.microsoft.com/sharepoint/v3/contenttype/forms"/>
  </ds:schemaRefs>
</ds:datastoreItem>
</file>

<file path=customXml/itemProps3.xml><?xml version="1.0" encoding="utf-8"?>
<ds:datastoreItem xmlns:ds="http://schemas.openxmlformats.org/officeDocument/2006/customXml" ds:itemID="{3FAE0208-DBD5-43E1-AC6B-D2AD9623F0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478</TotalTime>
  <Words>1410</Words>
  <Application>Microsoft Office PowerPoint</Application>
  <PresentationFormat>Widescreen</PresentationFormat>
  <Paragraphs>171</Paragraphs>
  <Slides>21</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Aptos Display</vt:lpstr>
      <vt:lpstr>Aptos Narrow</vt:lpstr>
      <vt:lpstr>Arial</vt:lpstr>
      <vt:lpstr>Baskerville Old Face</vt:lpstr>
      <vt:lpstr>Calibri</vt:lpstr>
      <vt:lpstr>Cambria</vt:lpstr>
      <vt:lpstr>Cambria Math</vt:lpstr>
      <vt:lpstr>Courier New</vt:lpstr>
      <vt:lpstr>Poppins</vt:lpstr>
      <vt:lpstr>Tisa Offc Serif Pro</vt:lpstr>
      <vt:lpstr>Univers Light</vt:lpstr>
      <vt:lpstr>Verdana</vt:lpstr>
      <vt:lpstr>Wingdings</vt:lpstr>
      <vt:lpstr>Custom</vt:lpstr>
      <vt:lpstr>Biot-Savart Law </vt:lpstr>
      <vt:lpstr>Biot-Savart Law </vt:lpstr>
      <vt:lpstr>CONTENTS</vt:lpstr>
      <vt:lpstr>         INTRODUCTION   </vt:lpstr>
      <vt:lpstr>         INTRODUCTION   </vt:lpstr>
      <vt:lpstr>         HISTORY   </vt:lpstr>
      <vt:lpstr>         Real Life Applications of BSL   </vt:lpstr>
      <vt:lpstr>         Real Life Applications of BSL   </vt:lpstr>
      <vt:lpstr>         Real Life Applications of BSL   </vt:lpstr>
      <vt:lpstr>Mathematical Problem 1</vt:lpstr>
      <vt:lpstr>Problem 1</vt:lpstr>
      <vt:lpstr>Solution</vt:lpstr>
      <vt:lpstr>Solution</vt:lpstr>
      <vt:lpstr>Solution</vt:lpstr>
      <vt:lpstr>Solution</vt:lpstr>
      <vt:lpstr>Understandings</vt:lpstr>
      <vt:lpstr>Uses of this Problem</vt:lpstr>
      <vt:lpstr>Uses of this Problem</vt:lpstr>
      <vt:lpstr>PowerPoint Presentation</vt:lpstr>
      <vt:lpstr>Contribution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Supan Roy</dc:creator>
  <cp:lastModifiedBy>Supan Roy</cp:lastModifiedBy>
  <cp:revision>1</cp:revision>
  <dcterms:created xsi:type="dcterms:W3CDTF">2024-01-11T18:09:01Z</dcterms:created>
  <dcterms:modified xsi:type="dcterms:W3CDTF">2024-03-11T13:05:48Z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