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71" r:id="rId6"/>
    <p:sldId id="258" r:id="rId7"/>
    <p:sldId id="257" r:id="rId8"/>
    <p:sldId id="276" r:id="rId9"/>
    <p:sldId id="277" r:id="rId10"/>
    <p:sldId id="278" r:id="rId11"/>
    <p:sldId id="260" r:id="rId12"/>
    <p:sldId id="259" r:id="rId13"/>
    <p:sldId id="264" r:id="rId14"/>
    <p:sldId id="279" r:id="rId15"/>
    <p:sldId id="280" r:id="rId16"/>
    <p:sldId id="281" r:id="rId17"/>
    <p:sldId id="282" r:id="rId18"/>
    <p:sldId id="283" r:id="rId19"/>
    <p:sldId id="284" r:id="rId20"/>
    <p:sldId id="28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A304D3-DDEF-45D1-A4E9-DDB4E2DBAC12}" v="149" dt="2023-09-15T17:06:21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7" autoAdjust="0"/>
    <p:restoredTop sz="94718"/>
  </p:normalViewPr>
  <p:slideViewPr>
    <p:cSldViewPr snapToGrid="0">
      <p:cViewPr varScale="1">
        <p:scale>
          <a:sx n="78" d="100"/>
          <a:sy n="78" d="100"/>
        </p:scale>
        <p:origin x="6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17-Sep-23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17-Sep-23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17-Sep-23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17-Sep-23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17-Sep-23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17-Sep-23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17-Sep-23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17-Sep-23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17-Sep-23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17-Sep-23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17-Sep-23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17-Sep-23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noFill/>
        </p:spPr>
        <p:txBody>
          <a:bodyPr/>
          <a:lstStyle/>
          <a:p>
            <a:r>
              <a:rPr lang="en-US" dirty="0"/>
              <a:t>Welcome to our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1389" y="4811404"/>
            <a:ext cx="9461179" cy="1707383"/>
          </a:xfrm>
        </p:spPr>
        <p:txBody>
          <a:bodyPr/>
          <a:lstStyle/>
          <a:p>
            <a:r>
              <a:rPr lang="en-US" sz="3000" dirty="0"/>
              <a:t>Course Title: Programming and Problem Solving</a:t>
            </a:r>
          </a:p>
          <a:p>
            <a:r>
              <a:rPr lang="en-US" sz="3000" dirty="0"/>
              <a:t>Course Teacher: Mr. Nahid Hasan, Lecturer</a:t>
            </a:r>
          </a:p>
          <a:p>
            <a:r>
              <a:rPr lang="en-US" sz="3000" dirty="0"/>
              <a:t>Department of CSE, Daffodil International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Initialization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129F28-E1F4-F9E2-1BA5-D5B8A103C918}"/>
              </a:ext>
            </a:extLst>
          </p:cNvPr>
          <p:cNvSpPr txBox="1"/>
          <p:nvPr/>
        </p:nvSpPr>
        <p:spPr>
          <a:xfrm>
            <a:off x="570271" y="1809135"/>
            <a:ext cx="1015672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00FFFF"/>
                </a:highlight>
              </a:rPr>
              <a:t>The program begins by initializing several variables, including: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Two arrays to store goals scored by each team in up to 10 matches: ‘</a:t>
            </a:r>
            <a:r>
              <a:rPr lang="en-US" sz="2400" dirty="0">
                <a:solidFill>
                  <a:srgbClr val="FF0000"/>
                </a:solidFill>
              </a:rPr>
              <a:t>Team1Goals</a:t>
            </a:r>
            <a:r>
              <a:rPr lang="en-US" sz="2400" dirty="0"/>
              <a:t>’ and ‘</a:t>
            </a:r>
            <a:r>
              <a:rPr lang="en-US" sz="2400" dirty="0">
                <a:solidFill>
                  <a:srgbClr val="FF0000"/>
                </a:solidFill>
              </a:rPr>
              <a:t>Team2Goals</a:t>
            </a:r>
            <a:r>
              <a:rPr lang="en-US" sz="2400" dirty="0"/>
              <a:t>’.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‘</a:t>
            </a:r>
            <a:r>
              <a:rPr lang="en-US" sz="2400" dirty="0" err="1">
                <a:solidFill>
                  <a:srgbClr val="FF0000"/>
                </a:solidFill>
              </a:rPr>
              <a:t>matchCount</a:t>
            </a:r>
            <a:r>
              <a:rPr lang="en-US" sz="2400" dirty="0"/>
              <a:t>’ to keep track of the number of matches entered.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‘</a:t>
            </a:r>
            <a:r>
              <a:rPr lang="en-US" sz="2400" dirty="0">
                <a:solidFill>
                  <a:srgbClr val="FF0000"/>
                </a:solidFill>
              </a:rPr>
              <a:t>option</a:t>
            </a:r>
            <a:r>
              <a:rPr lang="en-US" sz="2400" dirty="0"/>
              <a:t>’ for menu choices.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‘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/>
              <a:t>’ for loop control.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5CE747-3FFC-43C1-8034-D41EFAAC4336}"/>
              </a:ext>
            </a:extLst>
          </p:cNvPr>
          <p:cNvSpPr txBox="1"/>
          <p:nvPr/>
        </p:nvSpPr>
        <p:spPr>
          <a:xfrm>
            <a:off x="6096000" y="3862646"/>
            <a:ext cx="5299587" cy="23083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dirty="0">
                <a:effectLst/>
                <a:latin typeface="Consolas" panose="020B0609020204030204" pitchFamily="49" charset="0"/>
              </a:rPr>
              <a:t>#include &lt;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stdio.h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sz="1800" b="0" dirty="0"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int main() {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    int Team1Goals[10] = {0};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    int Team2Goals[10] = {0};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    int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matchCount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    int option,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876D-439C-1BC6-5B63-AD529908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BF04E-D97E-0A70-F290-286930E0A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The code enters a 'Main Menu Loop' using a while loop, providing users with two options:</a:t>
            </a:r>
          </a:p>
          <a:p>
            <a:pPr marL="514350" indent="-514350">
              <a:buAutoNum type="arabicPeriod"/>
            </a:pPr>
            <a:r>
              <a:rPr lang="en-US" dirty="0"/>
              <a:t>Enter match result</a:t>
            </a:r>
          </a:p>
          <a:p>
            <a:pPr marL="514350" indent="-514350">
              <a:buAutoNum type="arabicPeriod"/>
            </a:pPr>
            <a:r>
              <a:rPr lang="en-US" dirty="0"/>
              <a:t>Exit"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999B0-670F-6077-02B0-70182606A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3484E-4548-1473-4D32-3D7DF2CF4B34}"/>
              </a:ext>
            </a:extLst>
          </p:cNvPr>
          <p:cNvSpPr txBox="1"/>
          <p:nvPr/>
        </p:nvSpPr>
        <p:spPr>
          <a:xfrm>
            <a:off x="5614219" y="3305155"/>
            <a:ext cx="524059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dirty="0">
                <a:effectLst/>
                <a:latin typeface="Consolas" panose="020B0609020204030204" pitchFamily="49" charset="0"/>
              </a:rPr>
              <a:t>while (1) {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("Options:\n1. Enter match result\n 2. Exit \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nEnter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your choice: ");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if (option == 2) break;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        if (option != 1) {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("Invalid option. Enter 1 to enter match result or 2 to exit.\n");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            continue;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61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876D-439C-1BC6-5B63-AD529908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Match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BF04E-D97E-0A70-F290-286930E0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94" y="1921308"/>
            <a:ext cx="9779182" cy="3366813"/>
          </a:xfrm>
        </p:spPr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When the user selects '1' to enter match results: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The program checks if the maximum number of matches (10) has been reached.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If not, the user is continued to input</a:t>
            </a:r>
          </a:p>
          <a:p>
            <a:r>
              <a:rPr lang="en-US" dirty="0"/>
              <a:t> the goals scored by each team for</a:t>
            </a:r>
          </a:p>
          <a:p>
            <a:r>
              <a:rPr lang="en-US" dirty="0"/>
              <a:t> that match.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999B0-670F-6077-02B0-70182606A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1456E-3603-A20B-B703-E34BF0C9ABB1}"/>
              </a:ext>
            </a:extLst>
          </p:cNvPr>
          <p:cNvSpPr txBox="1"/>
          <p:nvPr/>
        </p:nvSpPr>
        <p:spPr>
          <a:xfrm>
            <a:off x="7169728" y="3038547"/>
            <a:ext cx="4852554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800" b="0" dirty="0"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        if (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matchCount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&gt;= 10) {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("Maximum matches reached (10).\n");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            continue;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9477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1BB3-68EF-92DA-7513-C107A9DA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EA5CB-6224-D710-C711-A3EF65A2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The code stores the entered match results in the </a:t>
            </a:r>
            <a:r>
              <a:rPr lang="en-US" dirty="0">
                <a:solidFill>
                  <a:schemeClr val="accent1"/>
                </a:solidFill>
              </a:rPr>
              <a:t>[Team1Goals]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[Team2Goals] </a:t>
            </a:r>
            <a:r>
              <a:rPr lang="en-US" dirty="0"/>
              <a:t>arrays, respectively.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It increments the ‘</a:t>
            </a:r>
            <a:r>
              <a:rPr lang="en-US" dirty="0" err="1">
                <a:solidFill>
                  <a:srgbClr val="FF0000"/>
                </a:solidFill>
              </a:rPr>
              <a:t>matchCount</a:t>
            </a:r>
            <a:r>
              <a:rPr lang="en-US" dirty="0"/>
              <a:t>’ variable to keep track of the number of matches entered."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0CBE7-1752-EFF1-89AA-6C6CAA05C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EF30F-A13C-AA0E-C537-68A3F702B519}"/>
              </a:ext>
            </a:extLst>
          </p:cNvPr>
          <p:cNvSpPr txBox="1"/>
          <p:nvPr/>
        </p:nvSpPr>
        <p:spPr>
          <a:xfrm>
            <a:off x="7138555" y="3803073"/>
            <a:ext cx="4333009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("Enter goals for Team 1: ");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scanf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("%d", &amp;Team1Goals[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matchCount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("Enter goals for Team 2: ");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scanf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("%d", &amp;Team2Goals[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matchCount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matchCount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9655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1BB3-68EF-92DA-7513-C107A9DA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Match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0CBE7-1752-EFF1-89AA-6C6CAA05C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979592-2ACD-1DD8-E0A4-7A9A69DB1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user exits the input loop, the program proceeds to match analysis.</a:t>
            </a:r>
          </a:p>
          <a:p>
            <a:r>
              <a:rPr lang="en-US" dirty="0"/>
              <a:t>It uses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 loop </a:t>
            </a:r>
            <a:r>
              <a:rPr lang="en-US" dirty="0"/>
              <a:t>to compare the goals scored in each match and determine which team won more matches.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6E09A3-9980-B10D-0A69-5A8F9B8B4939}"/>
              </a:ext>
            </a:extLst>
          </p:cNvPr>
          <p:cNvSpPr txBox="1"/>
          <p:nvPr/>
        </p:nvSpPr>
        <p:spPr>
          <a:xfrm>
            <a:off x="5987845" y="3834581"/>
            <a:ext cx="5348749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Team1Wins = 0, Team2Wins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for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0;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matchCount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if (Team1Goals[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&gt; Team2Goals[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Team1Wins++;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else if (Team2Goals[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&gt; Team1Goals[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Team2Wins++;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0681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1BB3-68EF-92DA-7513-C107A9DA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EA5CB-6224-D710-C711-A3EF65A2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94" y="2087563"/>
            <a:ext cx="6361003" cy="3366813"/>
          </a:xfrm>
        </p:spPr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The code displays the following results: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The total number of matches played.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The total number of goals scored by each team.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The team that won more matches.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If one team won more, it shows how many more matches they won.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0CBE7-1752-EFF1-89AA-6C6CAA05C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E742B-AD08-2848-89C3-7EE5EB670CCD}"/>
              </a:ext>
            </a:extLst>
          </p:cNvPr>
          <p:cNvSpPr txBox="1"/>
          <p:nvPr/>
        </p:nvSpPr>
        <p:spPr>
          <a:xfrm>
            <a:off x="6636774" y="2789991"/>
            <a:ext cx="5437239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("Total matches played: %d\n",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matchCount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if (Team1Wins &gt; Team2Wins)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("Team 1 won more matches by %d.\n", Team1Wins - Team2Wins);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else if (Team2Wins &gt; Team1Wins)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("Team 2 won more matches by %d.\n", Team2Wins - Team1Wins);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else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("Both teams won an equal number of matches.\n");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lang="en-US" sz="4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15358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1BB3-68EF-92DA-7513-C107A9DA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Input &amp;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EA5CB-6224-D710-C711-A3EF65A2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392" y="1706563"/>
            <a:ext cx="6224879" cy="4802691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/>
              <a:t>In this case, at first we run the program and 2 options appear.</a:t>
            </a:r>
          </a:p>
          <a:p>
            <a:pPr marL="514350" indent="-514350">
              <a:buAutoNum type="arabicPeriod"/>
            </a:pPr>
            <a:r>
              <a:rPr lang="en-US" dirty="0"/>
              <a:t>Enter match result</a:t>
            </a:r>
          </a:p>
          <a:p>
            <a:pPr marL="514350" indent="-514350">
              <a:buAutoNum type="arabicPeriod"/>
            </a:pPr>
            <a:r>
              <a:rPr lang="en-US" dirty="0"/>
              <a:t>Exit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We enter 1. Then the program asks to enter goals for Team 1 and Team 2. We enter 3 and 1 respectively.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The program again shows the two options whether we want to take more match result.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0CBE7-1752-EFF1-89AA-6C6CAA05C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785D2-58A4-7A36-66BE-C12489B7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2" y="1745593"/>
            <a:ext cx="3051372" cy="49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1BB3-68EF-92DA-7513-C107A9DA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Input &amp;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EA5CB-6224-D710-C711-A3EF65A2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439" y="1745593"/>
            <a:ext cx="8085250" cy="5039125"/>
          </a:xfrm>
          <a:ln>
            <a:solidFill>
              <a:srgbClr val="FF0000"/>
            </a:solidFill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We again input 1 to continue counting results. We input 2 goals for Team 1 and 4 goals for Team 2.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We continue this for the third time and input 1 to Enter another match result.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This time we input 2 goals for Team 1 and 0 goals for Team 2.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Then we Exit the program.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The program shows Total matches played ,which is 3. And which team won by how many matches. Here, Team 1 won more matches by 1.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0CBE7-1752-EFF1-89AA-6C6CAA05C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785D2-58A4-7A36-66BE-C12489B7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2" y="1745593"/>
            <a:ext cx="3051372" cy="49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2631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/>
          <a:lstStyle/>
          <a:p>
            <a:r>
              <a:rPr lang="en-US" dirty="0"/>
              <a:t>Meet our team</a:t>
            </a:r>
          </a:p>
        </p:txBody>
      </p:sp>
      <p:pic>
        <p:nvPicPr>
          <p:cNvPr id="42" name="Picture Placeholder 15">
            <a:extLst>
              <a:ext uri="{FF2B5EF4-FFF2-40B4-BE49-F238E27FC236}">
                <a16:creationId xmlns:a16="http://schemas.microsoft.com/office/drawing/2014/main" id="{8BDB1906-FF07-4447-9C68-585F54C5EE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73" r="1"/>
          <a:stretch/>
        </p:blipFill>
        <p:spPr>
          <a:xfrm>
            <a:off x="750428" y="2227757"/>
            <a:ext cx="1198291" cy="1325564"/>
          </a:xfr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1C92E27-D550-F44E-8491-927F819E72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3351" y="2426400"/>
            <a:ext cx="2281237" cy="347662"/>
          </a:xfrm>
        </p:spPr>
        <p:txBody>
          <a:bodyPr/>
          <a:lstStyle/>
          <a:p>
            <a:r>
              <a:rPr lang="en-US" dirty="0"/>
              <a:t>Member 1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D722C50-45F7-D84B-B216-568F72D663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23350" y="2811646"/>
            <a:ext cx="2281237" cy="347662"/>
          </a:xfrm>
        </p:spPr>
        <p:txBody>
          <a:bodyPr/>
          <a:lstStyle/>
          <a:p>
            <a:r>
              <a:rPr lang="en-US" dirty="0"/>
              <a:t>ID 233448</a:t>
            </a:r>
          </a:p>
        </p:txBody>
      </p:sp>
      <p:pic>
        <p:nvPicPr>
          <p:cNvPr id="43" name="Picture Placeholder 17" descr="Sunglasses face with solid fill with solid fill">
            <a:extLst>
              <a:ext uri="{FF2B5EF4-FFF2-40B4-BE49-F238E27FC236}">
                <a16:creationId xmlns:a16="http://schemas.microsoft.com/office/drawing/2014/main" id="{A82F6AEE-FCBF-0245-BB71-E76973B3A97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495813" y="2227758"/>
            <a:ext cx="1200374" cy="1201242"/>
          </a:xfrm>
        </p:spPr>
      </p:pic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76187A9-3EBE-F64D-AE99-021BB3767F9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70817" y="2422565"/>
            <a:ext cx="2281237" cy="347662"/>
          </a:xfrm>
        </p:spPr>
        <p:txBody>
          <a:bodyPr/>
          <a:lstStyle/>
          <a:p>
            <a:r>
              <a:rPr lang="en-US" dirty="0"/>
              <a:t>Member 3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7990731F-95DE-4F44-8EA0-E275CEAFD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816" y="2807811"/>
            <a:ext cx="2281237" cy="347662"/>
          </a:xfrm>
        </p:spPr>
        <p:txBody>
          <a:bodyPr/>
          <a:lstStyle/>
          <a:p>
            <a:r>
              <a:rPr lang="en-US" dirty="0"/>
              <a:t>Chief Executive Officer</a:t>
            </a:r>
          </a:p>
        </p:txBody>
      </p:sp>
      <p:pic>
        <p:nvPicPr>
          <p:cNvPr id="44" name="Picture Placeholder 19" descr="Brain in head with solid fill">
            <a:extLst>
              <a:ext uri="{FF2B5EF4-FFF2-40B4-BE49-F238E27FC236}">
                <a16:creationId xmlns:a16="http://schemas.microsoft.com/office/drawing/2014/main" id="{C99B7845-619A-9F40-A5C3-4C122626044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50429" y="4254273"/>
            <a:ext cx="1200374" cy="1201242"/>
          </a:xfrm>
        </p:spPr>
      </p:pic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5B19EE51-628F-CA4E-94B0-57E9ACA144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23351" y="4498793"/>
            <a:ext cx="2281237" cy="347662"/>
          </a:xfrm>
        </p:spPr>
        <p:txBody>
          <a:bodyPr/>
          <a:lstStyle/>
          <a:p>
            <a:r>
              <a:rPr lang="en-US" dirty="0"/>
              <a:t>Member 2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A6ACC78-74DF-604E-BD14-4BBE7B4EEF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123350" y="4884039"/>
            <a:ext cx="2281237" cy="347662"/>
          </a:xfrm>
        </p:spPr>
        <p:txBody>
          <a:bodyPr/>
          <a:lstStyle/>
          <a:p>
            <a:r>
              <a:rPr lang="en-US" dirty="0"/>
              <a:t>Chief Operation Officer</a:t>
            </a:r>
          </a:p>
        </p:txBody>
      </p:sp>
      <p:pic>
        <p:nvPicPr>
          <p:cNvPr id="45" name="Picture Placeholder 21" descr="Help with solid fill">
            <a:extLst>
              <a:ext uri="{FF2B5EF4-FFF2-40B4-BE49-F238E27FC236}">
                <a16:creationId xmlns:a16="http://schemas.microsoft.com/office/drawing/2014/main" id="{647F7FB2-8714-6449-A700-2E1B81F9DF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495813" y="4254273"/>
            <a:ext cx="1200374" cy="1201242"/>
          </a:xfrm>
        </p:spPr>
      </p:pic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DC429C0-1DEB-1F4F-AE66-C503B31B7B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817" y="4498793"/>
            <a:ext cx="2281237" cy="347662"/>
          </a:xfrm>
        </p:spPr>
        <p:txBody>
          <a:bodyPr/>
          <a:lstStyle/>
          <a:p>
            <a:r>
              <a:rPr lang="en-US"/>
              <a:t>Member 4</a:t>
            </a:r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31C0CCD4-2502-A14F-B520-7B57524EDF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70816" y="4884039"/>
            <a:ext cx="2281237" cy="347662"/>
          </a:xfrm>
        </p:spPr>
        <p:txBody>
          <a:bodyPr/>
          <a:lstStyle/>
          <a:p>
            <a:r>
              <a:rPr lang="en-US" dirty="0"/>
              <a:t>VP Marketing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847" y="531473"/>
            <a:ext cx="11221153" cy="1325563"/>
          </a:xfrm>
        </p:spPr>
        <p:txBody>
          <a:bodyPr/>
          <a:lstStyle/>
          <a:p>
            <a:r>
              <a:rPr lang="en-US" sz="4400" dirty="0"/>
              <a:t>Problem Title: "Football Match Analysis Program"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Today, we are presenting our C programming project titled ‘Football Match Analysis Program’.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This project was developed to help users record and analyze football match results."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In this presentation, we'll provide an overview of the project's objectives, features, and functionality.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8C95B-FC27-F960-97C9-58ED74DEA261}"/>
              </a:ext>
            </a:extLst>
          </p:cNvPr>
          <p:cNvSpPr txBox="1"/>
          <p:nvPr/>
        </p:nvSpPr>
        <p:spPr>
          <a:xfrm>
            <a:off x="589847" y="1758073"/>
            <a:ext cx="970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[a C Programming Project]</a:t>
            </a:r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"What can we do with this program?"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With this program, we can record the outcomes of multiple football matches, including the goals scored by each team.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The program then calculates key statistics and provides insights into the matches played.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"What inputs can we take?"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The program allows to input match results, including the number of goals scored by each team for each match.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User can also choose to exit the program when they're done.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5587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7"/>
            <a:ext cx="9779182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highlight>
                  <a:srgbClr val="00FFFF"/>
                </a:highlight>
              </a:rPr>
              <a:t>"What output can it provide?"</a:t>
            </a:r>
          </a:p>
          <a:p>
            <a:r>
              <a:rPr lang="en-US" dirty="0"/>
              <a:t>The code calculates and displays the following information: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The total number of matches played.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The total number of goals scored by each team.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The team that won more matches.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If one team won more matches, it displays how many more matches they won.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9356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757" y="3000055"/>
            <a:ext cx="6324687" cy="857890"/>
          </a:xfrm>
        </p:spPr>
        <p:txBody>
          <a:bodyPr/>
          <a:lstStyle/>
          <a:p>
            <a:r>
              <a:rPr lang="en-US" dirty="0"/>
              <a:t>Code Structure</a:t>
            </a:r>
          </a:p>
        </p:txBody>
      </p:sp>
    </p:spTree>
    <p:extLst>
      <p:ext uri="{BB962C8B-B14F-4D97-AF65-F5344CB8AC3E}">
        <p14:creationId xmlns:p14="http://schemas.microsoft.com/office/powerpoint/2010/main" val="374822288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8413D-35CD-98A8-0716-B413C276ABA2}"/>
              </a:ext>
            </a:extLst>
          </p:cNvPr>
          <p:cNvSpPr txBox="1"/>
          <p:nvPr/>
        </p:nvSpPr>
        <p:spPr>
          <a:xfrm>
            <a:off x="235480" y="147484"/>
            <a:ext cx="5575385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effectLst/>
                <a:latin typeface="Consolas" panose="020B0609020204030204" pitchFamily="49" charset="0"/>
              </a:rPr>
              <a:t>#include &lt;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stdio.h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int main() {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int Team1Goals[10] = {0};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int Team2Goals[10] = {0};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int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matchCount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int option,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while (1) {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("Options:\n1. Enter match result\n2. Exit\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nEnter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your choice: ");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scanf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("%d", &amp;option);</a:t>
            </a:r>
          </a:p>
          <a:p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    if (option == 2) break;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    if (option != 1) {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("Invalid option. Enter 1 to enter match result or 2 to exit.\n");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        continue;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    }</a:t>
            </a:r>
          </a:p>
          <a:p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    if 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matchCount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&gt;= 10) {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("Maximum matches reached (10).\n");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        continue;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    }</a:t>
            </a:r>
          </a:p>
          <a:p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("Enter goals for Team 1: ");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scanf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("%d", &amp;Team1Goals[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matchCount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("Enter goals for Team 2: ");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scanf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("%d", &amp;Team2Goals[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matchCount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matchCount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}</a:t>
            </a:r>
          </a:p>
          <a:p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</a:t>
            </a:r>
            <a:endParaRPr lang="en-US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AD96D6-D4FA-ECB1-4B38-CB29B98E2BC2}"/>
              </a:ext>
            </a:extLst>
          </p:cNvPr>
          <p:cNvSpPr txBox="1"/>
          <p:nvPr/>
        </p:nvSpPr>
        <p:spPr>
          <a:xfrm>
            <a:off x="6734602" y="1922264"/>
            <a:ext cx="499478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Team1Wins = 0, Team2Wins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for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0;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matchCount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if (Team1Goals[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&gt; Team2Goals[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Team1Wins++;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else if (Team2Goals[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&gt; Team1Goals[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Team2Wins++;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("Total matches played: %d\n",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matchCount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if (Team1Wins &gt; Team2Wins)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("Team 1 won more matches by %d.\n", Team1Wins - Team2Wins);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else if (Team2Wins &gt; Team1Wins)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("Team 2 won more matches by %d.\n", Team2Wins - Team1Wins);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else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("Both teams won an equal number of matches.\n");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lang="en-US" sz="3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F63004-8DE0-C024-308E-A25D0E358EB4}"/>
              </a:ext>
            </a:extLst>
          </p:cNvPr>
          <p:cNvCxnSpPr/>
          <p:nvPr/>
        </p:nvCxnSpPr>
        <p:spPr>
          <a:xfrm>
            <a:off x="6027174" y="1995948"/>
            <a:ext cx="0" cy="4542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365" y="2568677"/>
            <a:ext cx="6000224" cy="1720646"/>
          </a:xfrm>
        </p:spPr>
        <p:txBody>
          <a:bodyPr/>
          <a:lstStyle/>
          <a:p>
            <a:r>
              <a:rPr lang="en-US" dirty="0"/>
              <a:t>Let’s Breakdown the code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9A5FA357-B0DF-4EFE-A910-4D3F993A1AA1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8712FB6-F9AC-4C49-A3AA-769EEB72C7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1346</Words>
  <Application>Microsoft Office PowerPoint</Application>
  <PresentationFormat>Widescreen</PresentationFormat>
  <Paragraphs>177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Tenorite</vt:lpstr>
      <vt:lpstr>Wingdings</vt:lpstr>
      <vt:lpstr>Custom</vt:lpstr>
      <vt:lpstr>Welcome to our Presentation</vt:lpstr>
      <vt:lpstr>Meet our team</vt:lpstr>
      <vt:lpstr>Problem Title: "Football Match Analysis Program"</vt:lpstr>
      <vt:lpstr>Description</vt:lpstr>
      <vt:lpstr>Description</vt:lpstr>
      <vt:lpstr>Description</vt:lpstr>
      <vt:lpstr>Code Structure</vt:lpstr>
      <vt:lpstr>PowerPoint Presentation</vt:lpstr>
      <vt:lpstr>Let’s Breakdown the code</vt:lpstr>
      <vt:lpstr>Initialization</vt:lpstr>
      <vt:lpstr>Main Menu Loop</vt:lpstr>
      <vt:lpstr>Input Match Results</vt:lpstr>
      <vt:lpstr> Data Storage</vt:lpstr>
      <vt:lpstr> Match Analysis</vt:lpstr>
      <vt:lpstr>Displaying Results</vt:lpstr>
      <vt:lpstr>Sample Input &amp; Output</vt:lpstr>
      <vt:lpstr>Sample Input &amp; 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2021-09-06T16:30:14Z</dcterms:created>
  <dcterms:modified xsi:type="dcterms:W3CDTF">2023-09-17T17:33:29Z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