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762" r:id="rId4"/>
  </p:sldMasterIdLst>
  <p:notesMasterIdLst>
    <p:notesMasterId r:id="rId21"/>
  </p:notesMasterIdLst>
  <p:handoutMasterIdLst>
    <p:handoutMasterId r:id="rId22"/>
  </p:handoutMasterIdLst>
  <p:sldIdLst>
    <p:sldId id="256" r:id="rId5"/>
    <p:sldId id="271" r:id="rId6"/>
    <p:sldId id="259" r:id="rId7"/>
    <p:sldId id="266" r:id="rId8"/>
    <p:sldId id="272" r:id="rId9"/>
    <p:sldId id="273" r:id="rId10"/>
    <p:sldId id="274" r:id="rId11"/>
    <p:sldId id="275" r:id="rId12"/>
    <p:sldId id="276" r:id="rId13"/>
    <p:sldId id="277" r:id="rId14"/>
    <p:sldId id="278" r:id="rId15"/>
    <p:sldId id="279" r:id="rId16"/>
    <p:sldId id="280" r:id="rId17"/>
    <p:sldId id="262" r:id="rId18"/>
    <p:sldId id="270" r:id="rId19"/>
    <p:sldId id="281"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FF"/>
    <a:srgbClr val="465359"/>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D498E51-45C3-4C34-947C-89190266236D}" v="860" dt="2023-09-19T13:00:44.8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2" autoAdjust="0"/>
    <p:restoredTop sz="95033" autoAdjust="0"/>
  </p:normalViewPr>
  <p:slideViewPr>
    <p:cSldViewPr snapToGrid="0" showGuides="1">
      <p:cViewPr varScale="1">
        <p:scale>
          <a:sx n="82" d="100"/>
          <a:sy n="82" d="100"/>
        </p:scale>
        <p:origin x="720" y="77"/>
      </p:cViewPr>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4C3C3A6-B337-4D83-9CDB-B9C35780FF7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B1C79A68-3D73-4695-8C1E-3CDBCB536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B97C6B7-F63D-48F8-8C65-A57506B0F13B}" type="datetimeFigureOut">
              <a:rPr lang="en-US" smtClean="0"/>
              <a:t>19-Sep-23</a:t>
            </a:fld>
            <a:endParaRPr lang="en-US"/>
          </a:p>
        </p:txBody>
      </p:sp>
      <p:sp>
        <p:nvSpPr>
          <p:cNvPr id="4" name="Footer Placeholder 3">
            <a:extLst>
              <a:ext uri="{FF2B5EF4-FFF2-40B4-BE49-F238E27FC236}">
                <a16:creationId xmlns:a16="http://schemas.microsoft.com/office/drawing/2014/main" id="{3CF5045C-A7CE-41D4-85C5-0E9ACEEF9B2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59ABD0F-F8EA-4B9F-8647-FC7D4AE3D83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AB78DD-9481-4863-BCCC-946573546DA1}" type="slidenum">
              <a:rPr lang="en-US" smtClean="0"/>
              <a:t>‹#›</a:t>
            </a:fld>
            <a:endParaRPr lang="en-US"/>
          </a:p>
        </p:txBody>
      </p:sp>
    </p:spTree>
    <p:extLst>
      <p:ext uri="{BB962C8B-B14F-4D97-AF65-F5344CB8AC3E}">
        <p14:creationId xmlns:p14="http://schemas.microsoft.com/office/powerpoint/2010/main" val="5850403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09A0FA-2191-4F92-A1E4-6EB4598AC4EC}" type="datetimeFigureOut">
              <a:rPr lang="en-US" smtClean="0"/>
              <a:t>19-Sep-23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3359F2-43EF-4812-9DC0-98C0B1A40681}" type="slidenum">
              <a:rPr lang="en-US" smtClean="0"/>
              <a:t>‹#›</a:t>
            </a:fld>
            <a:endParaRPr lang="en-US" dirty="0"/>
          </a:p>
        </p:txBody>
      </p:sp>
    </p:spTree>
    <p:extLst>
      <p:ext uri="{BB962C8B-B14F-4D97-AF65-F5344CB8AC3E}">
        <p14:creationId xmlns:p14="http://schemas.microsoft.com/office/powerpoint/2010/main" val="4701116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31937252-EACE-4232-855F-5C47E3F8B087}"/>
              </a:ext>
            </a:extLst>
          </p:cNvPr>
          <p:cNvSpPr>
            <a:spLocks noGrp="1"/>
          </p:cNvSpPr>
          <p:nvPr>
            <p:ph type="ctrTitle"/>
          </p:nvPr>
        </p:nvSpPr>
        <p:spPr>
          <a:xfrm>
            <a:off x="581191" y="704088"/>
            <a:ext cx="10993549" cy="1499616"/>
          </a:xfrm>
        </p:spPr>
        <p:txBody>
          <a:bodyPr/>
          <a:lstStyle/>
          <a:p>
            <a:endParaRPr lang="en-US" dirty="0"/>
          </a:p>
        </p:txBody>
      </p:sp>
      <p:sp>
        <p:nvSpPr>
          <p:cNvPr id="16" name="Subtitle 2">
            <a:extLst>
              <a:ext uri="{FF2B5EF4-FFF2-40B4-BE49-F238E27FC236}">
                <a16:creationId xmlns:a16="http://schemas.microsoft.com/office/drawing/2014/main" id="{3507450D-E801-41C1-9FD7-923530A06BD4}"/>
              </a:ext>
            </a:extLst>
          </p:cNvPr>
          <p:cNvSpPr>
            <a:spLocks noGrp="1"/>
          </p:cNvSpPr>
          <p:nvPr>
            <p:ph type="subTitle" idx="1"/>
          </p:nvPr>
        </p:nvSpPr>
        <p:spPr>
          <a:xfrm>
            <a:off x="581194" y="2495445"/>
            <a:ext cx="10993546" cy="468233"/>
          </a:xfrm>
        </p:spPr>
        <p:txBody>
          <a:bodyPr/>
          <a:lstStyle>
            <a:lvl1pPr marL="0" indent="0">
              <a:buNone/>
              <a:defRPr/>
            </a:lvl1pPr>
          </a:lstStyle>
          <a:p>
            <a:endParaRPr lang="en-US" dirty="0"/>
          </a:p>
        </p:txBody>
      </p:sp>
      <p:sp>
        <p:nvSpPr>
          <p:cNvPr id="25" name="Picture Placeholder 24">
            <a:extLst>
              <a:ext uri="{FF2B5EF4-FFF2-40B4-BE49-F238E27FC236}">
                <a16:creationId xmlns:a16="http://schemas.microsoft.com/office/drawing/2014/main" id="{CBA6DBC1-39A1-48A6-8B81-3CD966D06E81}"/>
              </a:ext>
            </a:extLst>
          </p:cNvPr>
          <p:cNvSpPr>
            <a:spLocks noGrp="1"/>
          </p:cNvSpPr>
          <p:nvPr>
            <p:ph type="pic" sz="quarter" idx="13"/>
          </p:nvPr>
        </p:nvSpPr>
        <p:spPr>
          <a:xfrm>
            <a:off x="448056" y="3081528"/>
            <a:ext cx="11265408" cy="3310128"/>
          </a:xfrm>
          <a:solidFill>
            <a:schemeClr val="accent2"/>
          </a:solidFill>
        </p:spPr>
        <p:txBody>
          <a:bodyPr/>
          <a:lstStyle/>
          <a:p>
            <a:endParaRPr lang="en-US" dirty="0"/>
          </a:p>
        </p:txBody>
      </p:sp>
    </p:spTree>
    <p:extLst>
      <p:ext uri="{BB962C8B-B14F-4D97-AF65-F5344CB8AC3E}">
        <p14:creationId xmlns:p14="http://schemas.microsoft.com/office/powerpoint/2010/main" val="34252831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hree Content">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3200400"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581194" y="2926052"/>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2343"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edit Master text styles</a:t>
            </a:r>
          </a:p>
        </p:txBody>
      </p:sp>
      <p:sp>
        <p:nvSpPr>
          <p:cNvPr id="6" name="Content Placeholder 5"/>
          <p:cNvSpPr>
            <a:spLocks noGrp="1"/>
          </p:cNvSpPr>
          <p:nvPr>
            <p:ph sz="quarter" idx="4"/>
          </p:nvPr>
        </p:nvSpPr>
        <p:spPr>
          <a:xfrm>
            <a:off x="4412341"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a:extLst>
              <a:ext uri="{FF2B5EF4-FFF2-40B4-BE49-F238E27FC236}">
                <a16:creationId xmlns:a16="http://schemas.microsoft.com/office/drawing/2014/main" id="{4F00371C-297D-40EF-8A7B-A4A10A3E0F58}"/>
              </a:ext>
            </a:extLst>
          </p:cNvPr>
          <p:cNvSpPr>
            <a:spLocks noGrp="1"/>
          </p:cNvSpPr>
          <p:nvPr>
            <p:ph type="body" sz="quarter" idx="13"/>
          </p:nvPr>
        </p:nvSpPr>
        <p:spPr>
          <a:xfrm>
            <a:off x="8243499" y="2250891"/>
            <a:ext cx="320040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dirty="0"/>
              <a:t>Click to edit Master text styles</a:t>
            </a:r>
          </a:p>
        </p:txBody>
      </p:sp>
      <p:sp>
        <p:nvSpPr>
          <p:cNvPr id="11" name="Content Placeholder 5">
            <a:extLst>
              <a:ext uri="{FF2B5EF4-FFF2-40B4-BE49-F238E27FC236}">
                <a16:creationId xmlns:a16="http://schemas.microsoft.com/office/drawing/2014/main" id="{54C654D6-9180-439B-AA80-A486173B740A}"/>
              </a:ext>
            </a:extLst>
          </p:cNvPr>
          <p:cNvSpPr>
            <a:spLocks noGrp="1"/>
          </p:cNvSpPr>
          <p:nvPr>
            <p:ph sz="quarter" idx="14"/>
          </p:nvPr>
        </p:nvSpPr>
        <p:spPr>
          <a:xfrm>
            <a:off x="8243497" y="2926051"/>
            <a:ext cx="32004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19735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ummary">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7E7D0488-B202-4F7B-9F3C-5F3540449364}"/>
              </a:ext>
            </a:extLst>
          </p:cNvPr>
          <p:cNvSpPr>
            <a:spLocks noGrp="1"/>
          </p:cNvSpPr>
          <p:nvPr>
            <p:ph type="title"/>
          </p:nvPr>
        </p:nvSpPr>
        <p:spPr>
          <a:xfrm>
            <a:off x="581192" y="3986411"/>
            <a:ext cx="3568661" cy="1872388"/>
          </a:xfrm>
        </p:spPr>
        <p:txBody>
          <a:bodyPr anchor="ctr"/>
          <a:lstStyle/>
          <a:p>
            <a:pPr algn="r"/>
            <a:endParaRPr lang="en-US" dirty="0">
              <a:solidFill>
                <a:schemeClr val="tx2"/>
              </a:solidFill>
            </a:endParaRPr>
          </a:p>
        </p:txBody>
      </p:sp>
      <p:sp>
        <p:nvSpPr>
          <p:cNvPr id="12" name="Picture Placeholder 11">
            <a:extLst>
              <a:ext uri="{FF2B5EF4-FFF2-40B4-BE49-F238E27FC236}">
                <a16:creationId xmlns:a16="http://schemas.microsoft.com/office/drawing/2014/main" id="{5972A87D-479C-4157-A7C5-33D8FC7B2974}"/>
              </a:ext>
            </a:extLst>
          </p:cNvPr>
          <p:cNvSpPr>
            <a:spLocks noGrp="1"/>
          </p:cNvSpPr>
          <p:nvPr>
            <p:ph type="pic" sz="quarter" idx="13"/>
          </p:nvPr>
        </p:nvSpPr>
        <p:spPr>
          <a:xfrm>
            <a:off x="448056" y="768096"/>
            <a:ext cx="2578608" cy="2816352"/>
          </a:xfrm>
          <a:solidFill>
            <a:schemeClr val="accent2"/>
          </a:solidFill>
        </p:spPr>
        <p:txBody>
          <a:bodyPr/>
          <a:lstStyle/>
          <a:p>
            <a:endParaRPr lang="en-US" dirty="0"/>
          </a:p>
        </p:txBody>
      </p:sp>
      <p:sp>
        <p:nvSpPr>
          <p:cNvPr id="13" name="Picture Placeholder 11">
            <a:extLst>
              <a:ext uri="{FF2B5EF4-FFF2-40B4-BE49-F238E27FC236}">
                <a16:creationId xmlns:a16="http://schemas.microsoft.com/office/drawing/2014/main" id="{78EE581A-A98D-4A1B-B826-3C60801D6672}"/>
              </a:ext>
            </a:extLst>
          </p:cNvPr>
          <p:cNvSpPr>
            <a:spLocks noGrp="1"/>
          </p:cNvSpPr>
          <p:nvPr>
            <p:ph type="pic" sz="quarter" idx="14"/>
          </p:nvPr>
        </p:nvSpPr>
        <p:spPr>
          <a:xfrm>
            <a:off x="3352800" y="768096"/>
            <a:ext cx="2578608" cy="2816352"/>
          </a:xfrm>
          <a:solidFill>
            <a:schemeClr val="accent2"/>
          </a:solidFill>
        </p:spPr>
        <p:txBody>
          <a:bodyPr/>
          <a:lstStyle/>
          <a:p>
            <a:endParaRPr lang="en-US" dirty="0"/>
          </a:p>
        </p:txBody>
      </p:sp>
      <p:sp>
        <p:nvSpPr>
          <p:cNvPr id="14" name="Picture Placeholder 11">
            <a:extLst>
              <a:ext uri="{FF2B5EF4-FFF2-40B4-BE49-F238E27FC236}">
                <a16:creationId xmlns:a16="http://schemas.microsoft.com/office/drawing/2014/main" id="{16AE88BE-E502-4D34-AAE9-6EE48F1ACE29}"/>
              </a:ext>
            </a:extLst>
          </p:cNvPr>
          <p:cNvSpPr>
            <a:spLocks noGrp="1"/>
          </p:cNvSpPr>
          <p:nvPr>
            <p:ph type="pic" sz="quarter" idx="15"/>
          </p:nvPr>
        </p:nvSpPr>
        <p:spPr>
          <a:xfrm>
            <a:off x="6257544" y="768096"/>
            <a:ext cx="2578608" cy="2816352"/>
          </a:xfrm>
          <a:solidFill>
            <a:schemeClr val="accent2"/>
          </a:solidFill>
        </p:spPr>
        <p:txBody>
          <a:bodyPr/>
          <a:lstStyle/>
          <a:p>
            <a:endParaRPr lang="en-US" dirty="0"/>
          </a:p>
        </p:txBody>
      </p:sp>
      <p:sp>
        <p:nvSpPr>
          <p:cNvPr id="16" name="Picture Placeholder 11">
            <a:extLst>
              <a:ext uri="{FF2B5EF4-FFF2-40B4-BE49-F238E27FC236}">
                <a16:creationId xmlns:a16="http://schemas.microsoft.com/office/drawing/2014/main" id="{9FD0C6B3-E0D9-4177-8079-178D1B0F530D}"/>
              </a:ext>
            </a:extLst>
          </p:cNvPr>
          <p:cNvSpPr>
            <a:spLocks noGrp="1"/>
          </p:cNvSpPr>
          <p:nvPr>
            <p:ph type="pic" sz="quarter" idx="16"/>
          </p:nvPr>
        </p:nvSpPr>
        <p:spPr>
          <a:xfrm>
            <a:off x="9162288" y="768096"/>
            <a:ext cx="2578608" cy="2816352"/>
          </a:xfrm>
          <a:solidFill>
            <a:schemeClr val="accent2"/>
          </a:solidFill>
        </p:spPr>
        <p:txBody>
          <a:bodyPr/>
          <a:lstStyle/>
          <a:p>
            <a:endParaRPr lang="en-US" dirty="0"/>
          </a:p>
        </p:txBody>
      </p:sp>
      <p:sp>
        <p:nvSpPr>
          <p:cNvPr id="10" name="Content Placeholder 2">
            <a:extLst>
              <a:ext uri="{FF2B5EF4-FFF2-40B4-BE49-F238E27FC236}">
                <a16:creationId xmlns:a16="http://schemas.microsoft.com/office/drawing/2014/main" id="{53AD8A25-150B-42DF-B6CC-FB1E5225D517}"/>
              </a:ext>
            </a:extLst>
          </p:cNvPr>
          <p:cNvSpPr>
            <a:spLocks noGrp="1"/>
          </p:cNvSpPr>
          <p:nvPr>
            <p:ph idx="1"/>
          </p:nvPr>
        </p:nvSpPr>
        <p:spPr>
          <a:xfrm>
            <a:off x="4520392" y="3956050"/>
            <a:ext cx="7225075" cy="1902749"/>
          </a:xfrm>
        </p:spPr>
        <p:txBody>
          <a:bodyPr>
            <a:normAutofit/>
          </a:bodyPr>
          <a:lstStyle>
            <a:lvl1pPr marL="0" indent="0">
              <a:buNone/>
              <a:defRPr/>
            </a:lvl1pPr>
          </a:lstStyle>
          <a:p>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069925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720F9CA6-0CB1-4A9E-96E4-67800B107E21}"/>
              </a:ext>
              <a:ext uri="{C183D7F6-B498-43B3-948B-1728B52AA6E4}">
                <adec:decorative xmlns:adec="http://schemas.microsoft.com/office/drawing/2017/decorative" val="1"/>
              </a:ext>
            </a:extLst>
          </p:cNvPr>
          <p:cNvSpPr/>
          <p:nvPr userDrawn="1"/>
        </p:nvSpPr>
        <p:spPr>
          <a:xfrm>
            <a:off x="0" y="0"/>
            <a:ext cx="12192000" cy="6858000"/>
          </a:xfrm>
          <a:prstGeom prst="rect">
            <a:avLst/>
          </a:prstGeom>
          <a:solidFill>
            <a:schemeClr val="bg1">
              <a:lumMod val="75000"/>
              <a:lumOff val="2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a:extLst>
              <a:ext uri="{FF2B5EF4-FFF2-40B4-BE49-F238E27FC236}">
                <a16:creationId xmlns:a16="http://schemas.microsoft.com/office/drawing/2014/main" id="{05826FB8-73AC-4F8B-BD9C-B5E87FC9C6A9}"/>
              </a:ext>
              <a:ext uri="{C183D7F6-B498-43B3-948B-1728B52AA6E4}">
                <adec:decorative xmlns:adec="http://schemas.microsoft.com/office/drawing/2017/decorative" val="1"/>
              </a:ext>
            </a:extLst>
          </p:cNvPr>
          <p:cNvSpPr/>
          <p:nvPr userDrawn="1"/>
        </p:nvSpPr>
        <p:spPr>
          <a:xfrm>
            <a:off x="638620" y="457200"/>
            <a:ext cx="3511233" cy="9143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5" name="Title 1">
            <a:extLst>
              <a:ext uri="{FF2B5EF4-FFF2-40B4-BE49-F238E27FC236}">
                <a16:creationId xmlns:a16="http://schemas.microsoft.com/office/drawing/2014/main" id="{D0F196A1-2430-4797-B656-A38302FAFF33}"/>
              </a:ext>
            </a:extLst>
          </p:cNvPr>
          <p:cNvSpPr>
            <a:spLocks noGrp="1"/>
          </p:cNvSpPr>
          <p:nvPr>
            <p:ph type="title"/>
          </p:nvPr>
        </p:nvSpPr>
        <p:spPr>
          <a:xfrm>
            <a:off x="609906" y="702156"/>
            <a:ext cx="3568661" cy="1188720"/>
          </a:xfrm>
        </p:spPr>
        <p:txBody>
          <a:bodyPr/>
          <a:lstStyle/>
          <a:p>
            <a:endParaRPr lang="en-US" dirty="0"/>
          </a:p>
        </p:txBody>
      </p:sp>
      <p:sp>
        <p:nvSpPr>
          <p:cNvPr id="6" name="Content Placeholder 2">
            <a:extLst>
              <a:ext uri="{FF2B5EF4-FFF2-40B4-BE49-F238E27FC236}">
                <a16:creationId xmlns:a16="http://schemas.microsoft.com/office/drawing/2014/main" id="{F7AE5FA5-AF50-4B00-8E20-1B20A667A3BF}"/>
              </a:ext>
            </a:extLst>
          </p:cNvPr>
          <p:cNvSpPr>
            <a:spLocks noGrp="1"/>
          </p:cNvSpPr>
          <p:nvPr>
            <p:ph idx="1"/>
          </p:nvPr>
        </p:nvSpPr>
        <p:spPr>
          <a:xfrm>
            <a:off x="609906" y="2340864"/>
            <a:ext cx="3568661" cy="3634486"/>
          </a:xfrm>
        </p:spPr>
        <p:txBody>
          <a:bodyPr>
            <a:normAutofit/>
          </a:bodyPr>
          <a:lstStyle>
            <a:lvl1pPr marL="0" indent="0">
              <a:buNone/>
              <a:defRPr/>
            </a:lvl1pPr>
          </a:lstStyle>
          <a:p>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83237575-909D-45C0-B594-0B7A40F04B52}"/>
              </a:ext>
            </a:extLst>
          </p:cNvPr>
          <p:cNvSpPr>
            <a:spLocks noGrp="1"/>
          </p:cNvSpPr>
          <p:nvPr>
            <p:ph type="pic" sz="quarter" idx="13"/>
          </p:nvPr>
        </p:nvSpPr>
        <p:spPr>
          <a:xfrm>
            <a:off x="4657344" y="0"/>
            <a:ext cx="7534656" cy="6858000"/>
          </a:xfrm>
          <a:solidFill>
            <a:schemeClr val="accent2"/>
          </a:solidFill>
        </p:spPr>
        <p:txBody>
          <a:bodyPr/>
          <a:lstStyle/>
          <a:p>
            <a:endParaRPr lang="en-US" dirty="0"/>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82254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8" name="Rectangle 7">
            <a:extLst>
              <a:ext uri="{C183D7F6-B498-43B3-948B-1728B52AA6E4}">
                <adec:decorative xmlns:adec="http://schemas.microsoft.com/office/drawing/2017/decorative" val="1"/>
              </a:ext>
            </a:extLst>
          </p:cNvPr>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9084393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967918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078986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9" name="Rectangle 8">
            <a:extLst>
              <a:ext uri="{C183D7F6-B498-43B3-948B-1728B52AA6E4}">
                <adec:decorative xmlns:adec="http://schemas.microsoft.com/office/drawing/2017/decorative" val="1"/>
              </a:ext>
            </a:extLst>
          </p:cNvPr>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r>
              <a:rPr lang="en-US" dirty="0"/>
              <a:t>Sample Footer Text</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r>
              <a:rPr lang="en-US"/>
              <a:t>20XX</a:t>
            </a:r>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9284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pPr algn="l"/>
            <a:r>
              <a:rPr lang="en-US" dirty="0"/>
              <a:t>Sample Footer Text</a:t>
            </a:r>
          </a:p>
        </p:txBody>
      </p:sp>
      <p:sp>
        <p:nvSpPr>
          <p:cNvPr id="5" name="Date Placeholder 4"/>
          <p:cNvSpPr>
            <a:spLocks noGrp="1"/>
          </p:cNvSpPr>
          <p:nvPr>
            <p:ph type="dt" sz="half" idx="10"/>
          </p:nvPr>
        </p:nvSpPr>
        <p:spPr/>
        <p:txBody>
          <a:bodyPr/>
          <a:lstStyle/>
          <a:p>
            <a:r>
              <a:rPr lang="en-US"/>
              <a:t>20XX</a:t>
            </a:r>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1650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926BD44-2224-46FF-A4E7-9C9FFE19726B}"/>
              </a:ext>
            </a:extLst>
          </p:cNvPr>
          <p:cNvSpPr>
            <a:spLocks noGrp="1"/>
          </p:cNvSpPr>
          <p:nvPr>
            <p:ph type="title"/>
          </p:nvPr>
        </p:nvSpPr>
        <p:spPr>
          <a:xfrm>
            <a:off x="581192" y="702155"/>
            <a:ext cx="3424138" cy="1500131"/>
          </a:xfrm>
        </p:spPr>
        <p:txBody>
          <a:bodyPr/>
          <a:lstStyle>
            <a:lvl1pPr>
              <a:defRPr/>
            </a:lvl1pPr>
          </a:lstStyle>
          <a:p>
            <a:endParaRPr lang="en-US" dirty="0"/>
          </a:p>
        </p:txBody>
      </p:sp>
      <p:sp>
        <p:nvSpPr>
          <p:cNvPr id="6" name="Content Placeholder 5">
            <a:extLst>
              <a:ext uri="{FF2B5EF4-FFF2-40B4-BE49-F238E27FC236}">
                <a16:creationId xmlns:a16="http://schemas.microsoft.com/office/drawing/2014/main" id="{728249B4-F572-49E8-9B53-CB4E629EB93F}"/>
              </a:ext>
            </a:extLst>
          </p:cNvPr>
          <p:cNvSpPr>
            <a:spLocks noGrp="1"/>
          </p:cNvSpPr>
          <p:nvPr>
            <p:ph idx="1"/>
          </p:nvPr>
        </p:nvSpPr>
        <p:spPr>
          <a:xfrm>
            <a:off x="581193" y="2414788"/>
            <a:ext cx="3424138" cy="3975776"/>
          </a:xfrm>
        </p:spPr>
        <p:txBody>
          <a:bodyPr/>
          <a:lstStyle>
            <a:lvl1pPr marL="0" indent="0">
              <a:buNone/>
              <a:defRPr/>
            </a:lvl1pPr>
          </a:lstStyle>
          <a:p>
            <a:endParaRPr lang="en-US" dirty="0"/>
          </a:p>
        </p:txBody>
      </p:sp>
      <p:sp>
        <p:nvSpPr>
          <p:cNvPr id="10" name="Picture Placeholder 9">
            <a:extLst>
              <a:ext uri="{FF2B5EF4-FFF2-40B4-BE49-F238E27FC236}">
                <a16:creationId xmlns:a16="http://schemas.microsoft.com/office/drawing/2014/main" id="{06C12940-675F-4BDC-8733-71FEBC2FDCCF}"/>
              </a:ext>
            </a:extLst>
          </p:cNvPr>
          <p:cNvSpPr>
            <a:spLocks noGrp="1"/>
          </p:cNvSpPr>
          <p:nvPr>
            <p:ph type="pic" sz="quarter" idx="13"/>
          </p:nvPr>
        </p:nvSpPr>
        <p:spPr>
          <a:xfrm>
            <a:off x="4242815" y="640080"/>
            <a:ext cx="3703320" cy="5751576"/>
          </a:xfrm>
          <a:solidFill>
            <a:schemeClr val="accent2"/>
          </a:solidFill>
        </p:spPr>
        <p:txBody>
          <a:bodyPr/>
          <a:lstStyle/>
          <a:p>
            <a:endParaRPr lang="en-US" dirty="0"/>
          </a:p>
        </p:txBody>
      </p:sp>
      <p:sp>
        <p:nvSpPr>
          <p:cNvPr id="11" name="Picture Placeholder 9">
            <a:extLst>
              <a:ext uri="{FF2B5EF4-FFF2-40B4-BE49-F238E27FC236}">
                <a16:creationId xmlns:a16="http://schemas.microsoft.com/office/drawing/2014/main" id="{63AD391F-F462-4773-B9C7-B512F55F6812}"/>
              </a:ext>
            </a:extLst>
          </p:cNvPr>
          <p:cNvSpPr>
            <a:spLocks noGrp="1"/>
          </p:cNvSpPr>
          <p:nvPr>
            <p:ph type="pic" sz="quarter" idx="14"/>
          </p:nvPr>
        </p:nvSpPr>
        <p:spPr>
          <a:xfrm>
            <a:off x="8046720" y="640080"/>
            <a:ext cx="3703320" cy="5751576"/>
          </a:xfrm>
          <a:solidFill>
            <a:schemeClr val="accent2"/>
          </a:solidFill>
        </p:spPr>
        <p:txBody>
          <a:bodyPr/>
          <a:lstStyle/>
          <a:p>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89797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Introduction">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9CC542F-D03C-4537-9B6E-7F653B651524}"/>
              </a:ext>
            </a:extLst>
          </p:cNvPr>
          <p:cNvSpPr>
            <a:spLocks noGrp="1"/>
          </p:cNvSpPr>
          <p:nvPr>
            <p:ph type="title"/>
          </p:nvPr>
        </p:nvSpPr>
        <p:spPr>
          <a:xfrm>
            <a:off x="581192" y="730730"/>
            <a:ext cx="3475915" cy="1478341"/>
          </a:xfrm>
        </p:spPr>
        <p:txBody>
          <a:bodyPr>
            <a:normAutofit/>
          </a:bodyPr>
          <a:lstStyle/>
          <a:p>
            <a:endParaRPr lang="en-US" dirty="0">
              <a:solidFill>
                <a:schemeClr val="tx2"/>
              </a:solidFill>
            </a:endParaRPr>
          </a:p>
        </p:txBody>
      </p:sp>
      <p:sp>
        <p:nvSpPr>
          <p:cNvPr id="6" name="Content Placeholder 2" descr="Tag=AccentColor&#10;Flavor=Light&#10;Target=Bullets">
            <a:extLst>
              <a:ext uri="{FF2B5EF4-FFF2-40B4-BE49-F238E27FC236}">
                <a16:creationId xmlns:a16="http://schemas.microsoft.com/office/drawing/2014/main" id="{C768CCB8-0718-4D4E-8EE1-1D287550057B}"/>
              </a:ext>
            </a:extLst>
          </p:cNvPr>
          <p:cNvSpPr>
            <a:spLocks noGrp="1"/>
          </p:cNvSpPr>
          <p:nvPr>
            <p:ph idx="1"/>
          </p:nvPr>
        </p:nvSpPr>
        <p:spPr>
          <a:xfrm>
            <a:off x="581192" y="2180496"/>
            <a:ext cx="3475915" cy="3678303"/>
          </a:xfrm>
        </p:spPr>
        <p:txBody>
          <a:bodyPr>
            <a:normAutofit/>
          </a:bodyPr>
          <a:lstStyle>
            <a:lvl1pPr marL="0" indent="0">
              <a:buNone/>
              <a:defRPr/>
            </a:lvl1pPr>
          </a:lstStyle>
          <a:p>
            <a:endParaRPr lang="en-US" dirty="0"/>
          </a:p>
        </p:txBody>
      </p:sp>
      <p:sp>
        <p:nvSpPr>
          <p:cNvPr id="11" name="Picture Placeholder 10">
            <a:extLst>
              <a:ext uri="{FF2B5EF4-FFF2-40B4-BE49-F238E27FC236}">
                <a16:creationId xmlns:a16="http://schemas.microsoft.com/office/drawing/2014/main" id="{5C3A8825-378F-41FE-A716-644287762A49}"/>
              </a:ext>
            </a:extLst>
          </p:cNvPr>
          <p:cNvSpPr>
            <a:spLocks noGrp="1"/>
          </p:cNvSpPr>
          <p:nvPr>
            <p:ph type="pic" sz="quarter" idx="13"/>
          </p:nvPr>
        </p:nvSpPr>
        <p:spPr>
          <a:xfrm>
            <a:off x="4241800" y="630936"/>
            <a:ext cx="7504113" cy="3520440"/>
          </a:xfrm>
          <a:solidFill>
            <a:schemeClr val="accent2"/>
          </a:solidFill>
        </p:spPr>
        <p:txBody>
          <a:bodyPr/>
          <a:lstStyle/>
          <a:p>
            <a:endParaRPr lang="en-US" dirty="0"/>
          </a:p>
        </p:txBody>
      </p:sp>
      <p:sp>
        <p:nvSpPr>
          <p:cNvPr id="12" name="Picture Placeholder 10">
            <a:extLst>
              <a:ext uri="{FF2B5EF4-FFF2-40B4-BE49-F238E27FC236}">
                <a16:creationId xmlns:a16="http://schemas.microsoft.com/office/drawing/2014/main" id="{2E6B2055-B099-48CF-84C8-2AF6D5618697}"/>
              </a:ext>
            </a:extLst>
          </p:cNvPr>
          <p:cNvSpPr>
            <a:spLocks noGrp="1"/>
          </p:cNvSpPr>
          <p:nvPr>
            <p:ph type="pic" sz="quarter" idx="14"/>
          </p:nvPr>
        </p:nvSpPr>
        <p:spPr>
          <a:xfrm>
            <a:off x="4242816" y="4234252"/>
            <a:ext cx="3703320" cy="2139696"/>
          </a:xfrm>
          <a:solidFill>
            <a:schemeClr val="accent2"/>
          </a:solidFill>
        </p:spPr>
        <p:txBody>
          <a:bodyPr/>
          <a:lstStyle/>
          <a:p>
            <a:endParaRPr lang="en-US" dirty="0"/>
          </a:p>
        </p:txBody>
      </p:sp>
      <p:sp>
        <p:nvSpPr>
          <p:cNvPr id="13" name="Picture Placeholder 10">
            <a:extLst>
              <a:ext uri="{FF2B5EF4-FFF2-40B4-BE49-F238E27FC236}">
                <a16:creationId xmlns:a16="http://schemas.microsoft.com/office/drawing/2014/main" id="{EED74C29-FF8A-4470-8221-FD11E7FB7D76}"/>
              </a:ext>
            </a:extLst>
          </p:cNvPr>
          <p:cNvSpPr>
            <a:spLocks noGrp="1"/>
          </p:cNvSpPr>
          <p:nvPr>
            <p:ph type="pic" sz="quarter" idx="15"/>
          </p:nvPr>
        </p:nvSpPr>
        <p:spPr>
          <a:xfrm>
            <a:off x="8046720" y="4233672"/>
            <a:ext cx="3703320" cy="2139696"/>
          </a:xfrm>
          <a:solidFill>
            <a:schemeClr val="accent2"/>
          </a:solidFill>
        </p:spPr>
        <p:txBody>
          <a:bodyPr/>
          <a:lstStyle/>
          <a:p>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74943644"/>
      </p:ext>
    </p:extLst>
  </p:cSld>
  <p:clrMapOvr>
    <a:masterClrMapping/>
  </p:clrMapOvr>
  <p:extLst>
    <p:ext uri="{DCECCB84-F9BA-43D5-87BE-67443E8EF086}">
      <p15:sldGuideLst xmlns:p15="http://schemas.microsoft.com/office/powerpoint/2012/main">
        <p15:guide id="1" orient="horz"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Break">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6E787D40-90B5-470E-95A2-784F1CB479C9}"/>
              </a:ext>
            </a:extLst>
          </p:cNvPr>
          <p:cNvSpPr>
            <a:spLocks noGrp="1"/>
          </p:cNvSpPr>
          <p:nvPr>
            <p:ph type="ctrTitle"/>
          </p:nvPr>
        </p:nvSpPr>
        <p:spPr>
          <a:xfrm>
            <a:off x="581191" y="4322102"/>
            <a:ext cx="10993549" cy="1153609"/>
          </a:xfrm>
        </p:spPr>
        <p:txBody>
          <a:bodyPr/>
          <a:lstStyle/>
          <a:p>
            <a:endParaRPr lang="en-US" dirty="0"/>
          </a:p>
        </p:txBody>
      </p:sp>
      <p:sp>
        <p:nvSpPr>
          <p:cNvPr id="6" name="Subtitle 2">
            <a:extLst>
              <a:ext uri="{FF2B5EF4-FFF2-40B4-BE49-F238E27FC236}">
                <a16:creationId xmlns:a16="http://schemas.microsoft.com/office/drawing/2014/main" id="{DDD90A03-8871-46F6-B527-27A279CAF3FE}"/>
              </a:ext>
            </a:extLst>
          </p:cNvPr>
          <p:cNvSpPr>
            <a:spLocks noGrp="1"/>
          </p:cNvSpPr>
          <p:nvPr>
            <p:ph type="subTitle" idx="1"/>
          </p:nvPr>
        </p:nvSpPr>
        <p:spPr>
          <a:xfrm>
            <a:off x="581194" y="5475712"/>
            <a:ext cx="10993546" cy="590321"/>
          </a:xfrm>
        </p:spPr>
        <p:txBody>
          <a:bodyPr/>
          <a:lstStyle>
            <a:lvl1pPr marL="0" indent="0">
              <a:buNone/>
              <a:defRPr/>
            </a:lvl1pPr>
          </a:lstStyle>
          <a:p>
            <a:endParaRPr lang="en-US" dirty="0"/>
          </a:p>
        </p:txBody>
      </p:sp>
      <p:sp>
        <p:nvSpPr>
          <p:cNvPr id="9" name="Picture Placeholder 8">
            <a:extLst>
              <a:ext uri="{FF2B5EF4-FFF2-40B4-BE49-F238E27FC236}">
                <a16:creationId xmlns:a16="http://schemas.microsoft.com/office/drawing/2014/main" id="{18C0DC8A-3006-4A75-A9BA-FCA96D2C38A9}"/>
              </a:ext>
            </a:extLst>
          </p:cNvPr>
          <p:cNvSpPr>
            <a:spLocks noGrp="1"/>
          </p:cNvSpPr>
          <p:nvPr>
            <p:ph type="pic" sz="quarter" idx="13"/>
          </p:nvPr>
        </p:nvSpPr>
        <p:spPr>
          <a:xfrm>
            <a:off x="449580" y="603504"/>
            <a:ext cx="11292840" cy="3557016"/>
          </a:xfrm>
          <a:solidFill>
            <a:schemeClr val="accent2"/>
          </a:solidFill>
        </p:spPr>
        <p:txBody>
          <a:bodyPr/>
          <a:lstStyle/>
          <a:p>
            <a:endParaRPr lang="en-US" dirty="0"/>
          </a:p>
        </p:txBody>
      </p:sp>
    </p:spTree>
    <p:extLst>
      <p:ext uri="{BB962C8B-B14F-4D97-AF65-F5344CB8AC3E}">
        <p14:creationId xmlns:p14="http://schemas.microsoft.com/office/powerpoint/2010/main" val="3518504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dirty="0"/>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66887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31520"/>
            <a:ext cx="11029616" cy="987552"/>
          </a:xfrm>
        </p:spPr>
        <p:txBody>
          <a:bodyPr/>
          <a:lstStyle/>
          <a:p>
            <a:r>
              <a:rPr lang="en-US" dirty="0"/>
              <a:t>Click to edit Master title style</a:t>
            </a:r>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r>
              <a:rPr lang="en-US" dirty="0"/>
              <a:t>Sample Footer Text</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r>
              <a:rPr lang="en-US"/>
              <a:t>20XX</a:t>
            </a:r>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
        <p:nvSpPr>
          <p:cNvPr id="7" name="Picture Placeholder 23">
            <a:extLst>
              <a:ext uri="{FF2B5EF4-FFF2-40B4-BE49-F238E27FC236}">
                <a16:creationId xmlns:a16="http://schemas.microsoft.com/office/drawing/2014/main" id="{3B9690E8-0AA0-453A-A2BA-3C4A02401F33}"/>
              </a:ext>
            </a:extLst>
          </p:cNvPr>
          <p:cNvSpPr>
            <a:spLocks noGrp="1"/>
          </p:cNvSpPr>
          <p:nvPr>
            <p:ph type="pic" sz="quarter" idx="13"/>
          </p:nvPr>
        </p:nvSpPr>
        <p:spPr>
          <a:xfrm>
            <a:off x="588612" y="2800318"/>
            <a:ext cx="2560320" cy="1764792"/>
          </a:xfrm>
        </p:spPr>
        <p:txBody>
          <a:bodyPr/>
          <a:lstStyle>
            <a:lvl1pPr marL="0" indent="0">
              <a:buNone/>
              <a:defRPr/>
            </a:lvl1pPr>
          </a:lstStyle>
          <a:p>
            <a:endParaRPr lang="en-US"/>
          </a:p>
        </p:txBody>
      </p:sp>
      <p:sp>
        <p:nvSpPr>
          <p:cNvPr id="11" name="Text Placeholder 28">
            <a:extLst>
              <a:ext uri="{FF2B5EF4-FFF2-40B4-BE49-F238E27FC236}">
                <a16:creationId xmlns:a16="http://schemas.microsoft.com/office/drawing/2014/main" id="{97CAE430-B148-4FE1-B142-E196CFFEBAB1}"/>
              </a:ext>
            </a:extLst>
          </p:cNvPr>
          <p:cNvSpPr>
            <a:spLocks noGrp="1"/>
          </p:cNvSpPr>
          <p:nvPr>
            <p:ph type="body" sz="quarter" idx="17" hasCustomPrompt="1"/>
          </p:nvPr>
        </p:nvSpPr>
        <p:spPr>
          <a:xfrm>
            <a:off x="588612"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2" name="Text Placeholder 28">
            <a:extLst>
              <a:ext uri="{FF2B5EF4-FFF2-40B4-BE49-F238E27FC236}">
                <a16:creationId xmlns:a16="http://schemas.microsoft.com/office/drawing/2014/main" id="{F34D7C92-7171-4768-A26F-CE08A04FAAA2}"/>
              </a:ext>
            </a:extLst>
          </p:cNvPr>
          <p:cNvSpPr>
            <a:spLocks noGrp="1"/>
          </p:cNvSpPr>
          <p:nvPr>
            <p:ph type="body" sz="quarter" idx="18" hasCustomPrompt="1"/>
          </p:nvPr>
        </p:nvSpPr>
        <p:spPr>
          <a:xfrm>
            <a:off x="588612"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3" name="Picture Placeholder 23">
            <a:extLst>
              <a:ext uri="{FF2B5EF4-FFF2-40B4-BE49-F238E27FC236}">
                <a16:creationId xmlns:a16="http://schemas.microsoft.com/office/drawing/2014/main" id="{91EBE236-D9BF-46C4-8CE2-60F7CD40E76D}"/>
              </a:ext>
            </a:extLst>
          </p:cNvPr>
          <p:cNvSpPr>
            <a:spLocks noGrp="1"/>
          </p:cNvSpPr>
          <p:nvPr>
            <p:ph type="pic" sz="quarter" idx="14"/>
          </p:nvPr>
        </p:nvSpPr>
        <p:spPr>
          <a:xfrm>
            <a:off x="3413623" y="2800318"/>
            <a:ext cx="2560320" cy="1764792"/>
          </a:xfrm>
        </p:spPr>
        <p:txBody>
          <a:bodyPr/>
          <a:lstStyle>
            <a:lvl1pPr marL="0" indent="0">
              <a:buNone/>
              <a:defRPr/>
            </a:lvl1pPr>
          </a:lstStyle>
          <a:p>
            <a:endParaRPr lang="en-US"/>
          </a:p>
        </p:txBody>
      </p:sp>
      <p:sp>
        <p:nvSpPr>
          <p:cNvPr id="14" name="Text Placeholder 28">
            <a:extLst>
              <a:ext uri="{FF2B5EF4-FFF2-40B4-BE49-F238E27FC236}">
                <a16:creationId xmlns:a16="http://schemas.microsoft.com/office/drawing/2014/main" id="{3755B2FB-A969-40D9-919A-8DBCA8B76552}"/>
              </a:ext>
            </a:extLst>
          </p:cNvPr>
          <p:cNvSpPr>
            <a:spLocks noGrp="1"/>
          </p:cNvSpPr>
          <p:nvPr>
            <p:ph type="body" sz="quarter" idx="19" hasCustomPrompt="1"/>
          </p:nvPr>
        </p:nvSpPr>
        <p:spPr>
          <a:xfrm>
            <a:off x="3413623"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5" name="Text Placeholder 28">
            <a:extLst>
              <a:ext uri="{FF2B5EF4-FFF2-40B4-BE49-F238E27FC236}">
                <a16:creationId xmlns:a16="http://schemas.microsoft.com/office/drawing/2014/main" id="{C047E0AE-451F-4E70-A217-3D51A5FCA8D0}"/>
              </a:ext>
            </a:extLst>
          </p:cNvPr>
          <p:cNvSpPr>
            <a:spLocks noGrp="1"/>
          </p:cNvSpPr>
          <p:nvPr>
            <p:ph type="body" sz="quarter" idx="20" hasCustomPrompt="1"/>
          </p:nvPr>
        </p:nvSpPr>
        <p:spPr>
          <a:xfrm>
            <a:off x="3413623"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6" name="Picture Placeholder 23">
            <a:extLst>
              <a:ext uri="{FF2B5EF4-FFF2-40B4-BE49-F238E27FC236}">
                <a16:creationId xmlns:a16="http://schemas.microsoft.com/office/drawing/2014/main" id="{92DC936D-218B-4AB2-A141-83C839EE378E}"/>
              </a:ext>
            </a:extLst>
          </p:cNvPr>
          <p:cNvSpPr>
            <a:spLocks noGrp="1"/>
          </p:cNvSpPr>
          <p:nvPr>
            <p:ph type="pic" sz="quarter" idx="15"/>
          </p:nvPr>
        </p:nvSpPr>
        <p:spPr>
          <a:xfrm>
            <a:off x="6224179" y="2800318"/>
            <a:ext cx="2560320" cy="1764792"/>
          </a:xfrm>
        </p:spPr>
        <p:txBody>
          <a:bodyPr/>
          <a:lstStyle>
            <a:lvl1pPr marL="0" indent="0">
              <a:buNone/>
              <a:defRPr/>
            </a:lvl1pPr>
          </a:lstStyle>
          <a:p>
            <a:endParaRPr lang="en-US"/>
          </a:p>
        </p:txBody>
      </p:sp>
      <p:sp>
        <p:nvSpPr>
          <p:cNvPr id="17" name="Text Placeholder 28">
            <a:extLst>
              <a:ext uri="{FF2B5EF4-FFF2-40B4-BE49-F238E27FC236}">
                <a16:creationId xmlns:a16="http://schemas.microsoft.com/office/drawing/2014/main" id="{5085FD65-394A-47FA-BF7A-013D84C8706A}"/>
              </a:ext>
            </a:extLst>
          </p:cNvPr>
          <p:cNvSpPr>
            <a:spLocks noGrp="1"/>
          </p:cNvSpPr>
          <p:nvPr>
            <p:ph type="body" sz="quarter" idx="21" hasCustomPrompt="1"/>
          </p:nvPr>
        </p:nvSpPr>
        <p:spPr>
          <a:xfrm>
            <a:off x="6224179"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18" name="Text Placeholder 28">
            <a:extLst>
              <a:ext uri="{FF2B5EF4-FFF2-40B4-BE49-F238E27FC236}">
                <a16:creationId xmlns:a16="http://schemas.microsoft.com/office/drawing/2014/main" id="{23417874-DD14-461C-B278-0DE8032D272B}"/>
              </a:ext>
            </a:extLst>
          </p:cNvPr>
          <p:cNvSpPr>
            <a:spLocks noGrp="1"/>
          </p:cNvSpPr>
          <p:nvPr>
            <p:ph type="body" sz="quarter" idx="22" hasCustomPrompt="1"/>
          </p:nvPr>
        </p:nvSpPr>
        <p:spPr>
          <a:xfrm>
            <a:off x="6224179"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
        <p:nvSpPr>
          <p:cNvPr id="19" name="Picture Placeholder 23">
            <a:extLst>
              <a:ext uri="{FF2B5EF4-FFF2-40B4-BE49-F238E27FC236}">
                <a16:creationId xmlns:a16="http://schemas.microsoft.com/office/drawing/2014/main" id="{A8685BFC-DF7F-4414-8D3E-652C9EF13554}"/>
              </a:ext>
            </a:extLst>
          </p:cNvPr>
          <p:cNvSpPr>
            <a:spLocks noGrp="1"/>
          </p:cNvSpPr>
          <p:nvPr>
            <p:ph type="pic" sz="quarter" idx="16"/>
          </p:nvPr>
        </p:nvSpPr>
        <p:spPr>
          <a:xfrm>
            <a:off x="9028350" y="2801105"/>
            <a:ext cx="2560320" cy="1764792"/>
          </a:xfrm>
        </p:spPr>
        <p:txBody>
          <a:bodyPr/>
          <a:lstStyle>
            <a:lvl1pPr marL="0" indent="0">
              <a:buNone/>
              <a:defRPr/>
            </a:lvl1pPr>
          </a:lstStyle>
          <a:p>
            <a:endParaRPr lang="en-US"/>
          </a:p>
        </p:txBody>
      </p:sp>
      <p:sp>
        <p:nvSpPr>
          <p:cNvPr id="20" name="Text Placeholder 28">
            <a:extLst>
              <a:ext uri="{FF2B5EF4-FFF2-40B4-BE49-F238E27FC236}">
                <a16:creationId xmlns:a16="http://schemas.microsoft.com/office/drawing/2014/main" id="{801A82CD-E0FD-4C28-B287-439356FAE8D1}"/>
              </a:ext>
            </a:extLst>
          </p:cNvPr>
          <p:cNvSpPr>
            <a:spLocks noGrp="1"/>
          </p:cNvSpPr>
          <p:nvPr>
            <p:ph type="body" sz="quarter" idx="23" hasCustomPrompt="1"/>
          </p:nvPr>
        </p:nvSpPr>
        <p:spPr>
          <a:xfrm>
            <a:off x="9028350" y="4633986"/>
            <a:ext cx="2560320" cy="347662"/>
          </a:xfrm>
        </p:spPr>
        <p:txBody>
          <a:bodyPr lIns="146304" tIns="0" rIns="0" bIns="0">
            <a:noAutofit/>
          </a:bodyPr>
          <a:lstStyle>
            <a:lvl1pPr marL="0" indent="0" algn="l">
              <a:lnSpc>
                <a:spcPct val="100000"/>
              </a:lnSpc>
              <a:spcBef>
                <a:spcPts val="0"/>
              </a:spcBef>
              <a:buNone/>
              <a:defRPr sz="1800" spc="0" baseline="0">
                <a:solidFill>
                  <a:schemeClr val="tx1"/>
                </a:solidFill>
                <a:latin typeface="+mj-lt"/>
              </a:defRPr>
            </a:lvl1pPr>
          </a:lstStyle>
          <a:p>
            <a:pPr lvl="0"/>
            <a:r>
              <a:rPr lang="en-US" dirty="0"/>
              <a:t>Name</a:t>
            </a:r>
          </a:p>
        </p:txBody>
      </p:sp>
      <p:sp>
        <p:nvSpPr>
          <p:cNvPr id="21" name="Text Placeholder 28">
            <a:extLst>
              <a:ext uri="{FF2B5EF4-FFF2-40B4-BE49-F238E27FC236}">
                <a16:creationId xmlns:a16="http://schemas.microsoft.com/office/drawing/2014/main" id="{C1ACEAC1-C62C-4024-9525-268AB724274D}"/>
              </a:ext>
            </a:extLst>
          </p:cNvPr>
          <p:cNvSpPr>
            <a:spLocks noGrp="1"/>
          </p:cNvSpPr>
          <p:nvPr>
            <p:ph type="body" sz="quarter" idx="24" hasCustomPrompt="1"/>
          </p:nvPr>
        </p:nvSpPr>
        <p:spPr>
          <a:xfrm>
            <a:off x="9028350" y="4951788"/>
            <a:ext cx="2560320" cy="347662"/>
          </a:xfrm>
        </p:spPr>
        <p:txBody>
          <a:bodyPr lIns="146304" tIns="0" rIns="0" bIns="0">
            <a:noAutofit/>
          </a:bodyPr>
          <a:lstStyle>
            <a:lvl1pPr marL="0" indent="0" algn="l">
              <a:lnSpc>
                <a:spcPct val="100000"/>
              </a:lnSpc>
              <a:spcBef>
                <a:spcPts val="0"/>
              </a:spcBef>
              <a:buNone/>
              <a:defRPr sz="1600" b="0" spc="0" baseline="0">
                <a:solidFill>
                  <a:schemeClr val="tx1"/>
                </a:solidFill>
              </a:defRPr>
            </a:lvl1pPr>
          </a:lstStyle>
          <a:p>
            <a:pPr lvl="0"/>
            <a:r>
              <a:rPr lang="en-US" dirty="0"/>
              <a:t>Title</a:t>
            </a:r>
          </a:p>
        </p:txBody>
      </p:sp>
    </p:spTree>
    <p:extLst>
      <p:ext uri="{BB962C8B-B14F-4D97-AF65-F5344CB8AC3E}">
        <p14:creationId xmlns:p14="http://schemas.microsoft.com/office/powerpoint/2010/main" val="13275852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19AD7E45-24A5-4020-858E-57CFA0955730}"/>
              </a:ext>
            </a:extLst>
          </p:cNvPr>
          <p:cNvSpPr>
            <a:spLocks noGrp="1"/>
          </p:cNvSpPr>
          <p:nvPr>
            <p:ph type="ctrTitle"/>
          </p:nvPr>
        </p:nvSpPr>
        <p:spPr>
          <a:xfrm>
            <a:off x="581191" y="1020431"/>
            <a:ext cx="10993549" cy="1475013"/>
          </a:xfrm>
        </p:spPr>
        <p:txBody>
          <a:bodyPr/>
          <a:lstStyle/>
          <a:p>
            <a:endParaRPr lang="en-US" dirty="0"/>
          </a:p>
        </p:txBody>
      </p:sp>
      <p:sp>
        <p:nvSpPr>
          <p:cNvPr id="6" name="Subtitle 2">
            <a:extLst>
              <a:ext uri="{FF2B5EF4-FFF2-40B4-BE49-F238E27FC236}">
                <a16:creationId xmlns:a16="http://schemas.microsoft.com/office/drawing/2014/main" id="{9C213B6D-04F4-4E9D-AD86-E50884CB4CB3}"/>
              </a:ext>
            </a:extLst>
          </p:cNvPr>
          <p:cNvSpPr>
            <a:spLocks noGrp="1"/>
          </p:cNvSpPr>
          <p:nvPr>
            <p:ph type="subTitle" idx="1"/>
          </p:nvPr>
        </p:nvSpPr>
        <p:spPr>
          <a:xfrm>
            <a:off x="581194" y="2495445"/>
            <a:ext cx="10993546" cy="468233"/>
          </a:xfrm>
        </p:spPr>
        <p:txBody>
          <a:bodyPr/>
          <a:lstStyle>
            <a:lvl1pPr marL="0" indent="0">
              <a:buNone/>
              <a:defRPr/>
            </a:lvl1pPr>
          </a:lstStyle>
          <a:p>
            <a:endParaRPr lang="en-US" dirty="0"/>
          </a:p>
        </p:txBody>
      </p:sp>
      <p:sp>
        <p:nvSpPr>
          <p:cNvPr id="10" name="Picture Placeholder 9">
            <a:extLst>
              <a:ext uri="{FF2B5EF4-FFF2-40B4-BE49-F238E27FC236}">
                <a16:creationId xmlns:a16="http://schemas.microsoft.com/office/drawing/2014/main" id="{52DB8B62-62C2-4723-85AF-F5D87B489A63}"/>
              </a:ext>
            </a:extLst>
          </p:cNvPr>
          <p:cNvSpPr>
            <a:spLocks noGrp="1"/>
          </p:cNvSpPr>
          <p:nvPr>
            <p:ph type="pic" sz="quarter" idx="13"/>
          </p:nvPr>
        </p:nvSpPr>
        <p:spPr>
          <a:xfrm>
            <a:off x="448056" y="3081528"/>
            <a:ext cx="5486400" cy="3310128"/>
          </a:xfrm>
          <a:solidFill>
            <a:schemeClr val="accent2"/>
          </a:solidFill>
        </p:spPr>
        <p:txBody>
          <a:bodyPr/>
          <a:lstStyle/>
          <a:p>
            <a:endParaRPr lang="en-US" dirty="0"/>
          </a:p>
        </p:txBody>
      </p:sp>
      <p:sp>
        <p:nvSpPr>
          <p:cNvPr id="11" name="Picture Placeholder 9">
            <a:extLst>
              <a:ext uri="{FF2B5EF4-FFF2-40B4-BE49-F238E27FC236}">
                <a16:creationId xmlns:a16="http://schemas.microsoft.com/office/drawing/2014/main" id="{D1329640-D9D1-44D4-8E40-04E753A2B826}"/>
              </a:ext>
            </a:extLst>
          </p:cNvPr>
          <p:cNvSpPr>
            <a:spLocks noGrp="1"/>
          </p:cNvSpPr>
          <p:nvPr>
            <p:ph type="pic" sz="quarter" idx="14"/>
          </p:nvPr>
        </p:nvSpPr>
        <p:spPr>
          <a:xfrm>
            <a:off x="6254496" y="3081528"/>
            <a:ext cx="5486400" cy="3310128"/>
          </a:xfrm>
          <a:solidFill>
            <a:schemeClr val="accent2"/>
          </a:solidFill>
        </p:spPr>
        <p:txBody>
          <a:bodyPr/>
          <a:lstStyle/>
          <a:p>
            <a:endParaRPr lang="en-US" dirty="0"/>
          </a:p>
        </p:txBody>
      </p:sp>
      <p:sp>
        <p:nvSpPr>
          <p:cNvPr id="3" name="Footer Placeholder 2"/>
          <p:cNvSpPr>
            <a:spLocks noGrp="1"/>
          </p:cNvSpPr>
          <p:nvPr>
            <p:ph type="ftr" sz="quarter" idx="11"/>
          </p:nvPr>
        </p:nvSpPr>
        <p:spPr/>
        <p:txBody>
          <a:bodyPr/>
          <a:lstStyle/>
          <a:p>
            <a:r>
              <a:rPr lang="en-US" dirty="0"/>
              <a:t>Sample Footer Text</a:t>
            </a:r>
          </a:p>
        </p:txBody>
      </p:sp>
      <p:sp>
        <p:nvSpPr>
          <p:cNvPr id="2" name="Date Placeholder 1"/>
          <p:cNvSpPr>
            <a:spLocks noGrp="1"/>
          </p:cNvSpPr>
          <p:nvPr>
            <p:ph type="dt" sz="half" idx="10"/>
          </p:nvPr>
        </p:nvSpPr>
        <p:spPr/>
        <p:txBody>
          <a:bodyPr/>
          <a:lstStyle/>
          <a:p>
            <a:r>
              <a:rPr lang="en-US"/>
              <a:t>20XX</a:t>
            </a:r>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5578571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eam">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15" name="SmartArt Placeholder 14">
            <a:extLst>
              <a:ext uri="{FF2B5EF4-FFF2-40B4-BE49-F238E27FC236}">
                <a16:creationId xmlns:a16="http://schemas.microsoft.com/office/drawing/2014/main" id="{1A07AFA2-B97F-4965-B3E3-0399F8696B92}"/>
              </a:ext>
            </a:extLst>
          </p:cNvPr>
          <p:cNvSpPr>
            <a:spLocks noGrp="1"/>
          </p:cNvSpPr>
          <p:nvPr>
            <p:ph type="dgm" sz="quarter" idx="13"/>
          </p:nvPr>
        </p:nvSpPr>
        <p:spPr>
          <a:xfrm>
            <a:off x="576263" y="2290762"/>
            <a:ext cx="2286000" cy="2514600"/>
          </a:xfrm>
          <a:solidFill>
            <a:schemeClr val="accent2"/>
          </a:solidFill>
        </p:spPr>
        <p:txBody>
          <a:bodyPr/>
          <a:lstStyle/>
          <a:p>
            <a:endParaRPr lang="en-US" dirty="0"/>
          </a:p>
        </p:txBody>
      </p:sp>
      <p:sp>
        <p:nvSpPr>
          <p:cNvPr id="16" name="SmartArt Placeholder 14">
            <a:extLst>
              <a:ext uri="{FF2B5EF4-FFF2-40B4-BE49-F238E27FC236}">
                <a16:creationId xmlns:a16="http://schemas.microsoft.com/office/drawing/2014/main" id="{FBD83F25-25EA-4FCB-9180-B7567885BE7A}"/>
              </a:ext>
            </a:extLst>
          </p:cNvPr>
          <p:cNvSpPr>
            <a:spLocks noGrp="1"/>
          </p:cNvSpPr>
          <p:nvPr>
            <p:ph type="dgm" sz="quarter" idx="14"/>
          </p:nvPr>
        </p:nvSpPr>
        <p:spPr>
          <a:xfrm>
            <a:off x="3486759" y="2290762"/>
            <a:ext cx="2286000" cy="2514600"/>
          </a:xfrm>
          <a:solidFill>
            <a:schemeClr val="accent2"/>
          </a:solidFill>
        </p:spPr>
        <p:txBody>
          <a:bodyPr/>
          <a:lstStyle/>
          <a:p>
            <a:endParaRPr lang="en-US" dirty="0"/>
          </a:p>
        </p:txBody>
      </p:sp>
      <p:sp>
        <p:nvSpPr>
          <p:cNvPr id="17" name="SmartArt Placeholder 14">
            <a:extLst>
              <a:ext uri="{FF2B5EF4-FFF2-40B4-BE49-F238E27FC236}">
                <a16:creationId xmlns:a16="http://schemas.microsoft.com/office/drawing/2014/main" id="{C19AF1FD-578A-4AC1-8006-BF395C098188}"/>
              </a:ext>
            </a:extLst>
          </p:cNvPr>
          <p:cNvSpPr>
            <a:spLocks noGrp="1"/>
          </p:cNvSpPr>
          <p:nvPr>
            <p:ph type="dgm" sz="quarter" idx="15"/>
          </p:nvPr>
        </p:nvSpPr>
        <p:spPr>
          <a:xfrm>
            <a:off x="6397255" y="2290762"/>
            <a:ext cx="2286000" cy="2514600"/>
          </a:xfrm>
          <a:solidFill>
            <a:schemeClr val="accent2"/>
          </a:solidFill>
        </p:spPr>
        <p:txBody>
          <a:bodyPr/>
          <a:lstStyle/>
          <a:p>
            <a:endParaRPr lang="en-US" dirty="0"/>
          </a:p>
        </p:txBody>
      </p:sp>
      <p:sp>
        <p:nvSpPr>
          <p:cNvPr id="18" name="SmartArt Placeholder 14">
            <a:extLst>
              <a:ext uri="{FF2B5EF4-FFF2-40B4-BE49-F238E27FC236}">
                <a16:creationId xmlns:a16="http://schemas.microsoft.com/office/drawing/2014/main" id="{A30FAB41-D651-4537-9674-A090F9541E38}"/>
              </a:ext>
            </a:extLst>
          </p:cNvPr>
          <p:cNvSpPr>
            <a:spLocks noGrp="1"/>
          </p:cNvSpPr>
          <p:nvPr>
            <p:ph type="dgm" sz="quarter" idx="16"/>
          </p:nvPr>
        </p:nvSpPr>
        <p:spPr>
          <a:xfrm>
            <a:off x="9307750" y="2290762"/>
            <a:ext cx="2286000" cy="2514600"/>
          </a:xfrm>
          <a:solidFill>
            <a:schemeClr val="accent2"/>
          </a:solidFill>
        </p:spPr>
        <p:txBody>
          <a:bodyPr/>
          <a:lstStyle/>
          <a:p>
            <a:endParaRPr lang="en-US" dirty="0"/>
          </a:p>
        </p:txBody>
      </p:sp>
      <p:sp>
        <p:nvSpPr>
          <p:cNvPr id="20" name="Text Placeholder 19">
            <a:extLst>
              <a:ext uri="{FF2B5EF4-FFF2-40B4-BE49-F238E27FC236}">
                <a16:creationId xmlns:a16="http://schemas.microsoft.com/office/drawing/2014/main" id="{6FF70985-87A5-4813-BB21-CD79732947F5}"/>
              </a:ext>
            </a:extLst>
          </p:cNvPr>
          <p:cNvSpPr>
            <a:spLocks noGrp="1"/>
          </p:cNvSpPr>
          <p:nvPr>
            <p:ph type="body" sz="quarter" idx="17" hasCustomPrompt="1"/>
          </p:nvPr>
        </p:nvSpPr>
        <p:spPr>
          <a:xfrm>
            <a:off x="576263"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2" name="Text Placeholder 21">
            <a:extLst>
              <a:ext uri="{FF2B5EF4-FFF2-40B4-BE49-F238E27FC236}">
                <a16:creationId xmlns:a16="http://schemas.microsoft.com/office/drawing/2014/main" id="{8F30C930-1919-4A13-98BD-6CB6119CC11A}"/>
              </a:ext>
            </a:extLst>
          </p:cNvPr>
          <p:cNvSpPr>
            <a:spLocks noGrp="1"/>
          </p:cNvSpPr>
          <p:nvPr>
            <p:ph type="body" sz="quarter" idx="18" hasCustomPrompt="1"/>
          </p:nvPr>
        </p:nvSpPr>
        <p:spPr>
          <a:xfrm>
            <a:off x="575894"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3" name="Text Placeholder 19">
            <a:extLst>
              <a:ext uri="{FF2B5EF4-FFF2-40B4-BE49-F238E27FC236}">
                <a16:creationId xmlns:a16="http://schemas.microsoft.com/office/drawing/2014/main" id="{6E4126AC-7681-4156-8274-2A6414894394}"/>
              </a:ext>
            </a:extLst>
          </p:cNvPr>
          <p:cNvSpPr>
            <a:spLocks noGrp="1"/>
          </p:cNvSpPr>
          <p:nvPr>
            <p:ph type="body" sz="quarter" idx="19" hasCustomPrompt="1"/>
          </p:nvPr>
        </p:nvSpPr>
        <p:spPr>
          <a:xfrm>
            <a:off x="3487128"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4" name="Text Placeholder 21">
            <a:extLst>
              <a:ext uri="{FF2B5EF4-FFF2-40B4-BE49-F238E27FC236}">
                <a16:creationId xmlns:a16="http://schemas.microsoft.com/office/drawing/2014/main" id="{D03485ED-1755-41FA-942B-ED95B3913DBF}"/>
              </a:ext>
            </a:extLst>
          </p:cNvPr>
          <p:cNvSpPr>
            <a:spLocks noGrp="1"/>
          </p:cNvSpPr>
          <p:nvPr>
            <p:ph type="body" sz="quarter" idx="20" hasCustomPrompt="1"/>
          </p:nvPr>
        </p:nvSpPr>
        <p:spPr>
          <a:xfrm>
            <a:off x="3486759"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5" name="Text Placeholder 19">
            <a:extLst>
              <a:ext uri="{FF2B5EF4-FFF2-40B4-BE49-F238E27FC236}">
                <a16:creationId xmlns:a16="http://schemas.microsoft.com/office/drawing/2014/main" id="{42AFEFC9-586E-4B97-AD51-F02AC6AC6A60}"/>
              </a:ext>
            </a:extLst>
          </p:cNvPr>
          <p:cNvSpPr>
            <a:spLocks noGrp="1"/>
          </p:cNvSpPr>
          <p:nvPr>
            <p:ph type="body" sz="quarter" idx="21" hasCustomPrompt="1"/>
          </p:nvPr>
        </p:nvSpPr>
        <p:spPr>
          <a:xfrm>
            <a:off x="6397624" y="4943475"/>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6" name="Text Placeholder 21">
            <a:extLst>
              <a:ext uri="{FF2B5EF4-FFF2-40B4-BE49-F238E27FC236}">
                <a16:creationId xmlns:a16="http://schemas.microsoft.com/office/drawing/2014/main" id="{E94B1769-BE23-4EBA-A0DA-9A01476DAC50}"/>
              </a:ext>
            </a:extLst>
          </p:cNvPr>
          <p:cNvSpPr>
            <a:spLocks noGrp="1"/>
          </p:cNvSpPr>
          <p:nvPr>
            <p:ph type="body" sz="quarter" idx="22" hasCustomPrompt="1"/>
          </p:nvPr>
        </p:nvSpPr>
        <p:spPr>
          <a:xfrm>
            <a:off x="6397255" y="5447348"/>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27" name="Text Placeholder 19">
            <a:extLst>
              <a:ext uri="{FF2B5EF4-FFF2-40B4-BE49-F238E27FC236}">
                <a16:creationId xmlns:a16="http://schemas.microsoft.com/office/drawing/2014/main" id="{9A7362AB-6137-4C5C-9219-392C3875AD9B}"/>
              </a:ext>
            </a:extLst>
          </p:cNvPr>
          <p:cNvSpPr>
            <a:spLocks noGrp="1"/>
          </p:cNvSpPr>
          <p:nvPr>
            <p:ph type="body" sz="quarter" idx="23" hasCustomPrompt="1"/>
          </p:nvPr>
        </p:nvSpPr>
        <p:spPr>
          <a:xfrm>
            <a:off x="9308119" y="4957131"/>
            <a:ext cx="2286000" cy="365760"/>
          </a:xfrm>
        </p:spPr>
        <p:txBody>
          <a:bodyPr>
            <a:noAutofit/>
          </a:bodyPr>
          <a:lstStyle>
            <a:lvl1pPr marL="0" indent="0">
              <a:buNone/>
              <a:defRPr sz="1800"/>
            </a:lvl1pPr>
            <a:lvl2pPr marL="324000" indent="0">
              <a:buNone/>
              <a:defRPr sz="1800"/>
            </a:lvl2pPr>
            <a:lvl3pPr marL="630000" indent="0">
              <a:buNone/>
              <a:defRPr sz="1800"/>
            </a:lvl3pPr>
            <a:lvl4pPr marL="1008000" indent="0">
              <a:buNone/>
              <a:defRPr sz="1800"/>
            </a:lvl4pPr>
            <a:lvl5pPr marL="1368000" indent="0">
              <a:buNone/>
              <a:defRPr sz="1800"/>
            </a:lvl5pPr>
          </a:lstStyle>
          <a:p>
            <a:pPr lvl="0"/>
            <a:r>
              <a:rPr lang="en-US" dirty="0"/>
              <a:t>Name</a:t>
            </a:r>
          </a:p>
        </p:txBody>
      </p:sp>
      <p:sp>
        <p:nvSpPr>
          <p:cNvPr id="28" name="Text Placeholder 21">
            <a:extLst>
              <a:ext uri="{FF2B5EF4-FFF2-40B4-BE49-F238E27FC236}">
                <a16:creationId xmlns:a16="http://schemas.microsoft.com/office/drawing/2014/main" id="{DA6F45F2-E17A-4027-AAA9-B9B703C26A2F}"/>
              </a:ext>
            </a:extLst>
          </p:cNvPr>
          <p:cNvSpPr>
            <a:spLocks noGrp="1"/>
          </p:cNvSpPr>
          <p:nvPr>
            <p:ph type="body" sz="quarter" idx="24" hasCustomPrompt="1"/>
          </p:nvPr>
        </p:nvSpPr>
        <p:spPr>
          <a:xfrm>
            <a:off x="9307750" y="5461004"/>
            <a:ext cx="2286000" cy="365760"/>
          </a:xfrm>
        </p:spPr>
        <p:txBody>
          <a:bodyPr>
            <a:noAutofit/>
          </a:bodyPr>
          <a:lstStyle>
            <a:lvl1pPr marL="0" indent="0">
              <a:buNone/>
              <a:defRPr sz="1600"/>
            </a:lvl1pPr>
            <a:lvl2pPr marL="324000" indent="0">
              <a:buNone/>
              <a:defRPr sz="1600"/>
            </a:lvl2pPr>
            <a:lvl3pPr marL="630000" indent="0">
              <a:buNone/>
              <a:defRPr sz="1600"/>
            </a:lvl3pPr>
            <a:lvl4pPr marL="1008000" indent="0">
              <a:buNone/>
              <a:defRPr sz="1600"/>
            </a:lvl4pPr>
            <a:lvl5pPr marL="1368000" indent="0">
              <a:buNone/>
              <a:defRPr sz="1600"/>
            </a:lvl5pPr>
          </a:lstStyle>
          <a:p>
            <a:pPr lvl="0"/>
            <a:r>
              <a:rPr lang="en-US" dirty="0"/>
              <a:t>Title</a:t>
            </a:r>
          </a:p>
        </p:txBody>
      </p:sp>
      <p:sp>
        <p:nvSpPr>
          <p:cNvPr id="4" name="Footer Placeholder 3"/>
          <p:cNvSpPr>
            <a:spLocks noGrp="1"/>
          </p:cNvSpPr>
          <p:nvPr>
            <p:ph type="ftr" sz="quarter" idx="11"/>
          </p:nvPr>
        </p:nvSpPr>
        <p:spPr/>
        <p:txBody>
          <a:bodyPr/>
          <a:lstStyle/>
          <a:p>
            <a:r>
              <a:rPr lang="en-US" dirty="0"/>
              <a:t>Sample Footer Text</a:t>
            </a:r>
          </a:p>
        </p:txBody>
      </p:sp>
      <p:sp>
        <p:nvSpPr>
          <p:cNvPr id="3" name="Date Placeholder 2"/>
          <p:cNvSpPr>
            <a:spLocks noGrp="1"/>
          </p:cNvSpPr>
          <p:nvPr>
            <p:ph type="dt" sz="half" idx="10"/>
          </p:nvPr>
        </p:nvSpPr>
        <p:spPr/>
        <p:txBody>
          <a:bodyPr/>
          <a:lstStyle/>
          <a:p>
            <a:r>
              <a:rPr lang="en-US"/>
              <a:t>20XX</a:t>
            </a:r>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392637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dirty="0"/>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dirty="0"/>
              <a:t>Sample Footer Text</a:t>
            </a:r>
          </a:p>
        </p:txBody>
      </p:sp>
      <p:sp>
        <p:nvSpPr>
          <p:cNvPr id="7" name="Date Placeholder 6"/>
          <p:cNvSpPr>
            <a:spLocks noGrp="1"/>
          </p:cNvSpPr>
          <p:nvPr>
            <p:ph type="dt" sz="half" idx="10"/>
          </p:nvPr>
        </p:nvSpPr>
        <p:spPr/>
        <p:txBody>
          <a:bodyPr/>
          <a:lstStyle/>
          <a:p>
            <a:r>
              <a:rPr lang="en-US"/>
              <a:t>20XX</a:t>
            </a:r>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6142808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t="-9000" b="-9000"/>
          </a:stretch>
        </a:blipFill>
        <a:effectLst/>
      </p:bgPr>
    </p:bg>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DA78C165-B12A-4B46-AC7E-8E730F42CBBA}"/>
              </a:ext>
            </a:extLst>
          </p:cNvPr>
          <p:cNvCxnSpPr>
            <a:cxnSpLocks/>
          </p:cNvCxnSpPr>
          <p:nvPr userDrawn="1"/>
        </p:nvCxnSpPr>
        <p:spPr>
          <a:xfrm>
            <a:off x="4241830" y="495574"/>
            <a:ext cx="3703320" cy="0"/>
          </a:xfrm>
          <a:prstGeom prst="line">
            <a:avLst/>
          </a:prstGeom>
          <a:ln w="82550" cap="flat">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B15F2DE1-F272-49DD-84C1-C2FB82B723E3}"/>
              </a:ext>
            </a:extLst>
          </p:cNvPr>
          <p:cNvCxnSpPr>
            <a:cxnSpLocks/>
          </p:cNvCxnSpPr>
          <p:nvPr userDrawn="1"/>
        </p:nvCxnSpPr>
        <p:spPr>
          <a:xfrm>
            <a:off x="8042147" y="495574"/>
            <a:ext cx="3703320" cy="0"/>
          </a:xfrm>
          <a:prstGeom prst="line">
            <a:avLst/>
          </a:prstGeom>
          <a:ln w="82550" cap="flat">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20BB053-86D6-405E-A719-7B6EF23E7207}"/>
              </a:ext>
            </a:extLst>
          </p:cNvPr>
          <p:cNvCxnSpPr>
            <a:cxnSpLocks/>
          </p:cNvCxnSpPr>
          <p:nvPr userDrawn="1"/>
        </p:nvCxnSpPr>
        <p:spPr>
          <a:xfrm>
            <a:off x="437009" y="495574"/>
            <a:ext cx="3703320" cy="0"/>
          </a:xfrm>
          <a:prstGeom prst="line">
            <a:avLst/>
          </a:prstGeom>
          <a:ln w="82550" cap="flat">
            <a:solidFill>
              <a:schemeClr val="accent3"/>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r>
              <a:rPr lang="en-US"/>
              <a:t>20XX</a:t>
            </a:r>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r>
              <a:rPr lang="en-US" dirty="0"/>
              <a:t>Sample Footer Text</a:t>
            </a:r>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217929212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7" r:id="rId3"/>
    <p:sldLayoutId id="2147483780" r:id="rId4"/>
    <p:sldLayoutId id="2147483764" r:id="rId5"/>
    <p:sldLayoutId id="2147483785" r:id="rId6"/>
    <p:sldLayoutId id="2147483783" r:id="rId7"/>
    <p:sldLayoutId id="2147483784" r:id="rId8"/>
    <p:sldLayoutId id="2147483767" r:id="rId9"/>
    <p:sldLayoutId id="2147483782" r:id="rId10"/>
    <p:sldLayoutId id="2147483778" r:id="rId11"/>
    <p:sldLayoutId id="2147483779" r:id="rId12"/>
    <p:sldLayoutId id="2147483765" r:id="rId13"/>
    <p:sldLayoutId id="2147483766" r:id="rId14"/>
    <p:sldLayoutId id="2147483769" r:id="rId15"/>
    <p:sldLayoutId id="2147483770" r:id="rId16"/>
    <p:sldLayoutId id="2147483771" r:id="rId17"/>
  </p:sldLayoutIdLst>
  <p:hf hdr="0" dt="0"/>
  <p:txStyles>
    <p:title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359453A-78E9-42AE-AE23-C9D218CBC378}"/>
              </a:ext>
            </a:extLst>
          </p:cNvPr>
          <p:cNvSpPr>
            <a:spLocks noGrp="1"/>
          </p:cNvSpPr>
          <p:nvPr>
            <p:ph type="ctrTitle"/>
          </p:nvPr>
        </p:nvSpPr>
        <p:spPr>
          <a:xfrm>
            <a:off x="448056" y="662990"/>
            <a:ext cx="10993549" cy="683821"/>
          </a:xfrm>
          <a:solidFill>
            <a:srgbClr val="00FFFF"/>
          </a:solidFill>
        </p:spPr>
        <p:txBody>
          <a:bodyPr>
            <a:normAutofit/>
          </a:bodyPr>
          <a:lstStyle/>
          <a:p>
            <a:r>
              <a:rPr lang="en-US" sz="3200" dirty="0">
                <a:solidFill>
                  <a:srgbClr val="7030A0"/>
                </a:solidFill>
              </a:rPr>
              <a:t>DNA Profiling In Forensic Science</a:t>
            </a:r>
          </a:p>
        </p:txBody>
      </p:sp>
      <p:pic>
        <p:nvPicPr>
          <p:cNvPr id="8" name="Picture Placeholder 7">
            <a:extLst>
              <a:ext uri="{FF2B5EF4-FFF2-40B4-BE49-F238E27FC236}">
                <a16:creationId xmlns:a16="http://schemas.microsoft.com/office/drawing/2014/main" id="{D9011B7D-CD6B-49C3-8163-9672E7B5EB9C}"/>
              </a:ext>
            </a:extLst>
          </p:cNvPr>
          <p:cNvPicPr>
            <a:picLocks noGrp="1" noChangeAspect="1"/>
          </p:cNvPicPr>
          <p:nvPr>
            <p:ph type="pic" sz="quarter" idx="13"/>
          </p:nvPr>
        </p:nvPicPr>
        <p:blipFill>
          <a:blip r:embed="rId2"/>
          <a:srcRect/>
          <a:stretch/>
        </p:blipFill>
        <p:spPr>
          <a:xfrm>
            <a:off x="448056" y="1523791"/>
            <a:ext cx="11265408" cy="4867865"/>
          </a:xfrm>
        </p:spPr>
      </p:pic>
    </p:spTree>
    <p:extLst>
      <p:ext uri="{BB962C8B-B14F-4D97-AF65-F5344CB8AC3E}">
        <p14:creationId xmlns:p14="http://schemas.microsoft.com/office/powerpoint/2010/main" val="10397590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245085" y="780892"/>
            <a:ext cx="11701830" cy="590321"/>
          </a:xfrm>
          <a:solidFill>
            <a:srgbClr val="00FFFF"/>
          </a:solidFill>
        </p:spPr>
        <p:txBody>
          <a:bodyPr>
            <a:normAutofit/>
          </a:bodyPr>
          <a:lstStyle/>
          <a:p>
            <a:pPr algn="ctr"/>
            <a:r>
              <a:rPr lang="en-US" dirty="0"/>
              <a:t>DNA Quantification</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245085" y="1670628"/>
            <a:ext cx="9309462" cy="1986972"/>
          </a:xfrm>
          <a:noFill/>
        </p:spPr>
        <p:txBody>
          <a:bodyPr>
            <a:normAutofit fontScale="77500" lnSpcReduction="20000"/>
          </a:bodyPr>
          <a:lstStyle/>
          <a:p>
            <a:r>
              <a:rPr lang="en-US" sz="3100" dirty="0">
                <a:solidFill>
                  <a:schemeClr val="bg1"/>
                </a:solidFill>
              </a:rPr>
              <a:t>After DNA extraction, an accurate measurement of the amount and quality of DNA extract is desirable.</a:t>
            </a:r>
          </a:p>
          <a:p>
            <a:r>
              <a:rPr lang="en-US" sz="2800" dirty="0">
                <a:solidFill>
                  <a:schemeClr val="bg1"/>
                </a:solidFill>
                <a:latin typeface="+mj-lt"/>
              </a:rPr>
              <a:t>Quantity of DNA that can be extracted from a sample</a:t>
            </a:r>
          </a:p>
          <a:p>
            <a:r>
              <a:rPr lang="en-US" sz="2800" dirty="0">
                <a:solidFill>
                  <a:schemeClr val="bg1"/>
                </a:solidFill>
                <a:latin typeface="+mj-lt"/>
              </a:rPr>
              <a:t>depends on the type of model. Quantity of DNA in different</a:t>
            </a:r>
          </a:p>
          <a:p>
            <a:r>
              <a:rPr lang="en-US" sz="2800" dirty="0">
                <a:solidFill>
                  <a:schemeClr val="bg1"/>
                </a:solidFill>
                <a:latin typeface="+mj-lt"/>
              </a:rPr>
              <a:t>biological samples is shown in the Table.</a:t>
            </a:r>
          </a:p>
        </p:txBody>
      </p:sp>
      <p:pic>
        <p:nvPicPr>
          <p:cNvPr id="5" name="Picture 4">
            <a:extLst>
              <a:ext uri="{FF2B5EF4-FFF2-40B4-BE49-F238E27FC236}">
                <a16:creationId xmlns:a16="http://schemas.microsoft.com/office/drawing/2014/main" id="{585075D7-B89E-5AF7-8C1A-162E36C7653B}"/>
              </a:ext>
            </a:extLst>
          </p:cNvPr>
          <p:cNvPicPr>
            <a:picLocks noChangeAspect="1"/>
          </p:cNvPicPr>
          <p:nvPr/>
        </p:nvPicPr>
        <p:blipFill>
          <a:blip r:embed="rId3"/>
          <a:stretch>
            <a:fillRect/>
          </a:stretch>
        </p:blipFill>
        <p:spPr>
          <a:xfrm>
            <a:off x="4206801" y="3657600"/>
            <a:ext cx="7740114" cy="3016660"/>
          </a:xfrm>
          <a:prstGeom prst="rect">
            <a:avLst/>
          </a:prstGeom>
        </p:spPr>
      </p:pic>
    </p:spTree>
    <p:extLst>
      <p:ext uri="{BB962C8B-B14F-4D97-AF65-F5344CB8AC3E}">
        <p14:creationId xmlns:p14="http://schemas.microsoft.com/office/powerpoint/2010/main" val="1735431594"/>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245085" y="780892"/>
            <a:ext cx="11701830" cy="590321"/>
          </a:xfrm>
          <a:solidFill>
            <a:srgbClr val="00FFFF"/>
          </a:solidFill>
        </p:spPr>
        <p:txBody>
          <a:bodyPr>
            <a:normAutofit/>
          </a:bodyPr>
          <a:lstStyle/>
          <a:p>
            <a:pPr algn="ctr"/>
            <a:r>
              <a:rPr lang="en-US" dirty="0"/>
              <a:t>DNA  Amplification</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422367" y="1492898"/>
            <a:ext cx="9477413" cy="4096139"/>
          </a:xfrm>
          <a:noFill/>
        </p:spPr>
        <p:txBody>
          <a:bodyPr>
            <a:normAutofit fontScale="92500" lnSpcReduction="10000"/>
          </a:bodyPr>
          <a:lstStyle/>
          <a:p>
            <a:r>
              <a:rPr lang="en-US" sz="2800" dirty="0">
                <a:solidFill>
                  <a:schemeClr val="bg1"/>
                </a:solidFill>
              </a:rPr>
              <a:t>There are eight DNA- and RNA-based techniques, but PCR</a:t>
            </a:r>
          </a:p>
          <a:p>
            <a:r>
              <a:rPr lang="en-US" sz="2800" dirty="0">
                <a:solidFill>
                  <a:schemeClr val="bg1"/>
                </a:solidFill>
              </a:rPr>
              <a:t>and reverse transcription-PCR have been the predominant techniques.</a:t>
            </a:r>
          </a:p>
          <a:p>
            <a:r>
              <a:rPr lang="en-US" sz="2800" dirty="0">
                <a:solidFill>
                  <a:schemeClr val="bg1"/>
                </a:solidFill>
                <a:latin typeface="+mj-lt"/>
              </a:rPr>
              <a:t>DNA amplification occurs in cycling phase, which</a:t>
            </a:r>
          </a:p>
          <a:p>
            <a:r>
              <a:rPr lang="en-US" sz="2800" dirty="0">
                <a:solidFill>
                  <a:schemeClr val="bg1"/>
                </a:solidFill>
                <a:latin typeface="+mj-lt"/>
              </a:rPr>
              <a:t>consists of three stages: </a:t>
            </a:r>
          </a:p>
          <a:p>
            <a:r>
              <a:rPr lang="en-US" sz="2800" dirty="0">
                <a:solidFill>
                  <a:srgbClr val="FFFF00"/>
                </a:solidFill>
                <a:latin typeface="+mj-lt"/>
              </a:rPr>
              <a:t>1. Denaturation.</a:t>
            </a:r>
          </a:p>
          <a:p>
            <a:r>
              <a:rPr lang="en-US" sz="2800" dirty="0">
                <a:solidFill>
                  <a:srgbClr val="FFFF00"/>
                </a:solidFill>
                <a:latin typeface="+mj-lt"/>
              </a:rPr>
              <a:t>2. Annealing.</a:t>
            </a:r>
          </a:p>
          <a:p>
            <a:r>
              <a:rPr lang="en-US" sz="2800" dirty="0">
                <a:solidFill>
                  <a:srgbClr val="FFFF00"/>
                </a:solidFill>
                <a:latin typeface="+mj-lt"/>
              </a:rPr>
              <a:t>3. Extraction.</a:t>
            </a:r>
          </a:p>
        </p:txBody>
      </p:sp>
    </p:spTree>
    <p:extLst>
      <p:ext uri="{BB962C8B-B14F-4D97-AF65-F5344CB8AC3E}">
        <p14:creationId xmlns:p14="http://schemas.microsoft.com/office/powerpoint/2010/main" val="3000245090"/>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245085" y="780892"/>
            <a:ext cx="11701830" cy="590321"/>
          </a:xfrm>
          <a:solidFill>
            <a:srgbClr val="00FFFF"/>
          </a:solidFill>
        </p:spPr>
        <p:txBody>
          <a:bodyPr>
            <a:normAutofit/>
          </a:bodyPr>
          <a:lstStyle/>
          <a:p>
            <a:pPr algn="ctr"/>
            <a:r>
              <a:rPr lang="en-US" dirty="0"/>
              <a:t>Detection of the DNA-Amplified Products</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245085" y="1670628"/>
            <a:ext cx="11701830" cy="3657600"/>
          </a:xfrm>
          <a:noFill/>
        </p:spPr>
        <p:txBody>
          <a:bodyPr>
            <a:normAutofit/>
          </a:bodyPr>
          <a:lstStyle/>
          <a:p>
            <a:r>
              <a:rPr lang="en-US" sz="2800" dirty="0">
                <a:solidFill>
                  <a:schemeClr val="bg1"/>
                </a:solidFill>
                <a:latin typeface="+mj-lt"/>
              </a:rPr>
              <a:t>The following methods are used in forensic human</a:t>
            </a:r>
          </a:p>
          <a:p>
            <a:r>
              <a:rPr lang="en-US" sz="2800" dirty="0">
                <a:solidFill>
                  <a:schemeClr val="bg1"/>
                </a:solidFill>
                <a:latin typeface="+mj-lt"/>
              </a:rPr>
              <a:t>identification:</a:t>
            </a:r>
          </a:p>
          <a:p>
            <a:r>
              <a:rPr lang="en-US" sz="2800" dirty="0">
                <a:solidFill>
                  <a:srgbClr val="FFFF00"/>
                </a:solidFill>
                <a:latin typeface="+mj-lt"/>
              </a:rPr>
              <a:t>1. Autosomal short-tandem repeat (STR) profiling</a:t>
            </a:r>
          </a:p>
          <a:p>
            <a:r>
              <a:rPr lang="en-US" sz="2800" dirty="0">
                <a:solidFill>
                  <a:srgbClr val="FFFF00"/>
                </a:solidFill>
                <a:latin typeface="+mj-lt"/>
              </a:rPr>
              <a:t>2. Analysis of the Y chromosome</a:t>
            </a:r>
          </a:p>
          <a:p>
            <a:r>
              <a:rPr lang="en-US" sz="2800" dirty="0">
                <a:solidFill>
                  <a:srgbClr val="FFFF00"/>
                </a:solidFill>
                <a:latin typeface="+mj-lt"/>
              </a:rPr>
              <a:t>3. Analysis of mt-DNA.</a:t>
            </a:r>
          </a:p>
          <a:p>
            <a:r>
              <a:rPr lang="en-US" sz="2800" dirty="0">
                <a:solidFill>
                  <a:srgbClr val="FFFF00"/>
                </a:solidFill>
                <a:latin typeface="+mj-lt"/>
              </a:rPr>
              <a:t>4. Autosomal single-nucleotide polymorphism (SNP) typing.</a:t>
            </a:r>
          </a:p>
        </p:txBody>
      </p:sp>
    </p:spTree>
    <p:extLst>
      <p:ext uri="{BB962C8B-B14F-4D97-AF65-F5344CB8AC3E}">
        <p14:creationId xmlns:p14="http://schemas.microsoft.com/office/powerpoint/2010/main" val="1509053681"/>
      </p:ext>
    </p:extLst>
  </p:cSld>
  <p:clrMapOvr>
    <a:masterClrMapping/>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245085" y="780892"/>
            <a:ext cx="11701830" cy="590321"/>
          </a:xfrm>
          <a:solidFill>
            <a:srgbClr val="00FFFF"/>
          </a:solidFill>
        </p:spPr>
        <p:txBody>
          <a:bodyPr>
            <a:normAutofit/>
          </a:bodyPr>
          <a:lstStyle/>
          <a:p>
            <a:pPr algn="ctr"/>
            <a:r>
              <a:rPr lang="en-US" dirty="0"/>
              <a:t>Analysis of the  Y Chromosome</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245085" y="1460278"/>
            <a:ext cx="9216156" cy="1581502"/>
          </a:xfrm>
          <a:noFill/>
        </p:spPr>
        <p:txBody>
          <a:bodyPr>
            <a:normAutofit lnSpcReduction="10000"/>
          </a:bodyPr>
          <a:lstStyle/>
          <a:p>
            <a:r>
              <a:rPr lang="en-US" sz="2400" dirty="0">
                <a:solidFill>
                  <a:schemeClr val="bg1"/>
                </a:solidFill>
                <a:latin typeface="Abadi" panose="020B0604020104020204" pitchFamily="34" charset="0"/>
              </a:rPr>
              <a:t>Typically, biologically a male individual has 1 Y chromosome and contains 70-200 genes. </a:t>
            </a:r>
          </a:p>
          <a:p>
            <a:r>
              <a:rPr lang="en-US" sz="2400" dirty="0">
                <a:solidFill>
                  <a:schemeClr val="bg1"/>
                </a:solidFill>
                <a:latin typeface="Abadi" panose="020B0604020104020204" pitchFamily="34" charset="0"/>
              </a:rPr>
              <a:t>Because of this unique feature, analysis of  Y chromosome is done in crime cases.</a:t>
            </a:r>
          </a:p>
        </p:txBody>
      </p:sp>
      <p:sp>
        <p:nvSpPr>
          <p:cNvPr id="5" name="Title 1">
            <a:extLst>
              <a:ext uri="{FF2B5EF4-FFF2-40B4-BE49-F238E27FC236}">
                <a16:creationId xmlns:a16="http://schemas.microsoft.com/office/drawing/2014/main" id="{C09DA8E2-CF06-FC0E-FA84-13C2458D03C5}"/>
              </a:ext>
            </a:extLst>
          </p:cNvPr>
          <p:cNvSpPr txBox="1">
            <a:spLocks/>
          </p:cNvSpPr>
          <p:nvPr/>
        </p:nvSpPr>
        <p:spPr>
          <a:xfrm>
            <a:off x="245085" y="3225900"/>
            <a:ext cx="11701830" cy="590321"/>
          </a:xfrm>
          <a:prstGeom prst="rect">
            <a:avLst/>
          </a:prstGeom>
          <a:solidFill>
            <a:srgbClr val="00FFFF"/>
          </a:solidFill>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dirty="0"/>
              <a:t>Application of  Y chromosome in forensic medicine:</a:t>
            </a:r>
          </a:p>
        </p:txBody>
      </p:sp>
      <p:sp>
        <p:nvSpPr>
          <p:cNvPr id="7" name="Subtitle 2">
            <a:extLst>
              <a:ext uri="{FF2B5EF4-FFF2-40B4-BE49-F238E27FC236}">
                <a16:creationId xmlns:a16="http://schemas.microsoft.com/office/drawing/2014/main" id="{4F830EA6-9974-EC6D-BCA0-395D9266706B}"/>
              </a:ext>
            </a:extLst>
          </p:cNvPr>
          <p:cNvSpPr txBox="1">
            <a:spLocks/>
          </p:cNvSpPr>
          <p:nvPr/>
        </p:nvSpPr>
        <p:spPr>
          <a:xfrm>
            <a:off x="245085" y="3688152"/>
            <a:ext cx="11701830" cy="2416629"/>
          </a:xfrm>
          <a:prstGeom prst="rect">
            <a:avLst/>
          </a:prstGeom>
          <a:noFill/>
        </p:spPr>
        <p:txBody>
          <a:bodyPr vert="horz" lIns="91440" tIns="45720" rIns="91440" bIns="45720" rtlCol="0" anchor="ctr">
            <a:normAutofit/>
          </a:bodyPr>
          <a:lstStyle>
            <a:lvl1pPr marL="0" indent="0" algn="l" defTabSz="457200" rtl="0" eaLnBrk="1" latinLnBrk="0" hangingPunct="1">
              <a:spcBef>
                <a:spcPct val="20000"/>
              </a:spcBef>
              <a:spcAft>
                <a:spcPts val="600"/>
              </a:spcAft>
              <a:buClr>
                <a:schemeClr val="accent1"/>
              </a:buClr>
              <a:buSzPct val="92000"/>
              <a:buFont typeface="Wingdings 2" panose="05020102010507070707" pitchFamily="18" charset="2"/>
              <a:buNone/>
              <a:defRPr sz="18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6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2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r>
              <a:rPr lang="en-US" sz="2400" dirty="0">
                <a:solidFill>
                  <a:schemeClr val="bg1"/>
                </a:solidFill>
              </a:rPr>
              <a:t>It is present only in males. Thus, in crime cases, the investigators expect to find Y chromosome at the crime scene. Also, when talking about male–female ratio in body fluid mixtures, by analyzing the Y-STR component, the investigators can obtain more information regarding the male component. In such cases, the Y-STR profiling is very useful, offering information regarding the identity of the accused person.</a:t>
            </a:r>
            <a:endParaRPr lang="en-US" sz="2400" dirty="0">
              <a:solidFill>
                <a:schemeClr val="bg1"/>
              </a:solidFill>
              <a:latin typeface="Abadi" panose="020B0604020104020204" pitchFamily="34" charset="0"/>
            </a:endParaRPr>
          </a:p>
        </p:txBody>
      </p:sp>
    </p:spTree>
    <p:extLst>
      <p:ext uri="{BB962C8B-B14F-4D97-AF65-F5344CB8AC3E}">
        <p14:creationId xmlns:p14="http://schemas.microsoft.com/office/powerpoint/2010/main" val="95176054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8DE4E-F7AF-4563-B6F4-DD8C689868B2}"/>
              </a:ext>
            </a:extLst>
          </p:cNvPr>
          <p:cNvSpPr>
            <a:spLocks noGrp="1"/>
          </p:cNvSpPr>
          <p:nvPr>
            <p:ph type="title"/>
          </p:nvPr>
        </p:nvSpPr>
        <p:spPr>
          <a:xfrm>
            <a:off x="319935" y="759512"/>
            <a:ext cx="11029616" cy="593427"/>
          </a:xfrm>
          <a:solidFill>
            <a:srgbClr val="00FFFF"/>
          </a:solidFill>
        </p:spPr>
        <p:txBody>
          <a:bodyPr/>
          <a:lstStyle/>
          <a:p>
            <a:pPr algn="ctr"/>
            <a:r>
              <a:rPr lang="en-US" dirty="0"/>
              <a:t>Impact of Genetic Identification in Justice</a:t>
            </a:r>
          </a:p>
        </p:txBody>
      </p:sp>
      <p:sp>
        <p:nvSpPr>
          <p:cNvPr id="7" name="Slide Number Placeholder 6">
            <a:extLst>
              <a:ext uri="{FF2B5EF4-FFF2-40B4-BE49-F238E27FC236}">
                <a16:creationId xmlns:a16="http://schemas.microsoft.com/office/drawing/2014/main" id="{DAFD9EFA-1B10-4B11-9CB4-DF21A3A8557B}"/>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14</a:t>
            </a:fld>
            <a:endParaRPr lang="en-US" dirty="0"/>
          </a:p>
        </p:txBody>
      </p:sp>
      <p:sp>
        <p:nvSpPr>
          <p:cNvPr id="9" name="TextBox 8">
            <a:extLst>
              <a:ext uri="{FF2B5EF4-FFF2-40B4-BE49-F238E27FC236}">
                <a16:creationId xmlns:a16="http://schemas.microsoft.com/office/drawing/2014/main" id="{06AF2464-5F99-3385-6EE0-F6CB1C0CC087}"/>
              </a:ext>
            </a:extLst>
          </p:cNvPr>
          <p:cNvSpPr txBox="1"/>
          <p:nvPr/>
        </p:nvSpPr>
        <p:spPr>
          <a:xfrm>
            <a:off x="319935" y="1455573"/>
            <a:ext cx="4951862" cy="3724096"/>
          </a:xfrm>
          <a:prstGeom prst="rect">
            <a:avLst/>
          </a:prstGeom>
          <a:solidFill>
            <a:schemeClr val="tx2">
              <a:lumMod val="75000"/>
            </a:schemeClr>
          </a:solidFill>
        </p:spPr>
        <p:txBody>
          <a:bodyPr wrap="square" rtlCol="0">
            <a:spAutoFit/>
          </a:bodyPr>
          <a:lstStyle/>
          <a:p>
            <a:r>
              <a:rPr lang="en-US" sz="2400" dirty="0">
                <a:solidFill>
                  <a:schemeClr val="bg1"/>
                </a:solidFill>
              </a:rPr>
              <a:t>Genetic testing using DNA has been widely applicable to the field of justice. This method is being used for the following: </a:t>
            </a:r>
          </a:p>
          <a:p>
            <a:r>
              <a:rPr lang="en-US" sz="2000" dirty="0">
                <a:solidFill>
                  <a:srgbClr val="FFFF00"/>
                </a:solidFill>
              </a:rPr>
              <a:t>• Identification of accused and confirmation of guilt.</a:t>
            </a:r>
          </a:p>
          <a:p>
            <a:r>
              <a:rPr lang="en-US" sz="2000" dirty="0">
                <a:solidFill>
                  <a:srgbClr val="FFFF00"/>
                </a:solidFill>
              </a:rPr>
              <a:t>• Exculpation of innocent ones. </a:t>
            </a:r>
          </a:p>
          <a:p>
            <a:r>
              <a:rPr lang="en-US" sz="2000" dirty="0">
                <a:solidFill>
                  <a:srgbClr val="FFFF00"/>
                </a:solidFill>
              </a:rPr>
              <a:t>• Identification of persons who commit crimes or serial killers. </a:t>
            </a:r>
          </a:p>
          <a:p>
            <a:r>
              <a:rPr lang="en-US" sz="2000" dirty="0">
                <a:solidFill>
                  <a:srgbClr val="FFFF00"/>
                </a:solidFill>
              </a:rPr>
              <a:t>• Identification of victims in disasters. </a:t>
            </a:r>
          </a:p>
          <a:p>
            <a:r>
              <a:rPr lang="en-US" sz="2000" dirty="0">
                <a:solidFill>
                  <a:srgbClr val="FFFF00"/>
                </a:solidFill>
              </a:rPr>
              <a:t>• Establishing consanguinity in complex cases.</a:t>
            </a:r>
          </a:p>
        </p:txBody>
      </p:sp>
    </p:spTree>
    <p:extLst>
      <p:ext uri="{BB962C8B-B14F-4D97-AF65-F5344CB8AC3E}">
        <p14:creationId xmlns:p14="http://schemas.microsoft.com/office/powerpoint/2010/main" val="3848018777"/>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17B37-3ABF-424E-9128-F20C2B7250DC}"/>
              </a:ext>
            </a:extLst>
          </p:cNvPr>
          <p:cNvSpPr>
            <a:spLocks noGrp="1"/>
          </p:cNvSpPr>
          <p:nvPr>
            <p:ph type="title"/>
          </p:nvPr>
        </p:nvSpPr>
        <p:spPr>
          <a:xfrm>
            <a:off x="581192" y="731520"/>
            <a:ext cx="11029616" cy="987552"/>
          </a:xfrm>
        </p:spPr>
        <p:txBody>
          <a:bodyPr>
            <a:normAutofit/>
          </a:bodyPr>
          <a:lstStyle/>
          <a:p>
            <a:r>
              <a:rPr lang="en-US" sz="3600" dirty="0">
                <a:solidFill>
                  <a:srgbClr val="FFFF00"/>
                </a:solidFill>
              </a:rPr>
              <a:t>Conclusion </a:t>
            </a:r>
          </a:p>
        </p:txBody>
      </p:sp>
      <p:sp>
        <p:nvSpPr>
          <p:cNvPr id="6" name="Slide Number Placeholder 5">
            <a:extLst>
              <a:ext uri="{FF2B5EF4-FFF2-40B4-BE49-F238E27FC236}">
                <a16:creationId xmlns:a16="http://schemas.microsoft.com/office/drawing/2014/main" id="{29851974-A699-44BC-93B3-F64FE92D3C90}"/>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15</a:t>
            </a:fld>
            <a:endParaRPr lang="en-US" dirty="0"/>
          </a:p>
        </p:txBody>
      </p:sp>
      <p:sp>
        <p:nvSpPr>
          <p:cNvPr id="29" name="TextBox 28">
            <a:extLst>
              <a:ext uri="{FF2B5EF4-FFF2-40B4-BE49-F238E27FC236}">
                <a16:creationId xmlns:a16="http://schemas.microsoft.com/office/drawing/2014/main" id="{89319754-D310-FAF2-1862-229C638E9DFC}"/>
              </a:ext>
            </a:extLst>
          </p:cNvPr>
          <p:cNvSpPr txBox="1"/>
          <p:nvPr/>
        </p:nvSpPr>
        <p:spPr>
          <a:xfrm>
            <a:off x="581192" y="1847462"/>
            <a:ext cx="11240694" cy="2554545"/>
          </a:xfrm>
          <a:prstGeom prst="rect">
            <a:avLst/>
          </a:prstGeom>
          <a:solidFill>
            <a:srgbClr val="002060"/>
          </a:solidFill>
        </p:spPr>
        <p:txBody>
          <a:bodyPr wrap="square" rtlCol="0">
            <a:spAutoFit/>
          </a:bodyPr>
          <a:lstStyle/>
          <a:p>
            <a:r>
              <a:rPr lang="en-US" sz="2000" dirty="0">
                <a:solidFill>
                  <a:schemeClr val="bg1"/>
                </a:solidFill>
                <a:latin typeface="Abadi" panose="020B0604020104020204" pitchFamily="34" charset="0"/>
              </a:rPr>
              <a:t>Although 99.9 percent of DNA sequences is similar in every person, it is the 0.1 percent of the DNA difference that is unique to the individual and the forensic scientists are interested in. </a:t>
            </a:r>
          </a:p>
          <a:p>
            <a:r>
              <a:rPr lang="en-US" sz="2000" dirty="0">
                <a:solidFill>
                  <a:schemeClr val="bg1"/>
                </a:solidFill>
                <a:latin typeface="Abadi" panose="020B0604020104020204" pitchFamily="34" charset="0"/>
              </a:rPr>
              <a:t>This review highlights some of the important DNA Profiling techniques and their developments in the rapidly expanding field of forensic science. It will be crucially important that researchers consider how to harness the innovations thus produced by the dynamic field in order to ensure their implementation in forensic investigations. Many more exciting scientific and technological advances</a:t>
            </a:r>
          </a:p>
          <a:p>
            <a:r>
              <a:rPr lang="en-US" sz="2000" dirty="0">
                <a:solidFill>
                  <a:schemeClr val="bg1"/>
                </a:solidFill>
                <a:latin typeface="Abadi" panose="020B0604020104020204" pitchFamily="34" charset="0"/>
              </a:rPr>
              <a:t>are still to be explored, and there is no doubt that the future landscape of forensic DNA analysis will look quite different from the one we see today.</a:t>
            </a:r>
          </a:p>
        </p:txBody>
      </p:sp>
    </p:spTree>
    <p:extLst>
      <p:ext uri="{BB962C8B-B14F-4D97-AF65-F5344CB8AC3E}">
        <p14:creationId xmlns:p14="http://schemas.microsoft.com/office/powerpoint/2010/main" val="1508071221"/>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A17CE-9F22-EEB0-D11E-0DBA65AB7CB7}"/>
              </a:ext>
            </a:extLst>
          </p:cNvPr>
          <p:cNvSpPr>
            <a:spLocks noGrp="1"/>
          </p:cNvSpPr>
          <p:nvPr>
            <p:ph type="title"/>
          </p:nvPr>
        </p:nvSpPr>
        <p:spPr>
          <a:xfrm>
            <a:off x="581192" y="1962150"/>
            <a:ext cx="11029616" cy="1038224"/>
          </a:xfrm>
        </p:spPr>
        <p:txBody>
          <a:bodyPr>
            <a:normAutofit/>
          </a:bodyPr>
          <a:lstStyle/>
          <a:p>
            <a:r>
              <a:rPr lang="en-US" sz="6000" dirty="0">
                <a:solidFill>
                  <a:srgbClr val="00FFFF"/>
                </a:solidFill>
              </a:rPr>
              <a:t>Thank You</a:t>
            </a:r>
          </a:p>
        </p:txBody>
      </p:sp>
      <p:sp>
        <p:nvSpPr>
          <p:cNvPr id="4" name="Slide Number Placeholder 3">
            <a:extLst>
              <a:ext uri="{FF2B5EF4-FFF2-40B4-BE49-F238E27FC236}">
                <a16:creationId xmlns:a16="http://schemas.microsoft.com/office/drawing/2014/main" id="{98CBA6C7-356B-8212-D5AF-69A757A5F95B}"/>
              </a:ext>
            </a:extLst>
          </p:cNvPr>
          <p:cNvSpPr>
            <a:spLocks noGrp="1"/>
          </p:cNvSpPr>
          <p:nvPr>
            <p:ph type="sldNum" sz="quarter" idx="12"/>
          </p:nvPr>
        </p:nvSpPr>
        <p:spPr/>
        <p:txBody>
          <a:bodyPr/>
          <a:lstStyle/>
          <a:p>
            <a:fld id="{3A98EE3D-8CD1-4C3F-BD1C-C98C9596463C}" type="slidenum">
              <a:rPr lang="en-US" smtClean="0"/>
              <a:t>16</a:t>
            </a:fld>
            <a:endParaRPr lang="en-US" dirty="0"/>
          </a:p>
        </p:txBody>
      </p:sp>
    </p:spTree>
    <p:extLst>
      <p:ext uri="{BB962C8B-B14F-4D97-AF65-F5344CB8AC3E}">
        <p14:creationId xmlns:p14="http://schemas.microsoft.com/office/powerpoint/2010/main" val="3121432480"/>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42512-064E-3189-ED84-DEE8A59438EB}"/>
              </a:ext>
            </a:extLst>
          </p:cNvPr>
          <p:cNvSpPr>
            <a:spLocks noGrp="1"/>
          </p:cNvSpPr>
          <p:nvPr>
            <p:ph type="title"/>
          </p:nvPr>
        </p:nvSpPr>
        <p:spPr>
          <a:xfrm>
            <a:off x="443541" y="810312"/>
            <a:ext cx="9083918" cy="979160"/>
          </a:xfrm>
          <a:solidFill>
            <a:srgbClr val="00FFFF"/>
          </a:solidFill>
        </p:spPr>
        <p:txBody>
          <a:bodyPr>
            <a:normAutofit/>
          </a:bodyPr>
          <a:lstStyle/>
          <a:p>
            <a:r>
              <a:rPr lang="en-US" b="1" u="sng" dirty="0">
                <a:solidFill>
                  <a:schemeClr val="tx1"/>
                </a:solidFill>
                <a:latin typeface="Aptos Narrow" panose="020B0004020202020204" pitchFamily="34" charset="0"/>
              </a:rPr>
              <a:t>Presenters :</a:t>
            </a:r>
            <a:r>
              <a:rPr lang="en-US" b="1" dirty="0">
                <a:latin typeface="Aptos Narrow" panose="020B0004020202020204" pitchFamily="34" charset="0"/>
              </a:rPr>
              <a:t> </a:t>
            </a:r>
            <a:r>
              <a:rPr lang="en-US" dirty="0">
                <a:solidFill>
                  <a:srgbClr val="002060"/>
                </a:solidFill>
                <a:latin typeface="Aptos Narrow" panose="020B0004020202020204" pitchFamily="34" charset="0"/>
              </a:rPr>
              <a:t>Supan Roy                                 ID: 232-15-716</a:t>
            </a:r>
            <a:br>
              <a:rPr lang="en-US" dirty="0">
                <a:solidFill>
                  <a:srgbClr val="002060"/>
                </a:solidFill>
                <a:latin typeface="Aptos Narrow" panose="020B0004020202020204" pitchFamily="34" charset="0"/>
              </a:rPr>
            </a:br>
            <a:r>
              <a:rPr lang="en-US" dirty="0">
                <a:solidFill>
                  <a:srgbClr val="002060"/>
                </a:solidFill>
                <a:latin typeface="Aptos Narrow" panose="020B0004020202020204" pitchFamily="34" charset="0"/>
              </a:rPr>
              <a:t>                                Md </a:t>
            </a:r>
            <a:r>
              <a:rPr lang="en-US" dirty="0" err="1">
                <a:solidFill>
                  <a:srgbClr val="002060"/>
                </a:solidFill>
                <a:latin typeface="Aptos Narrow" panose="020B0004020202020204" pitchFamily="34" charset="0"/>
              </a:rPr>
              <a:t>Yeasin</a:t>
            </a:r>
            <a:r>
              <a:rPr lang="en-US" dirty="0">
                <a:solidFill>
                  <a:srgbClr val="002060"/>
                </a:solidFill>
                <a:latin typeface="Aptos Narrow" panose="020B0004020202020204" pitchFamily="34" charset="0"/>
              </a:rPr>
              <a:t> </a:t>
            </a:r>
            <a:r>
              <a:rPr lang="en-US" dirty="0" err="1">
                <a:solidFill>
                  <a:srgbClr val="002060"/>
                </a:solidFill>
                <a:latin typeface="Aptos Narrow" panose="020B0004020202020204" pitchFamily="34" charset="0"/>
              </a:rPr>
              <a:t>Shazad</a:t>
            </a:r>
            <a:r>
              <a:rPr lang="en-US" dirty="0">
                <a:solidFill>
                  <a:srgbClr val="002060"/>
                </a:solidFill>
                <a:latin typeface="Aptos Narrow" panose="020B0004020202020204" pitchFamily="34" charset="0"/>
              </a:rPr>
              <a:t> Peal    ID: 232-15-102</a:t>
            </a:r>
          </a:p>
        </p:txBody>
      </p:sp>
      <p:sp>
        <p:nvSpPr>
          <p:cNvPr id="3" name="Content Placeholder 2">
            <a:extLst>
              <a:ext uri="{FF2B5EF4-FFF2-40B4-BE49-F238E27FC236}">
                <a16:creationId xmlns:a16="http://schemas.microsoft.com/office/drawing/2014/main" id="{8DCBA12A-A415-2F16-BBD8-985D6B1901C0}"/>
              </a:ext>
            </a:extLst>
          </p:cNvPr>
          <p:cNvSpPr>
            <a:spLocks noGrp="1"/>
          </p:cNvSpPr>
          <p:nvPr>
            <p:ph idx="1"/>
          </p:nvPr>
        </p:nvSpPr>
        <p:spPr>
          <a:xfrm>
            <a:off x="443541" y="2414303"/>
            <a:ext cx="9083918" cy="2029393"/>
          </a:xfrm>
          <a:solidFill>
            <a:srgbClr val="00FFFF"/>
          </a:solidFill>
        </p:spPr>
        <p:txBody>
          <a:bodyPr>
            <a:normAutofit fontScale="92500" lnSpcReduction="10000"/>
          </a:bodyPr>
          <a:lstStyle/>
          <a:p>
            <a:r>
              <a:rPr kumimoji="0" lang="en-US" sz="2800" b="1" i="0" u="sng" strike="noStrike" kern="1200" cap="all" spc="0" normalizeH="0" baseline="0" noProof="0" dirty="0">
                <a:ln>
                  <a:noFill/>
                </a:ln>
                <a:solidFill>
                  <a:schemeClr val="tx1"/>
                </a:solidFill>
                <a:effectLst/>
                <a:uLnTx/>
                <a:uFillTx/>
                <a:latin typeface="Aptos Narrow" panose="020B0004020202020204" pitchFamily="34" charset="0"/>
                <a:ea typeface="+mj-ea"/>
                <a:cs typeface="+mj-cs"/>
              </a:rPr>
              <a:t>Presenting To: </a:t>
            </a:r>
          </a:p>
          <a:p>
            <a:r>
              <a:rPr lang="en-US" sz="2800" cap="all" dirty="0">
                <a:solidFill>
                  <a:srgbClr val="002060"/>
                </a:solidFill>
                <a:latin typeface="Aptos Narrow" panose="020B0004020202020204" pitchFamily="34" charset="0"/>
                <a:ea typeface="+mj-ea"/>
                <a:cs typeface="+mj-cs"/>
              </a:rPr>
              <a:t>Mr. </a:t>
            </a:r>
            <a:r>
              <a:rPr lang="en-US" sz="2800" cap="all" dirty="0" err="1">
                <a:solidFill>
                  <a:srgbClr val="002060"/>
                </a:solidFill>
                <a:latin typeface="Aptos Narrow" panose="020B0004020202020204" pitchFamily="34" charset="0"/>
                <a:ea typeface="+mj-ea"/>
                <a:cs typeface="+mj-cs"/>
              </a:rPr>
              <a:t>Tanim</a:t>
            </a:r>
            <a:r>
              <a:rPr lang="en-US" sz="2800" cap="all" dirty="0">
                <a:solidFill>
                  <a:srgbClr val="002060"/>
                </a:solidFill>
                <a:latin typeface="Aptos Narrow" panose="020B0004020202020204" pitchFamily="34" charset="0"/>
                <a:ea typeface="+mj-ea"/>
                <a:cs typeface="+mj-cs"/>
              </a:rPr>
              <a:t> Ahmed</a:t>
            </a:r>
          </a:p>
          <a:p>
            <a:r>
              <a:rPr lang="en-US" sz="2800" cap="all" dirty="0">
                <a:solidFill>
                  <a:srgbClr val="002060"/>
                </a:solidFill>
                <a:latin typeface="Aptos Narrow" panose="020B0004020202020204" pitchFamily="34" charset="0"/>
                <a:ea typeface="+mj-ea"/>
                <a:cs typeface="+mj-cs"/>
              </a:rPr>
              <a:t>Lecturer , Department of CSE</a:t>
            </a:r>
          </a:p>
          <a:p>
            <a:r>
              <a:rPr lang="en-US" sz="2800" cap="all" dirty="0">
                <a:solidFill>
                  <a:srgbClr val="002060"/>
                </a:solidFill>
                <a:latin typeface="Aptos Narrow" panose="020B0004020202020204" pitchFamily="34" charset="0"/>
                <a:ea typeface="+mj-ea"/>
                <a:cs typeface="+mj-cs"/>
              </a:rPr>
              <a:t>Daffodil International University</a:t>
            </a:r>
            <a:endParaRPr lang="en-US" dirty="0">
              <a:solidFill>
                <a:srgbClr val="002060"/>
              </a:solidFill>
            </a:endParaRPr>
          </a:p>
        </p:txBody>
      </p:sp>
      <p:sp>
        <p:nvSpPr>
          <p:cNvPr id="7" name="Slide Number Placeholder 6">
            <a:extLst>
              <a:ext uri="{FF2B5EF4-FFF2-40B4-BE49-F238E27FC236}">
                <a16:creationId xmlns:a16="http://schemas.microsoft.com/office/drawing/2014/main" id="{F3D931D9-03B4-5F96-1822-D19589227AC7}"/>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38153624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3C271D-D3EB-4A78-9929-4B8E740B50B4}"/>
              </a:ext>
            </a:extLst>
          </p:cNvPr>
          <p:cNvSpPr>
            <a:spLocks noGrp="1"/>
          </p:cNvSpPr>
          <p:nvPr>
            <p:ph type="title"/>
          </p:nvPr>
        </p:nvSpPr>
        <p:spPr>
          <a:xfrm>
            <a:off x="1288569" y="1210288"/>
            <a:ext cx="2998838" cy="596581"/>
          </a:xfrm>
        </p:spPr>
        <p:txBody>
          <a:bodyPr>
            <a:normAutofit/>
          </a:bodyPr>
          <a:lstStyle/>
          <a:p>
            <a:r>
              <a:rPr lang="en-US" dirty="0">
                <a:highlight>
                  <a:srgbClr val="00FF00"/>
                </a:highlight>
              </a:rPr>
              <a:t>Introduction</a:t>
            </a:r>
          </a:p>
        </p:txBody>
      </p:sp>
      <p:sp>
        <p:nvSpPr>
          <p:cNvPr id="3" name="Content Placeholder 2">
            <a:extLst>
              <a:ext uri="{FF2B5EF4-FFF2-40B4-BE49-F238E27FC236}">
                <a16:creationId xmlns:a16="http://schemas.microsoft.com/office/drawing/2014/main" id="{F210F1C6-68F4-48F7-97E9-343EE7513674}"/>
              </a:ext>
            </a:extLst>
          </p:cNvPr>
          <p:cNvSpPr>
            <a:spLocks noGrp="1"/>
          </p:cNvSpPr>
          <p:nvPr>
            <p:ph idx="1"/>
          </p:nvPr>
        </p:nvSpPr>
        <p:spPr>
          <a:xfrm>
            <a:off x="266558" y="1940528"/>
            <a:ext cx="5042861" cy="3869497"/>
          </a:xfrm>
          <a:solidFill>
            <a:srgbClr val="00FFFF"/>
          </a:solidFill>
        </p:spPr>
        <p:txBody>
          <a:bodyPr>
            <a:normAutofit/>
          </a:bodyPr>
          <a:lstStyle/>
          <a:p>
            <a:r>
              <a:rPr lang="en-US" sz="2400" dirty="0">
                <a:solidFill>
                  <a:schemeClr val="tx1"/>
                </a:solidFill>
              </a:rPr>
              <a:t>DNA is present in most of the cells in our body, which is unique in each and every individual, and we leave a trail of it everywhere we go. This has become an advantage for forensic investigators who use DNA to draw conclusion in identification of victim and accused in crime scenes. This review described the use of genetic markers in forensic investigation and their limitations.</a:t>
            </a:r>
          </a:p>
        </p:txBody>
      </p:sp>
      <p:sp>
        <p:nvSpPr>
          <p:cNvPr id="15" name="Slide Number Placeholder 14">
            <a:extLst>
              <a:ext uri="{FF2B5EF4-FFF2-40B4-BE49-F238E27FC236}">
                <a16:creationId xmlns:a16="http://schemas.microsoft.com/office/drawing/2014/main" id="{7E05EE0A-8EAF-4145-9C58-570DD87753E3}"/>
              </a:ext>
            </a:extLst>
          </p:cNvPr>
          <p:cNvSpPr>
            <a:spLocks noGrp="1"/>
          </p:cNvSpPr>
          <p:nvPr>
            <p:ph type="sldNum" sz="quarter" idx="12"/>
          </p:nvPr>
        </p:nvSpPr>
        <p:spPr>
          <a:xfrm>
            <a:off x="10558300" y="6423914"/>
            <a:ext cx="1052510" cy="365125"/>
          </a:xfrm>
        </p:spPr>
        <p:txBody>
          <a:bodyPr/>
          <a:lstStyle/>
          <a:p>
            <a:fld id="{3A98EE3D-8CD1-4C3F-BD1C-C98C9596463C}" type="slidenum">
              <a:rPr lang="en-US" smtClean="0"/>
              <a:pPr/>
              <a:t>3</a:t>
            </a:fld>
            <a:endParaRPr lang="en-US" dirty="0"/>
          </a:p>
        </p:txBody>
      </p:sp>
      <p:pic>
        <p:nvPicPr>
          <p:cNvPr id="4" name="Picture 3">
            <a:extLst>
              <a:ext uri="{FF2B5EF4-FFF2-40B4-BE49-F238E27FC236}">
                <a16:creationId xmlns:a16="http://schemas.microsoft.com/office/drawing/2014/main" id="{9637FD0C-197A-2E58-BE43-D97892ED50E9}"/>
              </a:ext>
            </a:extLst>
          </p:cNvPr>
          <p:cNvPicPr>
            <a:picLocks noChangeAspect="1"/>
          </p:cNvPicPr>
          <p:nvPr/>
        </p:nvPicPr>
        <p:blipFill>
          <a:blip r:embed="rId2"/>
          <a:stretch>
            <a:fillRect/>
          </a:stretch>
        </p:blipFill>
        <p:spPr>
          <a:xfrm>
            <a:off x="6362558" y="0"/>
            <a:ext cx="5829442" cy="3655376"/>
          </a:xfrm>
          <a:prstGeom prst="rect">
            <a:avLst/>
          </a:prstGeom>
        </p:spPr>
      </p:pic>
      <p:pic>
        <p:nvPicPr>
          <p:cNvPr id="13" name="Picture 12">
            <a:extLst>
              <a:ext uri="{FF2B5EF4-FFF2-40B4-BE49-F238E27FC236}">
                <a16:creationId xmlns:a16="http://schemas.microsoft.com/office/drawing/2014/main" id="{0BA3E5F6-3064-BAF1-F60D-0E16CCD7EF01}"/>
              </a:ext>
            </a:extLst>
          </p:cNvPr>
          <p:cNvPicPr>
            <a:picLocks noChangeAspect="1"/>
          </p:cNvPicPr>
          <p:nvPr/>
        </p:nvPicPr>
        <p:blipFill>
          <a:blip r:embed="rId3"/>
          <a:stretch>
            <a:fillRect/>
          </a:stretch>
        </p:blipFill>
        <p:spPr>
          <a:xfrm>
            <a:off x="6362558" y="3655375"/>
            <a:ext cx="5829442" cy="3196035"/>
          </a:xfrm>
          <a:prstGeom prst="rect">
            <a:avLst/>
          </a:prstGeom>
        </p:spPr>
      </p:pic>
    </p:spTree>
    <p:extLst>
      <p:ext uri="{BB962C8B-B14F-4D97-AF65-F5344CB8AC3E}">
        <p14:creationId xmlns:p14="http://schemas.microsoft.com/office/powerpoint/2010/main" val="398013677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245085" y="780892"/>
            <a:ext cx="11701830" cy="590321"/>
          </a:xfrm>
          <a:solidFill>
            <a:srgbClr val="00FFFF"/>
          </a:solidFill>
        </p:spPr>
        <p:txBody>
          <a:bodyPr>
            <a:normAutofit/>
          </a:bodyPr>
          <a:lstStyle/>
          <a:p>
            <a:pPr algn="ctr"/>
            <a:r>
              <a:rPr lang="en-US" dirty="0"/>
              <a:t>DNA Structure and Genome</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245085" y="1670628"/>
            <a:ext cx="5005341" cy="4277888"/>
          </a:xfrm>
          <a:solidFill>
            <a:schemeClr val="bg1"/>
          </a:solidFill>
        </p:spPr>
        <p:txBody>
          <a:bodyPr>
            <a:normAutofit/>
          </a:bodyPr>
          <a:lstStyle/>
          <a:p>
            <a:r>
              <a:rPr lang="en-US" sz="2000" dirty="0">
                <a:solidFill>
                  <a:schemeClr val="tx1"/>
                </a:solidFill>
              </a:rPr>
              <a:t>DNA is often described as the </a:t>
            </a:r>
            <a:r>
              <a:rPr lang="en-US" sz="2000" dirty="0">
                <a:solidFill>
                  <a:srgbClr val="002060"/>
                </a:solidFill>
              </a:rPr>
              <a:t>“</a:t>
            </a:r>
            <a:r>
              <a:rPr lang="en-US" sz="2000" b="1" dirty="0">
                <a:solidFill>
                  <a:srgbClr val="002060"/>
                </a:solidFill>
              </a:rPr>
              <a:t>Blue Print of Life</a:t>
            </a:r>
            <a:r>
              <a:rPr lang="en-US" sz="2000" dirty="0">
                <a:solidFill>
                  <a:srgbClr val="002060"/>
                </a:solidFill>
              </a:rPr>
              <a:t>” </a:t>
            </a:r>
            <a:r>
              <a:rPr lang="en-US" sz="2000" dirty="0">
                <a:solidFill>
                  <a:schemeClr val="tx1"/>
                </a:solidFill>
              </a:rPr>
              <a:t>because it contains all the information that an organism requires in function and reproduction. The DNA molecule is a </a:t>
            </a:r>
            <a:r>
              <a:rPr lang="en-US" sz="2000" b="1" dirty="0">
                <a:solidFill>
                  <a:srgbClr val="002060"/>
                </a:solidFill>
              </a:rPr>
              <a:t>Polymer of Nucleotides</a:t>
            </a:r>
            <a:r>
              <a:rPr lang="en-US" sz="2000" dirty="0">
                <a:solidFill>
                  <a:schemeClr val="tx1"/>
                </a:solidFill>
              </a:rPr>
              <a:t>. Each nucleotide is composed of a nitrogenous base, a five-carbon sugar (deoxyribose), and a phosphate group. There are four Nitrogenous bases in DNA, two Purines (</a:t>
            </a:r>
            <a:r>
              <a:rPr lang="en-US" sz="2000" dirty="0">
                <a:solidFill>
                  <a:srgbClr val="C00000"/>
                </a:solidFill>
              </a:rPr>
              <a:t>Adenine and Guanine</a:t>
            </a:r>
            <a:r>
              <a:rPr lang="en-US" sz="2000" dirty="0">
                <a:solidFill>
                  <a:schemeClr val="tx1"/>
                </a:solidFill>
              </a:rPr>
              <a:t>) and two Pyrimidines (</a:t>
            </a:r>
            <a:r>
              <a:rPr lang="en-US" sz="2000" dirty="0">
                <a:solidFill>
                  <a:srgbClr val="C00000"/>
                </a:solidFill>
              </a:rPr>
              <a:t>Cytosine and Thymine</a:t>
            </a:r>
            <a:r>
              <a:rPr lang="en-US" sz="2000" dirty="0">
                <a:solidFill>
                  <a:schemeClr val="tx1"/>
                </a:solidFill>
              </a:rPr>
              <a:t>). </a:t>
            </a:r>
          </a:p>
        </p:txBody>
      </p:sp>
      <p:pic>
        <p:nvPicPr>
          <p:cNvPr id="7" name="Picture 6">
            <a:extLst>
              <a:ext uri="{FF2B5EF4-FFF2-40B4-BE49-F238E27FC236}">
                <a16:creationId xmlns:a16="http://schemas.microsoft.com/office/drawing/2014/main" id="{39FEA4DB-E01D-BBA3-99F5-B51EE32BB510}"/>
              </a:ext>
            </a:extLst>
          </p:cNvPr>
          <p:cNvPicPr>
            <a:picLocks noChangeAspect="1"/>
          </p:cNvPicPr>
          <p:nvPr/>
        </p:nvPicPr>
        <p:blipFill rotWithShape="1">
          <a:blip r:embed="rId2"/>
          <a:srcRect l="8193" t="10285" r="10000"/>
          <a:stretch/>
        </p:blipFill>
        <p:spPr>
          <a:xfrm>
            <a:off x="5377157" y="1670628"/>
            <a:ext cx="6569758" cy="4277888"/>
          </a:xfrm>
          <a:prstGeom prst="rect">
            <a:avLst/>
          </a:prstGeom>
        </p:spPr>
      </p:pic>
      <p:sp>
        <p:nvSpPr>
          <p:cNvPr id="8" name="TextBox 7">
            <a:extLst>
              <a:ext uri="{FF2B5EF4-FFF2-40B4-BE49-F238E27FC236}">
                <a16:creationId xmlns:a16="http://schemas.microsoft.com/office/drawing/2014/main" id="{58CB50FC-7C71-26CE-12A8-6B36B4DBBB79}"/>
              </a:ext>
            </a:extLst>
          </p:cNvPr>
          <p:cNvSpPr txBox="1"/>
          <p:nvPr/>
        </p:nvSpPr>
        <p:spPr>
          <a:xfrm>
            <a:off x="7354346" y="6077108"/>
            <a:ext cx="2615380" cy="369332"/>
          </a:xfrm>
          <a:prstGeom prst="rect">
            <a:avLst/>
          </a:prstGeom>
          <a:noFill/>
        </p:spPr>
        <p:txBody>
          <a:bodyPr wrap="square" rtlCol="0">
            <a:spAutoFit/>
          </a:bodyPr>
          <a:lstStyle/>
          <a:p>
            <a:r>
              <a:rPr lang="en-US" dirty="0">
                <a:solidFill>
                  <a:schemeClr val="bg1"/>
                </a:solidFill>
              </a:rPr>
              <a:t>Structure of a DNA</a:t>
            </a:r>
          </a:p>
        </p:txBody>
      </p:sp>
    </p:spTree>
    <p:extLst>
      <p:ext uri="{BB962C8B-B14F-4D97-AF65-F5344CB8AC3E}">
        <p14:creationId xmlns:p14="http://schemas.microsoft.com/office/powerpoint/2010/main" val="1721841647"/>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245085" y="780892"/>
            <a:ext cx="11701830" cy="590321"/>
          </a:xfrm>
          <a:solidFill>
            <a:srgbClr val="00FFFF"/>
          </a:solidFill>
        </p:spPr>
        <p:txBody>
          <a:bodyPr>
            <a:normAutofit/>
          </a:bodyPr>
          <a:lstStyle/>
          <a:p>
            <a:pPr algn="ctr"/>
            <a:r>
              <a:rPr lang="en-US" dirty="0"/>
              <a:t>Classification of Human Genome</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245085" y="1670628"/>
            <a:ext cx="3520670" cy="3657600"/>
          </a:xfrm>
          <a:solidFill>
            <a:schemeClr val="bg1"/>
          </a:solidFill>
        </p:spPr>
        <p:txBody>
          <a:bodyPr>
            <a:normAutofit/>
          </a:bodyPr>
          <a:lstStyle/>
          <a:p>
            <a:r>
              <a:rPr lang="en-US" sz="2400" dirty="0">
                <a:solidFill>
                  <a:schemeClr val="tx1"/>
                </a:solidFill>
              </a:rPr>
              <a:t>Based on the structure and function, Classification of Human Genome into following different types: </a:t>
            </a:r>
          </a:p>
          <a:p>
            <a:pPr marL="457200" indent="-457200">
              <a:buAutoNum type="arabicPeriod"/>
            </a:pPr>
            <a:r>
              <a:rPr lang="en-US" sz="2000" dirty="0">
                <a:solidFill>
                  <a:srgbClr val="002060"/>
                </a:solidFill>
              </a:rPr>
              <a:t>Coding and regulatory regions (1.5%)</a:t>
            </a:r>
          </a:p>
          <a:p>
            <a:pPr marL="457200" indent="-457200">
              <a:buAutoNum type="arabicPeriod"/>
            </a:pPr>
            <a:r>
              <a:rPr lang="en-US" sz="2000" dirty="0">
                <a:solidFill>
                  <a:srgbClr val="002060"/>
                </a:solidFill>
              </a:rPr>
              <a:t>Noncoding (23.5%)</a:t>
            </a:r>
          </a:p>
          <a:p>
            <a:pPr marL="457200" indent="-457200">
              <a:buAutoNum type="arabicPeriod"/>
            </a:pPr>
            <a:r>
              <a:rPr lang="en-US" sz="2000" dirty="0">
                <a:solidFill>
                  <a:srgbClr val="002060"/>
                </a:solidFill>
              </a:rPr>
              <a:t>Extragenic DNA (75%)</a:t>
            </a:r>
          </a:p>
        </p:txBody>
      </p:sp>
      <p:sp>
        <p:nvSpPr>
          <p:cNvPr id="8" name="TextBox 7">
            <a:extLst>
              <a:ext uri="{FF2B5EF4-FFF2-40B4-BE49-F238E27FC236}">
                <a16:creationId xmlns:a16="http://schemas.microsoft.com/office/drawing/2014/main" id="{58CB50FC-7C71-26CE-12A8-6B36B4DBBB79}"/>
              </a:ext>
            </a:extLst>
          </p:cNvPr>
          <p:cNvSpPr txBox="1"/>
          <p:nvPr/>
        </p:nvSpPr>
        <p:spPr>
          <a:xfrm>
            <a:off x="4208207" y="5442977"/>
            <a:ext cx="7738708" cy="369332"/>
          </a:xfrm>
          <a:prstGeom prst="rect">
            <a:avLst/>
          </a:prstGeom>
          <a:noFill/>
        </p:spPr>
        <p:txBody>
          <a:bodyPr wrap="square" rtlCol="0">
            <a:spAutoFit/>
          </a:bodyPr>
          <a:lstStyle/>
          <a:p>
            <a:r>
              <a:rPr lang="en-US" dirty="0">
                <a:solidFill>
                  <a:schemeClr val="bg1"/>
                </a:solidFill>
              </a:rPr>
              <a:t>Classification of human genome DNA based on its structure and function </a:t>
            </a:r>
          </a:p>
        </p:txBody>
      </p:sp>
      <p:pic>
        <p:nvPicPr>
          <p:cNvPr id="4" name="Picture 3">
            <a:extLst>
              <a:ext uri="{FF2B5EF4-FFF2-40B4-BE49-F238E27FC236}">
                <a16:creationId xmlns:a16="http://schemas.microsoft.com/office/drawing/2014/main" id="{BA425F2F-88A3-ACE2-9F39-79C30A02AF2A}"/>
              </a:ext>
            </a:extLst>
          </p:cNvPr>
          <p:cNvPicPr>
            <a:picLocks noChangeAspect="1"/>
          </p:cNvPicPr>
          <p:nvPr/>
        </p:nvPicPr>
        <p:blipFill>
          <a:blip r:embed="rId2"/>
          <a:stretch>
            <a:fillRect/>
          </a:stretch>
        </p:blipFill>
        <p:spPr>
          <a:xfrm>
            <a:off x="3850665" y="1670628"/>
            <a:ext cx="8096250" cy="3657600"/>
          </a:xfrm>
          <a:prstGeom prst="rect">
            <a:avLst/>
          </a:prstGeom>
        </p:spPr>
      </p:pic>
    </p:spTree>
    <p:extLst>
      <p:ext uri="{BB962C8B-B14F-4D97-AF65-F5344CB8AC3E}">
        <p14:creationId xmlns:p14="http://schemas.microsoft.com/office/powerpoint/2010/main" val="76026679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245085" y="780892"/>
            <a:ext cx="11701830" cy="590321"/>
          </a:xfrm>
          <a:solidFill>
            <a:srgbClr val="00FFFF"/>
          </a:solidFill>
        </p:spPr>
        <p:txBody>
          <a:bodyPr>
            <a:normAutofit/>
          </a:bodyPr>
          <a:lstStyle/>
          <a:p>
            <a:pPr algn="ctr"/>
            <a:r>
              <a:rPr lang="en-US" dirty="0"/>
              <a:t>Genome and Forensic Genetics</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245085" y="1670628"/>
            <a:ext cx="11701830" cy="3657600"/>
          </a:xfrm>
          <a:solidFill>
            <a:schemeClr val="bg1"/>
          </a:solidFill>
        </p:spPr>
        <p:txBody>
          <a:bodyPr>
            <a:normAutofit/>
          </a:bodyPr>
          <a:lstStyle/>
          <a:p>
            <a:r>
              <a:rPr lang="en-US" sz="2800" dirty="0">
                <a:solidFill>
                  <a:schemeClr val="tx1"/>
                </a:solidFill>
                <a:latin typeface="+mj-lt"/>
              </a:rPr>
              <a:t>DNA loci that are to be used for forensic genetics should have the following ideal properties: </a:t>
            </a:r>
          </a:p>
          <a:p>
            <a:r>
              <a:rPr lang="en-US" sz="2800" dirty="0">
                <a:solidFill>
                  <a:schemeClr val="tx1"/>
                </a:solidFill>
                <a:latin typeface="+mj-lt"/>
              </a:rPr>
              <a:t>• Should be highly polymorphic.</a:t>
            </a:r>
          </a:p>
          <a:p>
            <a:r>
              <a:rPr lang="en-US" sz="2800" dirty="0">
                <a:solidFill>
                  <a:schemeClr val="tx1"/>
                </a:solidFill>
                <a:latin typeface="+mj-lt"/>
              </a:rPr>
              <a:t> • Should be easy and cheap to characterize. </a:t>
            </a:r>
          </a:p>
          <a:p>
            <a:r>
              <a:rPr lang="en-US" sz="2800" dirty="0">
                <a:solidFill>
                  <a:schemeClr val="tx1"/>
                </a:solidFill>
                <a:latin typeface="+mj-lt"/>
              </a:rPr>
              <a:t>• Should be simple to interpret and easy to compare between laboratories. </a:t>
            </a:r>
          </a:p>
          <a:p>
            <a:r>
              <a:rPr lang="en-US" sz="2800" dirty="0">
                <a:solidFill>
                  <a:schemeClr val="tx1"/>
                </a:solidFill>
                <a:latin typeface="+mj-lt"/>
              </a:rPr>
              <a:t>• Should have a low mutation rate.</a:t>
            </a:r>
          </a:p>
        </p:txBody>
      </p:sp>
    </p:spTree>
    <p:extLst>
      <p:ext uri="{BB962C8B-B14F-4D97-AF65-F5344CB8AC3E}">
        <p14:creationId xmlns:p14="http://schemas.microsoft.com/office/powerpoint/2010/main" val="184052509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245085" y="780892"/>
            <a:ext cx="11701830" cy="590321"/>
          </a:xfrm>
          <a:solidFill>
            <a:srgbClr val="00FFFF"/>
          </a:solidFill>
        </p:spPr>
        <p:txBody>
          <a:bodyPr>
            <a:normAutofit/>
          </a:bodyPr>
          <a:lstStyle/>
          <a:p>
            <a:pPr algn="ctr"/>
            <a:r>
              <a:rPr lang="en-US" dirty="0"/>
              <a:t>Collection and Handling of Material at the Crime Scenes</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245085" y="1670627"/>
            <a:ext cx="3668154" cy="3778791"/>
          </a:xfrm>
          <a:solidFill>
            <a:schemeClr val="bg1"/>
          </a:solidFill>
        </p:spPr>
        <p:txBody>
          <a:bodyPr>
            <a:normAutofit/>
          </a:bodyPr>
          <a:lstStyle/>
          <a:p>
            <a:r>
              <a:rPr lang="en-US" sz="2800" dirty="0">
                <a:solidFill>
                  <a:schemeClr val="tx1"/>
                </a:solidFill>
                <a:latin typeface="+mj-lt"/>
              </a:rPr>
              <a:t>The following evidences can be found at the Crime Scene:</a:t>
            </a:r>
          </a:p>
          <a:p>
            <a:r>
              <a:rPr lang="en-US" sz="2000" dirty="0">
                <a:solidFill>
                  <a:srgbClr val="002060"/>
                </a:solidFill>
              </a:rPr>
              <a:t>• Liquid blood or dry deposits. </a:t>
            </a:r>
          </a:p>
          <a:p>
            <a:r>
              <a:rPr lang="en-US" sz="2000" dirty="0">
                <a:solidFill>
                  <a:srgbClr val="002060"/>
                </a:solidFill>
              </a:rPr>
              <a:t>• Liquid saliva, semen, or dry deposits. </a:t>
            </a:r>
          </a:p>
          <a:p>
            <a:r>
              <a:rPr lang="en-US" sz="2000" dirty="0">
                <a:solidFill>
                  <a:srgbClr val="002060"/>
                </a:solidFill>
              </a:rPr>
              <a:t>• Hard tissues like bone and teeth. </a:t>
            </a:r>
          </a:p>
          <a:p>
            <a:r>
              <a:rPr lang="en-US" sz="2000" dirty="0">
                <a:solidFill>
                  <a:srgbClr val="002060"/>
                </a:solidFill>
              </a:rPr>
              <a:t>• Hair with follicles.</a:t>
            </a:r>
            <a:endParaRPr lang="en-US" sz="2000" dirty="0">
              <a:solidFill>
                <a:srgbClr val="002060"/>
              </a:solidFill>
              <a:latin typeface="+mj-lt"/>
            </a:endParaRPr>
          </a:p>
        </p:txBody>
      </p:sp>
      <p:pic>
        <p:nvPicPr>
          <p:cNvPr id="5" name="Picture 4">
            <a:extLst>
              <a:ext uri="{FF2B5EF4-FFF2-40B4-BE49-F238E27FC236}">
                <a16:creationId xmlns:a16="http://schemas.microsoft.com/office/drawing/2014/main" id="{E8977672-2A42-3D75-9B6C-33D3A2402476}"/>
              </a:ext>
            </a:extLst>
          </p:cNvPr>
          <p:cNvPicPr>
            <a:picLocks noChangeAspect="1"/>
          </p:cNvPicPr>
          <p:nvPr/>
        </p:nvPicPr>
        <p:blipFill>
          <a:blip r:embed="rId2"/>
          <a:stretch>
            <a:fillRect/>
          </a:stretch>
        </p:blipFill>
        <p:spPr>
          <a:xfrm>
            <a:off x="4012283" y="1670628"/>
            <a:ext cx="7934632" cy="3778792"/>
          </a:xfrm>
          <a:prstGeom prst="rect">
            <a:avLst/>
          </a:prstGeom>
        </p:spPr>
      </p:pic>
    </p:spTree>
    <p:extLst>
      <p:ext uri="{BB962C8B-B14F-4D97-AF65-F5344CB8AC3E}">
        <p14:creationId xmlns:p14="http://schemas.microsoft.com/office/powerpoint/2010/main" val="429027914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245085" y="780892"/>
            <a:ext cx="11701830" cy="590321"/>
          </a:xfrm>
          <a:solidFill>
            <a:srgbClr val="00FFFF"/>
          </a:solidFill>
        </p:spPr>
        <p:txBody>
          <a:bodyPr>
            <a:normAutofit/>
          </a:bodyPr>
          <a:lstStyle/>
          <a:p>
            <a:pPr algn="ctr"/>
            <a:r>
              <a:rPr lang="en-US" dirty="0"/>
              <a:t>Characterization of DNA Analysis: Basic Steps</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245085" y="1670628"/>
            <a:ext cx="11701830" cy="3657600"/>
          </a:xfrm>
          <a:noFill/>
        </p:spPr>
        <p:txBody>
          <a:bodyPr>
            <a:normAutofit/>
          </a:bodyPr>
          <a:lstStyle/>
          <a:p>
            <a:r>
              <a:rPr lang="en-US" sz="2800" dirty="0">
                <a:solidFill>
                  <a:schemeClr val="bg1"/>
                </a:solidFill>
              </a:rPr>
              <a:t>Analysis of DNA involves four basic steps, which are as follows:</a:t>
            </a:r>
          </a:p>
          <a:p>
            <a:r>
              <a:rPr lang="en-US" sz="2800" dirty="0">
                <a:solidFill>
                  <a:srgbClr val="FFFF00"/>
                </a:solidFill>
              </a:rPr>
              <a:t>1.DNA Extraction. </a:t>
            </a:r>
          </a:p>
          <a:p>
            <a:r>
              <a:rPr lang="en-US" sz="2800" dirty="0">
                <a:solidFill>
                  <a:srgbClr val="FFFF00"/>
                </a:solidFill>
              </a:rPr>
              <a:t>2. DNA Quantification. </a:t>
            </a:r>
          </a:p>
          <a:p>
            <a:r>
              <a:rPr lang="en-US" sz="2800" dirty="0">
                <a:solidFill>
                  <a:srgbClr val="FFFF00"/>
                </a:solidFill>
              </a:rPr>
              <a:t>3. DNA Amplification. </a:t>
            </a:r>
          </a:p>
          <a:p>
            <a:r>
              <a:rPr lang="en-US" sz="2800" dirty="0">
                <a:solidFill>
                  <a:srgbClr val="FFFF00"/>
                </a:solidFill>
              </a:rPr>
              <a:t>4. Detection of the DNA-amplified products.</a:t>
            </a:r>
            <a:endParaRPr lang="en-US" sz="2800" dirty="0">
              <a:solidFill>
                <a:srgbClr val="FFFF00"/>
              </a:solidFill>
              <a:latin typeface="+mj-lt"/>
            </a:endParaRPr>
          </a:p>
        </p:txBody>
      </p:sp>
    </p:spTree>
    <p:extLst>
      <p:ext uri="{BB962C8B-B14F-4D97-AF65-F5344CB8AC3E}">
        <p14:creationId xmlns:p14="http://schemas.microsoft.com/office/powerpoint/2010/main" val="413901036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B4489-FC73-422D-B916-0D61046F5294}"/>
              </a:ext>
            </a:extLst>
          </p:cNvPr>
          <p:cNvSpPr>
            <a:spLocks noGrp="1"/>
          </p:cNvSpPr>
          <p:nvPr>
            <p:ph type="ctrTitle"/>
          </p:nvPr>
        </p:nvSpPr>
        <p:spPr>
          <a:xfrm>
            <a:off x="245085" y="780892"/>
            <a:ext cx="11701830" cy="590321"/>
          </a:xfrm>
          <a:solidFill>
            <a:srgbClr val="00FFFF"/>
          </a:solidFill>
        </p:spPr>
        <p:txBody>
          <a:bodyPr>
            <a:normAutofit/>
          </a:bodyPr>
          <a:lstStyle/>
          <a:p>
            <a:pPr algn="ctr"/>
            <a:r>
              <a:rPr lang="en-US" dirty="0"/>
              <a:t>DNA Extraction</a:t>
            </a:r>
          </a:p>
        </p:txBody>
      </p:sp>
      <p:sp>
        <p:nvSpPr>
          <p:cNvPr id="3" name="Subtitle 2">
            <a:extLst>
              <a:ext uri="{FF2B5EF4-FFF2-40B4-BE49-F238E27FC236}">
                <a16:creationId xmlns:a16="http://schemas.microsoft.com/office/drawing/2014/main" id="{0957B5A0-5976-4FBC-9F15-908902EAE359}"/>
              </a:ext>
            </a:extLst>
          </p:cNvPr>
          <p:cNvSpPr>
            <a:spLocks noGrp="1"/>
          </p:cNvSpPr>
          <p:nvPr>
            <p:ph type="subTitle" idx="1"/>
          </p:nvPr>
        </p:nvSpPr>
        <p:spPr>
          <a:xfrm>
            <a:off x="245086" y="1416619"/>
            <a:ext cx="11701829" cy="5318478"/>
          </a:xfrm>
          <a:noFill/>
        </p:spPr>
        <p:txBody>
          <a:bodyPr>
            <a:normAutofit fontScale="55000" lnSpcReduction="20000"/>
          </a:bodyPr>
          <a:lstStyle/>
          <a:p>
            <a:r>
              <a:rPr lang="en-US" sz="3800" dirty="0">
                <a:solidFill>
                  <a:schemeClr val="bg1"/>
                </a:solidFill>
              </a:rPr>
              <a:t>There are various methods of extraction as mentioned below:</a:t>
            </a:r>
          </a:p>
          <a:p>
            <a:r>
              <a:rPr lang="en-US" sz="2900" dirty="0">
                <a:solidFill>
                  <a:schemeClr val="bg1"/>
                </a:solidFill>
                <a:latin typeface="+mj-lt"/>
              </a:rPr>
              <a:t>1. Chromatography-based DNA extraction method.</a:t>
            </a:r>
          </a:p>
          <a:p>
            <a:r>
              <a:rPr lang="en-US" sz="2900" dirty="0">
                <a:solidFill>
                  <a:schemeClr val="bg1"/>
                </a:solidFill>
                <a:latin typeface="+mj-lt"/>
              </a:rPr>
              <a:t>2. Ethidium bromide–cesium chloride (EtBr-</a:t>
            </a:r>
            <a:r>
              <a:rPr lang="en-US" sz="2900" dirty="0" err="1">
                <a:solidFill>
                  <a:schemeClr val="bg1"/>
                </a:solidFill>
                <a:latin typeface="+mj-lt"/>
              </a:rPr>
              <a:t>CsCl</a:t>
            </a:r>
            <a:r>
              <a:rPr lang="en-US" sz="2900" dirty="0">
                <a:solidFill>
                  <a:schemeClr val="bg1"/>
                </a:solidFill>
                <a:latin typeface="+mj-lt"/>
              </a:rPr>
              <a:t>) gradient</a:t>
            </a:r>
          </a:p>
          <a:p>
            <a:r>
              <a:rPr lang="en-US" sz="2900" dirty="0">
                <a:solidFill>
                  <a:schemeClr val="bg1"/>
                </a:solidFill>
                <a:latin typeface="+mj-lt"/>
              </a:rPr>
              <a:t>centrifugation method.</a:t>
            </a:r>
          </a:p>
          <a:p>
            <a:r>
              <a:rPr lang="en-US" sz="2900" dirty="0">
                <a:solidFill>
                  <a:schemeClr val="bg1"/>
                </a:solidFill>
                <a:latin typeface="+mj-lt"/>
              </a:rPr>
              <a:t>3. Alkaline extraction method.</a:t>
            </a:r>
          </a:p>
          <a:p>
            <a:r>
              <a:rPr lang="en-US" sz="2900" dirty="0">
                <a:solidFill>
                  <a:schemeClr val="bg1"/>
                </a:solidFill>
                <a:latin typeface="+mj-lt"/>
              </a:rPr>
              <a:t>4. Silica matrices method.</a:t>
            </a:r>
          </a:p>
          <a:p>
            <a:r>
              <a:rPr lang="en-US" sz="2900" dirty="0">
                <a:solidFill>
                  <a:schemeClr val="bg1"/>
                </a:solidFill>
                <a:latin typeface="+mj-lt"/>
              </a:rPr>
              <a:t>5. Salting-out method.</a:t>
            </a:r>
          </a:p>
          <a:p>
            <a:r>
              <a:rPr lang="en-US" sz="2900" dirty="0">
                <a:solidFill>
                  <a:schemeClr val="bg1"/>
                </a:solidFill>
                <a:latin typeface="+mj-lt"/>
              </a:rPr>
              <a:t>6. Cetyltrimethylammonium bromide (CTAB) extraction</a:t>
            </a:r>
          </a:p>
          <a:p>
            <a:r>
              <a:rPr lang="en-US" sz="2900" dirty="0">
                <a:solidFill>
                  <a:schemeClr val="bg1"/>
                </a:solidFill>
                <a:latin typeface="+mj-lt"/>
              </a:rPr>
              <a:t>method.</a:t>
            </a:r>
          </a:p>
          <a:p>
            <a:r>
              <a:rPr lang="en-US" sz="3300" dirty="0">
                <a:solidFill>
                  <a:schemeClr val="bg1"/>
                </a:solidFill>
                <a:highlight>
                  <a:srgbClr val="FF0000"/>
                </a:highlight>
                <a:latin typeface="+mj-lt"/>
              </a:rPr>
              <a:t>7. Phenol–chloroform method.</a:t>
            </a:r>
          </a:p>
          <a:p>
            <a:r>
              <a:rPr lang="en-US" sz="2900" dirty="0">
                <a:solidFill>
                  <a:schemeClr val="bg1"/>
                </a:solidFill>
                <a:latin typeface="+mj-lt"/>
              </a:rPr>
              <a:t>8. Sodium dodecyl sulfate (SDS)-proteinase K method. </a:t>
            </a:r>
          </a:p>
          <a:p>
            <a:r>
              <a:rPr lang="en-US" sz="3300" dirty="0">
                <a:solidFill>
                  <a:schemeClr val="bg1"/>
                </a:solidFill>
                <a:highlight>
                  <a:srgbClr val="FF0000"/>
                </a:highlight>
                <a:latin typeface="+mj-lt"/>
              </a:rPr>
              <a:t>9. Silica column-based DNA extraction method.</a:t>
            </a:r>
          </a:p>
          <a:p>
            <a:r>
              <a:rPr lang="en-US" sz="2900" dirty="0">
                <a:solidFill>
                  <a:schemeClr val="bg1"/>
                </a:solidFill>
                <a:latin typeface="+mj-lt"/>
              </a:rPr>
              <a:t>10. Magnetic beads method.</a:t>
            </a:r>
          </a:p>
          <a:p>
            <a:r>
              <a:rPr lang="en-US" sz="2900" dirty="0">
                <a:solidFill>
                  <a:schemeClr val="bg1"/>
                </a:solidFill>
                <a:latin typeface="+mj-lt"/>
              </a:rPr>
              <a:t>11. Cellulose-based paper method.</a:t>
            </a:r>
          </a:p>
          <a:p>
            <a:r>
              <a:rPr lang="en-US" sz="3300" dirty="0">
                <a:solidFill>
                  <a:schemeClr val="bg1"/>
                </a:solidFill>
                <a:highlight>
                  <a:srgbClr val="FF0000"/>
                </a:highlight>
                <a:latin typeface="+mj-lt"/>
              </a:rPr>
              <a:t>12. Chelex-100 extraction method.</a:t>
            </a:r>
          </a:p>
          <a:p>
            <a:r>
              <a:rPr lang="en-US" sz="2900" dirty="0">
                <a:solidFill>
                  <a:schemeClr val="bg1"/>
                </a:solidFill>
                <a:latin typeface="+mj-lt"/>
              </a:rPr>
              <a:t>13. Filter paper-based DNA extraction method.</a:t>
            </a:r>
          </a:p>
        </p:txBody>
      </p:sp>
    </p:spTree>
    <p:extLst>
      <p:ext uri="{BB962C8B-B14F-4D97-AF65-F5344CB8AC3E}">
        <p14:creationId xmlns:p14="http://schemas.microsoft.com/office/powerpoint/2010/main" val="187475054"/>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sld>
</file>

<file path=ppt/theme/theme1.xml><?xml version="1.0" encoding="utf-8"?>
<a:theme xmlns:a="http://schemas.openxmlformats.org/drawingml/2006/main" name="DividendVTI">
  <a:themeElements>
    <a:clrScheme name="Custom 10">
      <a:dk1>
        <a:sysClr val="windowText" lastClr="000000"/>
      </a:dk1>
      <a:lt1>
        <a:sysClr val="window" lastClr="FFFFFF"/>
      </a:lt1>
      <a:dk2>
        <a:srgbClr val="3D3D3D"/>
      </a:dk2>
      <a:lt2>
        <a:srgbClr val="EBEBEB"/>
      </a:lt2>
      <a:accent1>
        <a:srgbClr val="ED8428"/>
      </a:accent1>
      <a:accent2>
        <a:srgbClr val="E6C46D"/>
      </a:accent2>
      <a:accent3>
        <a:srgbClr val="465359"/>
      </a:accent3>
      <a:accent4>
        <a:srgbClr val="969FA7"/>
      </a:accent4>
      <a:accent5>
        <a:srgbClr val="A9C37C"/>
      </a:accent5>
      <a:accent6>
        <a:srgbClr val="5A8071"/>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Props1.xml><?xml version="1.0" encoding="utf-8"?>
<ds:datastoreItem xmlns:ds="http://schemas.openxmlformats.org/officeDocument/2006/customXml" ds:itemID="{015B051E-3904-4E9D-85DB-A0B426C9A88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CCEB89B-922A-4F66-97DB-EDD8F270360B}">
  <ds:schemaRefs>
    <ds:schemaRef ds:uri="http://schemas.microsoft.com/sharepoint/v3/contenttype/forms"/>
  </ds:schemaRefs>
</ds:datastoreItem>
</file>

<file path=customXml/itemProps3.xml><?xml version="1.0" encoding="utf-8"?>
<ds:datastoreItem xmlns:ds="http://schemas.openxmlformats.org/officeDocument/2006/customXml" ds:itemID="{88D7F1A9-0188-45A8-AAB7-D8B3257A9F5E}">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_DividendVTI</Template>
  <TotalTime>0</TotalTime>
  <Words>970</Words>
  <Application>Microsoft Office PowerPoint</Application>
  <PresentationFormat>Widescreen</PresentationFormat>
  <Paragraphs>94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Abadi</vt:lpstr>
      <vt:lpstr>Aptos Narrow</vt:lpstr>
      <vt:lpstr>Calibri</vt:lpstr>
      <vt:lpstr>Gill Sans MT</vt:lpstr>
      <vt:lpstr>Wingdings 2</vt:lpstr>
      <vt:lpstr>DividendVTI</vt:lpstr>
      <vt:lpstr>DNA Profiling In Forensic Science</vt:lpstr>
      <vt:lpstr>Presenters : Supan Roy                                 ID: 232-15-716                                 Md Yeasin Shazad Peal    ID: 232-15-102</vt:lpstr>
      <vt:lpstr>Introduction</vt:lpstr>
      <vt:lpstr>DNA Structure and Genome</vt:lpstr>
      <vt:lpstr>Classification of Human Genome</vt:lpstr>
      <vt:lpstr>Genome and Forensic Genetics</vt:lpstr>
      <vt:lpstr>Collection and Handling of Material at the Crime Scenes</vt:lpstr>
      <vt:lpstr>Characterization of DNA Analysis: Basic Steps</vt:lpstr>
      <vt:lpstr>DNA Extraction</vt:lpstr>
      <vt:lpstr>DNA Quantification</vt:lpstr>
      <vt:lpstr>DNA  Amplification</vt:lpstr>
      <vt:lpstr>Detection of the DNA-Amplified Products</vt:lpstr>
      <vt:lpstr>Analysis of the  Y Chromosome</vt:lpstr>
      <vt:lpstr>Impact of Genetic Identification in Justice</vt:lpstr>
      <vt:lpstr>Conclusion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2021-04-23T08:52:05Z</dcterms:created>
  <dcterms:modified xsi:type="dcterms:W3CDTF">2023-09-19T13:00:47Z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