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</p:sldIdLst>
  <p:sldSz cx="12192000" cy="6858000"/>
  <p:notesSz cx="7102475" cy="9388475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C465-FD0B-45B7-94E1-72F6A2648F22}" type="datetimeFigureOut">
              <a:rPr lang="th-TH" smtClean="0"/>
              <a:t>10/02/68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2E46-EA08-4CA8-8F54-4DC4A279FA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9815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C465-FD0B-45B7-94E1-72F6A2648F22}" type="datetimeFigureOut">
              <a:rPr lang="th-TH" smtClean="0"/>
              <a:t>10/02/68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2E46-EA08-4CA8-8F54-4DC4A279FA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837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C465-FD0B-45B7-94E1-72F6A2648F22}" type="datetimeFigureOut">
              <a:rPr lang="th-TH" smtClean="0"/>
              <a:t>10/02/68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2E46-EA08-4CA8-8F54-4DC4A279FA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9091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C465-FD0B-45B7-94E1-72F6A2648F22}" type="datetimeFigureOut">
              <a:rPr lang="th-TH" smtClean="0"/>
              <a:t>10/02/68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2E46-EA08-4CA8-8F54-4DC4A279FA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033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C465-FD0B-45B7-94E1-72F6A2648F22}" type="datetimeFigureOut">
              <a:rPr lang="th-TH" smtClean="0"/>
              <a:t>10/02/68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2E46-EA08-4CA8-8F54-4DC4A279FA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3531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C465-FD0B-45B7-94E1-72F6A2648F22}" type="datetimeFigureOut">
              <a:rPr lang="th-TH" smtClean="0"/>
              <a:t>10/02/68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2E46-EA08-4CA8-8F54-4DC4A279FA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292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C465-FD0B-45B7-94E1-72F6A2648F22}" type="datetimeFigureOut">
              <a:rPr lang="th-TH" smtClean="0"/>
              <a:t>10/02/68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2E46-EA08-4CA8-8F54-4DC4A279FA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2946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C465-FD0B-45B7-94E1-72F6A2648F22}" type="datetimeFigureOut">
              <a:rPr lang="th-TH" smtClean="0"/>
              <a:t>10/02/68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2E46-EA08-4CA8-8F54-4DC4A279FA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560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C465-FD0B-45B7-94E1-72F6A2648F22}" type="datetimeFigureOut">
              <a:rPr lang="th-TH" smtClean="0"/>
              <a:t>10/02/68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2E46-EA08-4CA8-8F54-4DC4A279FA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839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C465-FD0B-45B7-94E1-72F6A2648F22}" type="datetimeFigureOut">
              <a:rPr lang="th-TH" smtClean="0"/>
              <a:t>10/02/68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2E46-EA08-4CA8-8F54-4DC4A279FA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349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C465-FD0B-45B7-94E1-72F6A2648F22}" type="datetimeFigureOut">
              <a:rPr lang="th-TH" smtClean="0"/>
              <a:t>10/02/68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2E46-EA08-4CA8-8F54-4DC4A279FA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1235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EC465-FD0B-45B7-94E1-72F6A2648F22}" type="datetimeFigureOut">
              <a:rPr lang="th-TH" smtClean="0"/>
              <a:t>10/02/68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62E46-EA08-4CA8-8F54-4DC4A279FA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223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1E4A0-4770-DE2E-74A7-4D5BCC06E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รูปภาพ 46">
            <a:extLst>
              <a:ext uri="{FF2B5EF4-FFF2-40B4-BE49-F238E27FC236}">
                <a16:creationId xmlns:a16="http://schemas.microsoft.com/office/drawing/2014/main" id="{CB52753F-7D8E-3E6F-AA0A-C0245E73F5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287" y="2541122"/>
            <a:ext cx="2841601" cy="2131682"/>
          </a:xfrm>
          <a:prstGeom prst="rect">
            <a:avLst/>
          </a:prstGeom>
        </p:spPr>
      </p:pic>
      <p:pic>
        <p:nvPicPr>
          <p:cNvPr id="17" name="รูปภาพ 16">
            <a:extLst>
              <a:ext uri="{FF2B5EF4-FFF2-40B4-BE49-F238E27FC236}">
                <a16:creationId xmlns:a16="http://schemas.microsoft.com/office/drawing/2014/main" id="{47E79CBF-D9CF-8BDC-53DE-AE70C427D4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287" y="367321"/>
            <a:ext cx="2841601" cy="2131682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09524FF-4256-87DA-16C9-4FA3AC4E2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44906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แผนที่ประกอบการตรวจค้น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ตรวจยึด </a:t>
            </a:r>
            <a:r>
              <a:rPr lang="th-TH" sz="2400" b="1" kern="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บริเวณห้องเก็บตัวนักกีฬาฟุตซอล โรงเรียนราชวินิตมัธยม</a:t>
            </a:r>
            <a:endParaRPr lang="th-TH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41" name="กล่องข้อความ 105">
            <a:extLst>
              <a:ext uri="{FF2B5EF4-FFF2-40B4-BE49-F238E27FC236}">
                <a16:creationId xmlns:a16="http://schemas.microsoft.com/office/drawing/2014/main" id="{86B8275D-71AB-B0CB-AAEC-8F7FC8EEF1D8}"/>
              </a:ext>
            </a:extLst>
          </p:cNvPr>
          <p:cNvSpPr txBox="1"/>
          <p:nvPr/>
        </p:nvSpPr>
        <p:spPr>
          <a:xfrm>
            <a:off x="3940000" y="6040574"/>
            <a:ext cx="2383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TH SarabunPSK" pitchFamily="34" charset="-34"/>
                <a:cs typeface="TH SarabunPSK" panose="020B0500040200020003" pitchFamily="34" charset="-34"/>
              </a:rPr>
              <a:t>ลงชื่อ พ.ต.ท.</a:t>
            </a:r>
          </a:p>
          <a:p>
            <a:r>
              <a:rPr lang="th-TH" sz="1600" dirty="0">
                <a:latin typeface="TH SarabunPSK" pitchFamily="34" charset="-34"/>
                <a:cs typeface="TH SarabunPSK" panose="020B0500040200020003" pitchFamily="34" charset="-34"/>
              </a:rPr>
              <a:t>                ณ</a:t>
            </a:r>
            <a:r>
              <a:rPr lang="th-TH" sz="1600" dirty="0" err="1">
                <a:latin typeface="TH SarabunPSK" pitchFamily="34" charset="-34"/>
                <a:cs typeface="TH SarabunPSK" panose="020B0500040200020003" pitchFamily="34" charset="-34"/>
              </a:rPr>
              <a:t>ัฏฐพั</a:t>
            </a:r>
            <a:r>
              <a:rPr lang="th-TH" sz="1600" dirty="0">
                <a:latin typeface="TH SarabunPSK" pitchFamily="34" charset="-34"/>
                <a:cs typeface="TH SarabunPSK" panose="020B0500040200020003" pitchFamily="34" charset="-34"/>
              </a:rPr>
              <a:t>ชร์ งามประดิษฐ์</a:t>
            </a:r>
          </a:p>
          <a:p>
            <a:r>
              <a:rPr lang="th-TH" sz="1600" dirty="0">
                <a:latin typeface="TH SarabunPSK" pitchFamily="34" charset="-34"/>
                <a:cs typeface="TH SarabunPSK" panose="020B0500040200020003" pitchFamily="34" charset="-34"/>
              </a:rPr>
              <a:t>                       (ผู้ตรวจค้น)</a:t>
            </a:r>
          </a:p>
          <a:p>
            <a:endParaRPr lang="th-TH" sz="1600" dirty="0">
              <a:latin typeface="TH SarabunPSK" pitchFamily="34" charset="-34"/>
              <a:cs typeface="TH SarabunPSK" panose="020B0500040200020003" pitchFamily="34" charset="-34"/>
            </a:endParaRPr>
          </a:p>
          <a:p>
            <a:r>
              <a:rPr lang="th-TH" sz="1600" dirty="0">
                <a:latin typeface="TH SarabunPSK" pitchFamily="34" charset="-34"/>
                <a:cs typeface="TH SarabunPSK" panose="020B0500040200020003" pitchFamily="34" charset="-34"/>
              </a:rPr>
              <a:t>                  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E10CEE-A753-E3D5-F2DB-DD1F45182D1F}"/>
              </a:ext>
            </a:extLst>
          </p:cNvPr>
          <p:cNvSpPr/>
          <p:nvPr/>
        </p:nvSpPr>
        <p:spPr>
          <a:xfrm rot="5400000">
            <a:off x="1198918" y="1087903"/>
            <a:ext cx="4806048" cy="47437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132" name="กลุ่ม 131">
            <a:extLst>
              <a:ext uri="{FF2B5EF4-FFF2-40B4-BE49-F238E27FC236}">
                <a16:creationId xmlns:a16="http://schemas.microsoft.com/office/drawing/2014/main" id="{3AA378CC-08BD-5A10-33E3-4CC318A6C355}"/>
              </a:ext>
            </a:extLst>
          </p:cNvPr>
          <p:cNvGrpSpPr/>
          <p:nvPr/>
        </p:nvGrpSpPr>
        <p:grpSpPr>
          <a:xfrm rot="16200000">
            <a:off x="3144982" y="5132290"/>
            <a:ext cx="1077219" cy="1135662"/>
            <a:chOff x="2534570" y="2408863"/>
            <a:chExt cx="635921" cy="447009"/>
          </a:xfrm>
        </p:grpSpPr>
        <p:grpSp>
          <p:nvGrpSpPr>
            <p:cNvPr id="133" name="กลุ่ม 132">
              <a:extLst>
                <a:ext uri="{FF2B5EF4-FFF2-40B4-BE49-F238E27FC236}">
                  <a16:creationId xmlns:a16="http://schemas.microsoft.com/office/drawing/2014/main" id="{96DF514F-E7D1-C07A-B4AC-3A012367C99B}"/>
                </a:ext>
              </a:extLst>
            </p:cNvPr>
            <p:cNvGrpSpPr/>
            <p:nvPr/>
          </p:nvGrpSpPr>
          <p:grpSpPr>
            <a:xfrm>
              <a:off x="2727062" y="2408863"/>
              <a:ext cx="443429" cy="384560"/>
              <a:chOff x="3581641" y="2078863"/>
              <a:chExt cx="443429" cy="384561"/>
            </a:xfrm>
          </p:grpSpPr>
          <p:sp>
            <p:nvSpPr>
              <p:cNvPr id="135" name="สี่เหลี่ยมผืนผ้า 134">
                <a:extLst>
                  <a:ext uri="{FF2B5EF4-FFF2-40B4-BE49-F238E27FC236}">
                    <a16:creationId xmlns:a16="http://schemas.microsoft.com/office/drawing/2014/main" id="{02035BC1-CF34-9B88-53AE-BEEDB4995735}"/>
                  </a:ext>
                </a:extLst>
              </p:cNvPr>
              <p:cNvSpPr/>
              <p:nvPr/>
            </p:nvSpPr>
            <p:spPr>
              <a:xfrm>
                <a:off x="3581641" y="2078863"/>
                <a:ext cx="105398" cy="3845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cxnSp>
            <p:nvCxnSpPr>
              <p:cNvPr id="136" name="ตัวเชื่อมต่อตรง 135">
                <a:extLst>
                  <a:ext uri="{FF2B5EF4-FFF2-40B4-BE49-F238E27FC236}">
                    <a16:creationId xmlns:a16="http://schemas.microsoft.com/office/drawing/2014/main" id="{D66575F5-111B-4019-BB8B-7E9F21FE765E}"/>
                  </a:ext>
                </a:extLst>
              </p:cNvPr>
              <p:cNvCxnSpPr/>
              <p:nvPr/>
            </p:nvCxnSpPr>
            <p:spPr>
              <a:xfrm flipV="1">
                <a:off x="3671723" y="2347461"/>
                <a:ext cx="353347" cy="999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ส่วนโค้ง 133">
              <a:extLst>
                <a:ext uri="{FF2B5EF4-FFF2-40B4-BE49-F238E27FC236}">
                  <a16:creationId xmlns:a16="http://schemas.microsoft.com/office/drawing/2014/main" id="{DEAC62F1-CD29-1159-202D-9EC8361FC11A}"/>
                </a:ext>
              </a:extLst>
            </p:cNvPr>
            <p:cNvSpPr/>
            <p:nvPr/>
          </p:nvSpPr>
          <p:spPr>
            <a:xfrm>
              <a:off x="2534570" y="2408863"/>
              <a:ext cx="635920" cy="447009"/>
            </a:xfrm>
            <a:prstGeom prst="arc">
              <a:avLst>
                <a:gd name="adj1" fmla="val 15550616"/>
                <a:gd name="adj2" fmla="val 536135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1215735-3A7A-FB68-54FF-D7C0560C5D4A}"/>
              </a:ext>
            </a:extLst>
          </p:cNvPr>
          <p:cNvSpPr/>
          <p:nvPr/>
        </p:nvSpPr>
        <p:spPr>
          <a:xfrm rot="5400000">
            <a:off x="1351595" y="1111233"/>
            <a:ext cx="1632955" cy="17524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1905B3B-6BED-ABFA-B928-66FCC139CEF9}"/>
              </a:ext>
            </a:extLst>
          </p:cNvPr>
          <p:cNvSpPr/>
          <p:nvPr/>
        </p:nvSpPr>
        <p:spPr>
          <a:xfrm rot="5400000">
            <a:off x="1261238" y="4007043"/>
            <a:ext cx="1815909" cy="17501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B2B51BFD-4B64-949D-6304-963C81DFAF8C}"/>
              </a:ext>
            </a:extLst>
          </p:cNvPr>
          <p:cNvSpPr/>
          <p:nvPr/>
        </p:nvSpPr>
        <p:spPr>
          <a:xfrm>
            <a:off x="1792865" y="3536979"/>
            <a:ext cx="327113" cy="327113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กล่องข้อความ 105">
            <a:extLst>
              <a:ext uri="{FF2B5EF4-FFF2-40B4-BE49-F238E27FC236}">
                <a16:creationId xmlns:a16="http://schemas.microsoft.com/office/drawing/2014/main" id="{E75D42E6-C0D7-03D8-5CAE-0878DD8BE09B}"/>
              </a:ext>
            </a:extLst>
          </p:cNvPr>
          <p:cNvSpPr txBox="1"/>
          <p:nvPr/>
        </p:nvSpPr>
        <p:spPr>
          <a:xfrm>
            <a:off x="783691" y="5986415"/>
            <a:ext cx="2383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ลงชื่อ </a:t>
            </a:r>
          </a:p>
          <a:p>
            <a:pPr algn="ctr"/>
            <a:r>
              <a:rPr lang="th-TH" sz="1600" kern="1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นายธีรวัฒน์ จานแบน</a:t>
            </a:r>
            <a:endParaRPr lang="en-US" sz="1600" kern="1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 algn="ctr"/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(ผู้ดูแลสถานที่ / ผู้ครอบครอง)</a:t>
            </a:r>
          </a:p>
        </p:txBody>
      </p:sp>
      <p:sp>
        <p:nvSpPr>
          <p:cNvPr id="3" name="TextBox 50">
            <a:extLst>
              <a:ext uri="{FF2B5EF4-FFF2-40B4-BE49-F238E27FC236}">
                <a16:creationId xmlns:a16="http://schemas.microsoft.com/office/drawing/2014/main" id="{3279C5A2-9372-E879-357E-C3D5C97007B1}"/>
              </a:ext>
            </a:extLst>
          </p:cNvPr>
          <p:cNvSpPr txBox="1"/>
          <p:nvPr/>
        </p:nvSpPr>
        <p:spPr>
          <a:xfrm>
            <a:off x="175832" y="557971"/>
            <a:ext cx="99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ชั้นใต้ดิน</a:t>
            </a:r>
          </a:p>
        </p:txBody>
      </p:sp>
      <p:sp>
        <p:nvSpPr>
          <p:cNvPr id="23" name="Star: 5 Points 30">
            <a:extLst>
              <a:ext uri="{FF2B5EF4-FFF2-40B4-BE49-F238E27FC236}">
                <a16:creationId xmlns:a16="http://schemas.microsoft.com/office/drawing/2014/main" id="{7947EBF9-D8DC-BA23-8BA9-459F5AACF996}"/>
              </a:ext>
            </a:extLst>
          </p:cNvPr>
          <p:cNvSpPr/>
          <p:nvPr/>
        </p:nvSpPr>
        <p:spPr>
          <a:xfrm>
            <a:off x="2441718" y="2310949"/>
            <a:ext cx="262371" cy="203682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TextBox 32">
            <a:extLst>
              <a:ext uri="{FF2B5EF4-FFF2-40B4-BE49-F238E27FC236}">
                <a16:creationId xmlns:a16="http://schemas.microsoft.com/office/drawing/2014/main" id="{A7F64BBA-AC3B-1EC5-6D15-314DD6B9200E}"/>
              </a:ext>
            </a:extLst>
          </p:cNvPr>
          <p:cNvSpPr txBox="1"/>
          <p:nvPr/>
        </p:nvSpPr>
        <p:spPr>
          <a:xfrm>
            <a:off x="1440782" y="1225978"/>
            <a:ext cx="758541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sz="16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ลำดับ</a:t>
            </a:r>
            <a:r>
              <a:rPr lang="en-US" sz="16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6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1-2</a:t>
            </a:r>
          </a:p>
        </p:txBody>
      </p:sp>
      <p:cxnSp>
        <p:nvCxnSpPr>
          <p:cNvPr id="38" name="ตัวเชื่อมต่อตรง 137">
            <a:extLst>
              <a:ext uri="{FF2B5EF4-FFF2-40B4-BE49-F238E27FC236}">
                <a16:creationId xmlns:a16="http://schemas.microsoft.com/office/drawing/2014/main" id="{BAA3EDD8-1D81-3F0C-656D-C59270A8C675}"/>
              </a:ext>
            </a:extLst>
          </p:cNvPr>
          <p:cNvCxnSpPr>
            <a:cxnSpLocks/>
          </p:cNvCxnSpPr>
          <p:nvPr/>
        </p:nvCxnSpPr>
        <p:spPr>
          <a:xfrm>
            <a:off x="5125642" y="1340209"/>
            <a:ext cx="8481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ตัวเชื่อมต่อตรง 58">
            <a:extLst>
              <a:ext uri="{FF2B5EF4-FFF2-40B4-BE49-F238E27FC236}">
                <a16:creationId xmlns:a16="http://schemas.microsoft.com/office/drawing/2014/main" id="{0CD0CDFA-7C1C-8C03-65C2-6DBEFE5AE27F}"/>
              </a:ext>
            </a:extLst>
          </p:cNvPr>
          <p:cNvCxnSpPr>
            <a:cxnSpLocks/>
          </p:cNvCxnSpPr>
          <p:nvPr/>
        </p:nvCxnSpPr>
        <p:spPr>
          <a:xfrm>
            <a:off x="5125642" y="1049893"/>
            <a:ext cx="0" cy="2903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กล่องข้อความ 20">
            <a:extLst>
              <a:ext uri="{FF2B5EF4-FFF2-40B4-BE49-F238E27FC236}">
                <a16:creationId xmlns:a16="http://schemas.microsoft.com/office/drawing/2014/main" id="{B95D31BC-EAC4-9690-7C67-996219183FBA}"/>
              </a:ext>
            </a:extLst>
          </p:cNvPr>
          <p:cNvSpPr txBox="1"/>
          <p:nvPr/>
        </p:nvSpPr>
        <p:spPr>
          <a:xfrm>
            <a:off x="5078149" y="1072233"/>
            <a:ext cx="918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ทางออกด้านหลัง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F8FD5AB2-DA8C-99CD-AB3D-6F37AC48C60D}"/>
              </a:ext>
            </a:extLst>
          </p:cNvPr>
          <p:cNvSpPr/>
          <p:nvPr/>
        </p:nvSpPr>
        <p:spPr>
          <a:xfrm rot="5400000">
            <a:off x="1592360" y="2512331"/>
            <a:ext cx="1153664" cy="17501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: Rounded Corners 19">
            <a:extLst>
              <a:ext uri="{FF2B5EF4-FFF2-40B4-BE49-F238E27FC236}">
                <a16:creationId xmlns:a16="http://schemas.microsoft.com/office/drawing/2014/main" id="{4F92E1A9-F6D3-9115-15B4-7DC4BE3E56F2}"/>
              </a:ext>
            </a:extLst>
          </p:cNvPr>
          <p:cNvSpPr/>
          <p:nvPr/>
        </p:nvSpPr>
        <p:spPr>
          <a:xfrm rot="5400000">
            <a:off x="4707515" y="4616863"/>
            <a:ext cx="660876" cy="17501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C6AEC1FF-09EA-307A-797C-1F92472B9945}"/>
              </a:ext>
            </a:extLst>
          </p:cNvPr>
          <p:cNvSpPr/>
          <p:nvPr/>
        </p:nvSpPr>
        <p:spPr>
          <a:xfrm rot="5400000">
            <a:off x="4326872" y="3566331"/>
            <a:ext cx="1410369" cy="17501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: Rounded Corners 19">
            <a:extLst>
              <a:ext uri="{FF2B5EF4-FFF2-40B4-BE49-F238E27FC236}">
                <a16:creationId xmlns:a16="http://schemas.microsoft.com/office/drawing/2014/main" id="{A982E87B-6201-1E22-A6C3-8CC2218B62DC}"/>
              </a:ext>
            </a:extLst>
          </p:cNvPr>
          <p:cNvSpPr/>
          <p:nvPr/>
        </p:nvSpPr>
        <p:spPr>
          <a:xfrm rot="5400000">
            <a:off x="4326872" y="2141049"/>
            <a:ext cx="1410369" cy="17501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ectangle: Rounded Corners 17">
            <a:extLst>
              <a:ext uri="{FF2B5EF4-FFF2-40B4-BE49-F238E27FC236}">
                <a16:creationId xmlns:a16="http://schemas.microsoft.com/office/drawing/2014/main" id="{C43A0BD9-E8C5-4979-6013-4F775E844836}"/>
              </a:ext>
            </a:extLst>
          </p:cNvPr>
          <p:cNvSpPr/>
          <p:nvPr/>
        </p:nvSpPr>
        <p:spPr>
          <a:xfrm rot="5400000">
            <a:off x="5099007" y="112208"/>
            <a:ext cx="592984" cy="1156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TextBox 32">
            <a:extLst>
              <a:ext uri="{FF2B5EF4-FFF2-40B4-BE49-F238E27FC236}">
                <a16:creationId xmlns:a16="http://schemas.microsoft.com/office/drawing/2014/main" id="{AD7BE5B5-BE1D-857C-C46C-002F63298DA1}"/>
              </a:ext>
            </a:extLst>
          </p:cNvPr>
          <p:cNvSpPr txBox="1"/>
          <p:nvPr/>
        </p:nvSpPr>
        <p:spPr>
          <a:xfrm>
            <a:off x="6383681" y="378518"/>
            <a:ext cx="758541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sz="16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ลำดับ</a:t>
            </a:r>
            <a:r>
              <a:rPr lang="en-US" sz="16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6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1-2</a:t>
            </a:r>
          </a:p>
        </p:txBody>
      </p:sp>
      <p:sp>
        <p:nvSpPr>
          <p:cNvPr id="22" name="กล่องข้อความ 20">
            <a:extLst>
              <a:ext uri="{FF2B5EF4-FFF2-40B4-BE49-F238E27FC236}">
                <a16:creationId xmlns:a16="http://schemas.microsoft.com/office/drawing/2014/main" id="{F0DE3F78-E19E-7ADC-7BB1-D9C5F12BF32B}"/>
              </a:ext>
            </a:extLst>
          </p:cNvPr>
          <p:cNvSpPr txBox="1"/>
          <p:nvPr/>
        </p:nvSpPr>
        <p:spPr>
          <a:xfrm>
            <a:off x="4942573" y="557971"/>
            <a:ext cx="905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ห้องครัวด้านหลัง</a:t>
            </a:r>
          </a:p>
        </p:txBody>
      </p:sp>
      <p:sp>
        <p:nvSpPr>
          <p:cNvPr id="24" name="กล่องข้อความ 20">
            <a:extLst>
              <a:ext uri="{FF2B5EF4-FFF2-40B4-BE49-F238E27FC236}">
                <a16:creationId xmlns:a16="http://schemas.microsoft.com/office/drawing/2014/main" id="{9FF64057-070A-8E38-916B-9AE57EEC9BF8}"/>
              </a:ext>
            </a:extLst>
          </p:cNvPr>
          <p:cNvSpPr txBox="1"/>
          <p:nvPr/>
        </p:nvSpPr>
        <p:spPr>
          <a:xfrm>
            <a:off x="1667052" y="4757354"/>
            <a:ext cx="905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ห้องปิงปอง</a:t>
            </a:r>
          </a:p>
        </p:txBody>
      </p:sp>
      <p:sp>
        <p:nvSpPr>
          <p:cNvPr id="25" name="กล่องข้อความ 20">
            <a:extLst>
              <a:ext uri="{FF2B5EF4-FFF2-40B4-BE49-F238E27FC236}">
                <a16:creationId xmlns:a16="http://schemas.microsoft.com/office/drawing/2014/main" id="{96003CDB-FB66-1BA8-2036-0644A138105A}"/>
              </a:ext>
            </a:extLst>
          </p:cNvPr>
          <p:cNvSpPr txBox="1"/>
          <p:nvPr/>
        </p:nvSpPr>
        <p:spPr>
          <a:xfrm>
            <a:off x="1757151" y="3259980"/>
            <a:ext cx="905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โต๊ะทานข้าว</a:t>
            </a:r>
          </a:p>
        </p:txBody>
      </p:sp>
      <p:sp>
        <p:nvSpPr>
          <p:cNvPr id="27" name="กล่องข้อความ 20">
            <a:extLst>
              <a:ext uri="{FF2B5EF4-FFF2-40B4-BE49-F238E27FC236}">
                <a16:creationId xmlns:a16="http://schemas.microsoft.com/office/drawing/2014/main" id="{093A62A9-8D9A-A403-9C08-AD3BBFEFDCB8}"/>
              </a:ext>
            </a:extLst>
          </p:cNvPr>
          <p:cNvSpPr txBox="1"/>
          <p:nvPr/>
        </p:nvSpPr>
        <p:spPr>
          <a:xfrm>
            <a:off x="4314699" y="5535043"/>
            <a:ext cx="1526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ห้องพัก นายธีรวัฒน์ จานแบน</a:t>
            </a:r>
          </a:p>
        </p:txBody>
      </p:sp>
      <p:sp>
        <p:nvSpPr>
          <p:cNvPr id="39" name="กล่องข้อความ 20">
            <a:extLst>
              <a:ext uri="{FF2B5EF4-FFF2-40B4-BE49-F238E27FC236}">
                <a16:creationId xmlns:a16="http://schemas.microsoft.com/office/drawing/2014/main" id="{6CB48D30-EC09-B9DD-150F-0E9225EF12EA}"/>
              </a:ext>
            </a:extLst>
          </p:cNvPr>
          <p:cNvSpPr txBox="1"/>
          <p:nvPr/>
        </p:nvSpPr>
        <p:spPr>
          <a:xfrm>
            <a:off x="4436650" y="4307880"/>
            <a:ext cx="1526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ห้องพัก นักกีฬาฟุตซอล 1</a:t>
            </a:r>
          </a:p>
        </p:txBody>
      </p:sp>
      <p:sp>
        <p:nvSpPr>
          <p:cNvPr id="41" name="กล่องข้อความ 20">
            <a:extLst>
              <a:ext uri="{FF2B5EF4-FFF2-40B4-BE49-F238E27FC236}">
                <a16:creationId xmlns:a16="http://schemas.microsoft.com/office/drawing/2014/main" id="{5D1826EF-2EAA-82E3-CDF2-954A47FDB0D7}"/>
              </a:ext>
            </a:extLst>
          </p:cNvPr>
          <p:cNvSpPr txBox="1"/>
          <p:nvPr/>
        </p:nvSpPr>
        <p:spPr>
          <a:xfrm>
            <a:off x="4362192" y="2966776"/>
            <a:ext cx="1526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ห้องพัก นักกีฬาฟุตซอล 2</a:t>
            </a:r>
          </a:p>
        </p:txBody>
      </p:sp>
      <p:sp>
        <p:nvSpPr>
          <p:cNvPr id="42" name="TextBox 32">
            <a:extLst>
              <a:ext uri="{FF2B5EF4-FFF2-40B4-BE49-F238E27FC236}">
                <a16:creationId xmlns:a16="http://schemas.microsoft.com/office/drawing/2014/main" id="{9BC663EF-CFC5-21E6-96A0-6BCB37476EBD}"/>
              </a:ext>
            </a:extLst>
          </p:cNvPr>
          <p:cNvSpPr txBox="1"/>
          <p:nvPr/>
        </p:nvSpPr>
        <p:spPr>
          <a:xfrm>
            <a:off x="4241453" y="5196489"/>
            <a:ext cx="63511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sz="16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ลำดับ</a:t>
            </a:r>
            <a:r>
              <a:rPr lang="en-US" sz="16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6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43" name="Star: 5 Points 30">
            <a:extLst>
              <a:ext uri="{FF2B5EF4-FFF2-40B4-BE49-F238E27FC236}">
                <a16:creationId xmlns:a16="http://schemas.microsoft.com/office/drawing/2014/main" id="{F6AF1610-CB62-D84E-5279-2F96178D50EF}"/>
              </a:ext>
            </a:extLst>
          </p:cNvPr>
          <p:cNvSpPr/>
          <p:nvPr/>
        </p:nvSpPr>
        <p:spPr>
          <a:xfrm>
            <a:off x="5012953" y="5264420"/>
            <a:ext cx="225378" cy="220734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TextBox 32">
            <a:extLst>
              <a:ext uri="{FF2B5EF4-FFF2-40B4-BE49-F238E27FC236}">
                <a16:creationId xmlns:a16="http://schemas.microsoft.com/office/drawing/2014/main" id="{7F6D540D-EC5A-20C3-715A-C244785E729E}"/>
              </a:ext>
            </a:extLst>
          </p:cNvPr>
          <p:cNvSpPr txBox="1"/>
          <p:nvPr/>
        </p:nvSpPr>
        <p:spPr>
          <a:xfrm>
            <a:off x="6389036" y="2548871"/>
            <a:ext cx="63511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sz="16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ลำดับ</a:t>
            </a:r>
            <a:r>
              <a:rPr lang="en-US" sz="16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6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48" name="กล่องข้อความ 20">
            <a:extLst>
              <a:ext uri="{FF2B5EF4-FFF2-40B4-BE49-F238E27FC236}">
                <a16:creationId xmlns:a16="http://schemas.microsoft.com/office/drawing/2014/main" id="{B3E70449-42C4-0B4F-4C91-C4B14343078E}"/>
              </a:ext>
            </a:extLst>
          </p:cNvPr>
          <p:cNvSpPr txBox="1"/>
          <p:nvPr/>
        </p:nvSpPr>
        <p:spPr>
          <a:xfrm>
            <a:off x="1757150" y="1876676"/>
            <a:ext cx="1055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ห้องแต่งตัวนักกีฬา</a:t>
            </a:r>
          </a:p>
        </p:txBody>
      </p:sp>
      <p:pic>
        <p:nvPicPr>
          <p:cNvPr id="50" name="รูปภาพ 49">
            <a:extLst>
              <a:ext uri="{FF2B5EF4-FFF2-40B4-BE49-F238E27FC236}">
                <a16:creationId xmlns:a16="http://schemas.microsoft.com/office/drawing/2014/main" id="{38D2441A-E28B-4787-DA0E-A8E485BF16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039" y="370769"/>
            <a:ext cx="2834602" cy="2126431"/>
          </a:xfrm>
          <a:prstGeom prst="rect">
            <a:avLst/>
          </a:prstGeom>
        </p:spPr>
      </p:pic>
      <p:sp>
        <p:nvSpPr>
          <p:cNvPr id="51" name="TextBox 32">
            <a:extLst>
              <a:ext uri="{FF2B5EF4-FFF2-40B4-BE49-F238E27FC236}">
                <a16:creationId xmlns:a16="http://schemas.microsoft.com/office/drawing/2014/main" id="{C291D05C-6463-28E1-F8BE-D5B6D395DB22}"/>
              </a:ext>
            </a:extLst>
          </p:cNvPr>
          <p:cNvSpPr txBox="1"/>
          <p:nvPr/>
        </p:nvSpPr>
        <p:spPr>
          <a:xfrm>
            <a:off x="9310453" y="370769"/>
            <a:ext cx="64793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sz="1600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ห้องครัว</a:t>
            </a:r>
          </a:p>
        </p:txBody>
      </p:sp>
      <p:pic>
        <p:nvPicPr>
          <p:cNvPr id="53" name="รูปภาพ 52">
            <a:extLst>
              <a:ext uri="{FF2B5EF4-FFF2-40B4-BE49-F238E27FC236}">
                <a16:creationId xmlns:a16="http://schemas.microsoft.com/office/drawing/2014/main" id="{584394FD-721C-3363-96BB-67DC00AD1B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539" y="2533374"/>
            <a:ext cx="2841601" cy="2131681"/>
          </a:xfrm>
          <a:prstGeom prst="rect">
            <a:avLst/>
          </a:prstGeom>
        </p:spPr>
      </p:pic>
      <p:pic>
        <p:nvPicPr>
          <p:cNvPr id="55" name="รูปภาพ 54">
            <a:extLst>
              <a:ext uri="{FF2B5EF4-FFF2-40B4-BE49-F238E27FC236}">
                <a16:creationId xmlns:a16="http://schemas.microsoft.com/office/drawing/2014/main" id="{4D34698B-85DB-C298-8854-D99B07ADE7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287" y="4703800"/>
            <a:ext cx="2831271" cy="2123933"/>
          </a:xfrm>
          <a:prstGeom prst="rect">
            <a:avLst/>
          </a:prstGeom>
        </p:spPr>
      </p:pic>
      <p:sp>
        <p:nvSpPr>
          <p:cNvPr id="56" name="TextBox 32">
            <a:extLst>
              <a:ext uri="{FF2B5EF4-FFF2-40B4-BE49-F238E27FC236}">
                <a16:creationId xmlns:a16="http://schemas.microsoft.com/office/drawing/2014/main" id="{D8587091-152E-00EC-5C2C-42E192F9AF2F}"/>
              </a:ext>
            </a:extLst>
          </p:cNvPr>
          <p:cNvSpPr txBox="1"/>
          <p:nvPr/>
        </p:nvSpPr>
        <p:spPr>
          <a:xfrm>
            <a:off x="9318202" y="2539184"/>
            <a:ext cx="1225015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sz="1600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ห้องแต่งตัวนักกีฬา</a:t>
            </a:r>
          </a:p>
        </p:txBody>
      </p:sp>
      <p:sp>
        <p:nvSpPr>
          <p:cNvPr id="57" name="TextBox 32">
            <a:extLst>
              <a:ext uri="{FF2B5EF4-FFF2-40B4-BE49-F238E27FC236}">
                <a16:creationId xmlns:a16="http://schemas.microsoft.com/office/drawing/2014/main" id="{6AE5707D-0F87-0A95-85B0-C567608892C1}"/>
              </a:ext>
            </a:extLst>
          </p:cNvPr>
          <p:cNvSpPr txBox="1"/>
          <p:nvPr/>
        </p:nvSpPr>
        <p:spPr>
          <a:xfrm>
            <a:off x="6389036" y="4714923"/>
            <a:ext cx="872355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sz="1600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โต๊ะทานข้าว</a:t>
            </a:r>
          </a:p>
        </p:txBody>
      </p:sp>
      <p:pic>
        <p:nvPicPr>
          <p:cNvPr id="59" name="รูปภาพ 58">
            <a:extLst>
              <a:ext uri="{FF2B5EF4-FFF2-40B4-BE49-F238E27FC236}">
                <a16:creationId xmlns:a16="http://schemas.microsoft.com/office/drawing/2014/main" id="{61403C80-7B34-31EF-3E76-AD1D6CFE5AA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453" y="4695220"/>
            <a:ext cx="2825372" cy="2119507"/>
          </a:xfrm>
          <a:prstGeom prst="rect">
            <a:avLst/>
          </a:prstGeom>
        </p:spPr>
      </p:pic>
      <p:sp>
        <p:nvSpPr>
          <p:cNvPr id="60" name="TextBox 32">
            <a:extLst>
              <a:ext uri="{FF2B5EF4-FFF2-40B4-BE49-F238E27FC236}">
                <a16:creationId xmlns:a16="http://schemas.microsoft.com/office/drawing/2014/main" id="{B255292D-B750-9BA5-DF39-323133833802}"/>
              </a:ext>
            </a:extLst>
          </p:cNvPr>
          <p:cNvSpPr txBox="1"/>
          <p:nvPr/>
        </p:nvSpPr>
        <p:spPr>
          <a:xfrm>
            <a:off x="9318637" y="4711078"/>
            <a:ext cx="105990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sz="1600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ห้องพัก นักกีฬา</a:t>
            </a:r>
          </a:p>
        </p:txBody>
      </p:sp>
    </p:spTree>
    <p:extLst>
      <p:ext uri="{BB962C8B-B14F-4D97-AF65-F5344CB8AC3E}">
        <p14:creationId xmlns:p14="http://schemas.microsoft.com/office/powerpoint/2010/main" val="52928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7CC1B-B7FA-7E7C-2559-4B2F189A0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58714F1-FF11-A8B1-23E9-F66773EE3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575"/>
            <a:ext cx="12191999" cy="44906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แผนที่ประกอบการตรวจค้น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ตรวจยึด </a:t>
            </a:r>
            <a:r>
              <a:rPr lang="th-TH" sz="2400" b="1" kern="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บริเวณห้องพักครูพลานามัย โรงเรียนราชวินิตมัธยม</a:t>
            </a:r>
            <a:endParaRPr lang="th-TH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41" name="กล่องข้อความ 105">
            <a:extLst>
              <a:ext uri="{FF2B5EF4-FFF2-40B4-BE49-F238E27FC236}">
                <a16:creationId xmlns:a16="http://schemas.microsoft.com/office/drawing/2014/main" id="{4E017429-AAEE-4430-DA3B-C80271550532}"/>
              </a:ext>
            </a:extLst>
          </p:cNvPr>
          <p:cNvSpPr txBox="1"/>
          <p:nvPr/>
        </p:nvSpPr>
        <p:spPr>
          <a:xfrm>
            <a:off x="3940000" y="6040574"/>
            <a:ext cx="2383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TH SarabunPSK" pitchFamily="34" charset="-34"/>
                <a:cs typeface="TH SarabunPSK" panose="020B0500040200020003" pitchFamily="34" charset="-34"/>
              </a:rPr>
              <a:t>ลงชื่อ พ.ต.ท.</a:t>
            </a:r>
          </a:p>
          <a:p>
            <a:r>
              <a:rPr lang="th-TH" sz="1600" dirty="0">
                <a:latin typeface="TH SarabunPSK" pitchFamily="34" charset="-34"/>
                <a:cs typeface="TH SarabunPSK" panose="020B0500040200020003" pitchFamily="34" charset="-34"/>
              </a:rPr>
              <a:t>                ณ</a:t>
            </a:r>
            <a:r>
              <a:rPr lang="th-TH" sz="1600" dirty="0" err="1">
                <a:latin typeface="TH SarabunPSK" pitchFamily="34" charset="-34"/>
                <a:cs typeface="TH SarabunPSK" panose="020B0500040200020003" pitchFamily="34" charset="-34"/>
              </a:rPr>
              <a:t>ัฏฐพั</a:t>
            </a:r>
            <a:r>
              <a:rPr lang="th-TH" sz="1600" dirty="0">
                <a:latin typeface="TH SarabunPSK" pitchFamily="34" charset="-34"/>
                <a:cs typeface="TH SarabunPSK" panose="020B0500040200020003" pitchFamily="34" charset="-34"/>
              </a:rPr>
              <a:t>ชร์ งามประดิษฐ์</a:t>
            </a:r>
          </a:p>
          <a:p>
            <a:r>
              <a:rPr lang="th-TH" sz="1600" dirty="0">
                <a:latin typeface="TH SarabunPSK" pitchFamily="34" charset="-34"/>
                <a:cs typeface="TH SarabunPSK" panose="020B0500040200020003" pitchFamily="34" charset="-34"/>
              </a:rPr>
              <a:t>                       (ผู้ตรวจค้น)</a:t>
            </a:r>
          </a:p>
          <a:p>
            <a:endParaRPr lang="th-TH" sz="1600" dirty="0">
              <a:latin typeface="TH SarabunPSK" pitchFamily="34" charset="-34"/>
              <a:cs typeface="TH SarabunPSK" panose="020B0500040200020003" pitchFamily="34" charset="-34"/>
            </a:endParaRPr>
          </a:p>
          <a:p>
            <a:r>
              <a:rPr lang="th-TH" sz="1600" dirty="0">
                <a:latin typeface="TH SarabunPSK" pitchFamily="34" charset="-34"/>
                <a:cs typeface="TH SarabunPSK" panose="020B0500040200020003" pitchFamily="34" charset="-34"/>
              </a:rPr>
              <a:t>                  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AEEBAA-FA1C-4B87-55B6-3A8C942C04BF}"/>
              </a:ext>
            </a:extLst>
          </p:cNvPr>
          <p:cNvSpPr/>
          <p:nvPr/>
        </p:nvSpPr>
        <p:spPr>
          <a:xfrm rot="5400000">
            <a:off x="1198918" y="1087903"/>
            <a:ext cx="4806048" cy="47437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132" name="กลุ่ม 131">
            <a:extLst>
              <a:ext uri="{FF2B5EF4-FFF2-40B4-BE49-F238E27FC236}">
                <a16:creationId xmlns:a16="http://schemas.microsoft.com/office/drawing/2014/main" id="{328D7A3B-A4C5-FC45-04FC-3EBC1891E1B3}"/>
              </a:ext>
            </a:extLst>
          </p:cNvPr>
          <p:cNvGrpSpPr/>
          <p:nvPr/>
        </p:nvGrpSpPr>
        <p:grpSpPr>
          <a:xfrm rot="18863332" flipV="1">
            <a:off x="1117782" y="4434567"/>
            <a:ext cx="1391348" cy="1424065"/>
            <a:chOff x="2534570" y="2408863"/>
            <a:chExt cx="635921" cy="447009"/>
          </a:xfrm>
        </p:grpSpPr>
        <p:grpSp>
          <p:nvGrpSpPr>
            <p:cNvPr id="133" name="กลุ่ม 132">
              <a:extLst>
                <a:ext uri="{FF2B5EF4-FFF2-40B4-BE49-F238E27FC236}">
                  <a16:creationId xmlns:a16="http://schemas.microsoft.com/office/drawing/2014/main" id="{232DD0D8-E25E-20AC-52DA-7B663E449C98}"/>
                </a:ext>
              </a:extLst>
            </p:cNvPr>
            <p:cNvGrpSpPr/>
            <p:nvPr/>
          </p:nvGrpSpPr>
          <p:grpSpPr>
            <a:xfrm>
              <a:off x="2727062" y="2408863"/>
              <a:ext cx="443429" cy="384560"/>
              <a:chOff x="3581641" y="2078863"/>
              <a:chExt cx="443429" cy="384561"/>
            </a:xfrm>
          </p:grpSpPr>
          <p:sp>
            <p:nvSpPr>
              <p:cNvPr id="135" name="สี่เหลี่ยมผืนผ้า 134">
                <a:extLst>
                  <a:ext uri="{FF2B5EF4-FFF2-40B4-BE49-F238E27FC236}">
                    <a16:creationId xmlns:a16="http://schemas.microsoft.com/office/drawing/2014/main" id="{1F60FD89-633A-F4BC-6FA4-6450446E1C6B}"/>
                  </a:ext>
                </a:extLst>
              </p:cNvPr>
              <p:cNvSpPr/>
              <p:nvPr/>
            </p:nvSpPr>
            <p:spPr>
              <a:xfrm>
                <a:off x="3581641" y="2078863"/>
                <a:ext cx="105398" cy="3845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cxnSp>
            <p:nvCxnSpPr>
              <p:cNvPr id="136" name="ตัวเชื่อมต่อตรง 135">
                <a:extLst>
                  <a:ext uri="{FF2B5EF4-FFF2-40B4-BE49-F238E27FC236}">
                    <a16:creationId xmlns:a16="http://schemas.microsoft.com/office/drawing/2014/main" id="{FDC23B86-FEDE-F076-CFC0-56179F936B77}"/>
                  </a:ext>
                </a:extLst>
              </p:cNvPr>
              <p:cNvCxnSpPr/>
              <p:nvPr/>
            </p:nvCxnSpPr>
            <p:spPr>
              <a:xfrm flipV="1">
                <a:off x="3671723" y="2347461"/>
                <a:ext cx="353347" cy="999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ส่วนโค้ง 133">
              <a:extLst>
                <a:ext uri="{FF2B5EF4-FFF2-40B4-BE49-F238E27FC236}">
                  <a16:creationId xmlns:a16="http://schemas.microsoft.com/office/drawing/2014/main" id="{96186EB2-F973-900E-CF99-DC3B52F19E7A}"/>
                </a:ext>
              </a:extLst>
            </p:cNvPr>
            <p:cNvSpPr/>
            <p:nvPr/>
          </p:nvSpPr>
          <p:spPr>
            <a:xfrm>
              <a:off x="2534570" y="2408863"/>
              <a:ext cx="635920" cy="447009"/>
            </a:xfrm>
            <a:prstGeom prst="arc">
              <a:avLst>
                <a:gd name="adj1" fmla="val 15550616"/>
                <a:gd name="adj2" fmla="val 536135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3BA959D-EC55-2DAB-1A26-6662ADC5E14D}"/>
              </a:ext>
            </a:extLst>
          </p:cNvPr>
          <p:cNvSpPr/>
          <p:nvPr/>
        </p:nvSpPr>
        <p:spPr>
          <a:xfrm rot="5400000">
            <a:off x="-296451" y="2807926"/>
            <a:ext cx="3460235" cy="2540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กล่องข้อความ 105">
            <a:extLst>
              <a:ext uri="{FF2B5EF4-FFF2-40B4-BE49-F238E27FC236}">
                <a16:creationId xmlns:a16="http://schemas.microsoft.com/office/drawing/2014/main" id="{C05F192B-C5C0-BD7C-2EA1-9F83500F16AF}"/>
              </a:ext>
            </a:extLst>
          </p:cNvPr>
          <p:cNvSpPr txBox="1"/>
          <p:nvPr/>
        </p:nvSpPr>
        <p:spPr>
          <a:xfrm>
            <a:off x="783691" y="5986415"/>
            <a:ext cx="2383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ลงชื่อ </a:t>
            </a:r>
          </a:p>
          <a:p>
            <a:pPr algn="ctr"/>
            <a:r>
              <a:rPr lang="th-TH" sz="1600" kern="1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นายธีรวัฒน์ จานแบน</a:t>
            </a:r>
            <a:endParaRPr lang="en-US" sz="1600" kern="1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 algn="ctr"/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(ผู้ดูแลสถานที่ / ผู้ครอบครอง)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863CCD6B-B10B-9EBE-780A-272734F4D188}"/>
              </a:ext>
            </a:extLst>
          </p:cNvPr>
          <p:cNvSpPr/>
          <p:nvPr/>
        </p:nvSpPr>
        <p:spPr>
          <a:xfrm rot="5400000">
            <a:off x="2806369" y="867454"/>
            <a:ext cx="442427" cy="18248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9" name="Rectangle: Rounded Corners 19">
            <a:extLst>
              <a:ext uri="{FF2B5EF4-FFF2-40B4-BE49-F238E27FC236}">
                <a16:creationId xmlns:a16="http://schemas.microsoft.com/office/drawing/2014/main" id="{F4E1E19C-1ED8-B599-0F68-3878DF3E9067}"/>
              </a:ext>
            </a:extLst>
          </p:cNvPr>
          <p:cNvSpPr/>
          <p:nvPr/>
        </p:nvSpPr>
        <p:spPr>
          <a:xfrm rot="5400000">
            <a:off x="4505896" y="2556834"/>
            <a:ext cx="1013633" cy="4284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TextBox 32">
            <a:extLst>
              <a:ext uri="{FF2B5EF4-FFF2-40B4-BE49-F238E27FC236}">
                <a16:creationId xmlns:a16="http://schemas.microsoft.com/office/drawing/2014/main" id="{041D5291-E4D5-B378-FF32-83AB49F686AB}"/>
              </a:ext>
            </a:extLst>
          </p:cNvPr>
          <p:cNvSpPr txBox="1"/>
          <p:nvPr/>
        </p:nvSpPr>
        <p:spPr>
          <a:xfrm>
            <a:off x="2844513" y="1604115"/>
            <a:ext cx="992579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sz="1400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โต๊ะคอมหลังห้อง</a:t>
            </a:r>
          </a:p>
        </p:txBody>
      </p:sp>
      <p:sp>
        <p:nvSpPr>
          <p:cNvPr id="4" name="Rectangle: Rounded Corners 17">
            <a:extLst>
              <a:ext uri="{FF2B5EF4-FFF2-40B4-BE49-F238E27FC236}">
                <a16:creationId xmlns:a16="http://schemas.microsoft.com/office/drawing/2014/main" id="{EB9F04E7-E050-ACEF-8C50-58AB84A6B5C9}"/>
              </a:ext>
            </a:extLst>
          </p:cNvPr>
          <p:cNvSpPr/>
          <p:nvPr/>
        </p:nvSpPr>
        <p:spPr>
          <a:xfrm rot="5400000">
            <a:off x="2817294" y="1835815"/>
            <a:ext cx="442427" cy="18248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0" name="Rectangle: Rounded Corners 17">
            <a:extLst>
              <a:ext uri="{FF2B5EF4-FFF2-40B4-BE49-F238E27FC236}">
                <a16:creationId xmlns:a16="http://schemas.microsoft.com/office/drawing/2014/main" id="{5B6ED47C-666B-294F-6D84-5D3CCBDFC5EC}"/>
              </a:ext>
            </a:extLst>
          </p:cNvPr>
          <p:cNvSpPr/>
          <p:nvPr/>
        </p:nvSpPr>
        <p:spPr>
          <a:xfrm rot="5400000">
            <a:off x="2800144" y="2731714"/>
            <a:ext cx="442427" cy="18248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1" name="Rectangle: Rounded Corners 19">
            <a:extLst>
              <a:ext uri="{FF2B5EF4-FFF2-40B4-BE49-F238E27FC236}">
                <a16:creationId xmlns:a16="http://schemas.microsoft.com/office/drawing/2014/main" id="{FD91CAA1-6B42-F728-11C0-F390DFC97AC4}"/>
              </a:ext>
            </a:extLst>
          </p:cNvPr>
          <p:cNvSpPr/>
          <p:nvPr/>
        </p:nvSpPr>
        <p:spPr>
          <a:xfrm rot="5400000">
            <a:off x="4505895" y="3605086"/>
            <a:ext cx="1013633" cy="4284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: Rounded Corners 19">
            <a:extLst>
              <a:ext uri="{FF2B5EF4-FFF2-40B4-BE49-F238E27FC236}">
                <a16:creationId xmlns:a16="http://schemas.microsoft.com/office/drawing/2014/main" id="{215D7EB1-CF6F-3D08-B4E9-1AAF284C914F}"/>
              </a:ext>
            </a:extLst>
          </p:cNvPr>
          <p:cNvSpPr/>
          <p:nvPr/>
        </p:nvSpPr>
        <p:spPr>
          <a:xfrm>
            <a:off x="2833605" y="5536150"/>
            <a:ext cx="3082278" cy="2540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1" name="กราฟิก 20" descr="แล็ปท็อปพร้อมกับโทรศัพท์และเครื่องคิดเลข">
            <a:extLst>
              <a:ext uri="{FF2B5EF4-FFF2-40B4-BE49-F238E27FC236}">
                <a16:creationId xmlns:a16="http://schemas.microsoft.com/office/drawing/2014/main" id="{6C6BD86C-19CD-41D6-78E1-5DC93D78A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92507" y="1440099"/>
            <a:ext cx="752006" cy="752006"/>
          </a:xfrm>
          <a:prstGeom prst="rect">
            <a:avLst/>
          </a:prstGeom>
        </p:spPr>
      </p:pic>
      <p:pic>
        <p:nvPicPr>
          <p:cNvPr id="28" name="รูปภาพ 27">
            <a:extLst>
              <a:ext uri="{FF2B5EF4-FFF2-40B4-BE49-F238E27FC236}">
                <a16:creationId xmlns:a16="http://schemas.microsoft.com/office/drawing/2014/main" id="{E6B33B6F-1004-259F-9E2C-1DA853CD60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13" y="502221"/>
            <a:ext cx="4101863" cy="3077092"/>
          </a:xfrm>
          <a:prstGeom prst="rect">
            <a:avLst/>
          </a:prstGeom>
        </p:spPr>
      </p:pic>
      <p:pic>
        <p:nvPicPr>
          <p:cNvPr id="33" name="รูปภาพ 32">
            <a:extLst>
              <a:ext uri="{FF2B5EF4-FFF2-40B4-BE49-F238E27FC236}">
                <a16:creationId xmlns:a16="http://schemas.microsoft.com/office/drawing/2014/main" id="{50B0BB6E-D256-31E4-AFA8-DA94C5AB06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13" y="3635258"/>
            <a:ext cx="4101863" cy="3077091"/>
          </a:xfrm>
          <a:prstGeom prst="rect">
            <a:avLst/>
          </a:prstGeom>
        </p:spPr>
      </p:pic>
      <p:sp>
        <p:nvSpPr>
          <p:cNvPr id="34" name="TextBox 32">
            <a:extLst>
              <a:ext uri="{FF2B5EF4-FFF2-40B4-BE49-F238E27FC236}">
                <a16:creationId xmlns:a16="http://schemas.microsoft.com/office/drawing/2014/main" id="{CF0A65F4-0785-C944-2142-275CBE76D438}"/>
              </a:ext>
            </a:extLst>
          </p:cNvPr>
          <p:cNvSpPr txBox="1"/>
          <p:nvPr/>
        </p:nvSpPr>
        <p:spPr>
          <a:xfrm>
            <a:off x="6932711" y="3651880"/>
            <a:ext cx="992579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sz="1400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โต๊ะคอมหลังห้อง</a:t>
            </a:r>
          </a:p>
        </p:txBody>
      </p:sp>
      <p:sp>
        <p:nvSpPr>
          <p:cNvPr id="35" name="TextBox 32">
            <a:extLst>
              <a:ext uri="{FF2B5EF4-FFF2-40B4-BE49-F238E27FC236}">
                <a16:creationId xmlns:a16="http://schemas.microsoft.com/office/drawing/2014/main" id="{A9CD29B3-2AED-7F4C-28A9-497852F448B9}"/>
              </a:ext>
            </a:extLst>
          </p:cNvPr>
          <p:cNvSpPr txBox="1"/>
          <p:nvPr/>
        </p:nvSpPr>
        <p:spPr>
          <a:xfrm>
            <a:off x="6940460" y="519226"/>
            <a:ext cx="1511952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sz="1400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ภายในห้องพักครูพลานามัย</a:t>
            </a:r>
          </a:p>
        </p:txBody>
      </p:sp>
    </p:spTree>
    <p:extLst>
      <p:ext uri="{BB962C8B-B14F-4D97-AF65-F5344CB8AC3E}">
        <p14:creationId xmlns:p14="http://schemas.microsoft.com/office/powerpoint/2010/main" val="59742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15245-CD24-9AEC-B5DB-75BF7856E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C84B58C-2215-66F7-1740-FD40141A3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8100"/>
            <a:ext cx="12191999" cy="44906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แผนที่ประกอบการตรวจค้น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ตรวจยึด </a:t>
            </a:r>
            <a:r>
              <a:rPr lang="th-TH" sz="2400" b="1" kern="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บริเวณห้องสุขา และห้องอาบน้ำ นักกีฬาฟุตบอล โรงเรียนราชวินิตมัธยม</a:t>
            </a:r>
            <a:endParaRPr lang="th-TH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41" name="กล่องข้อความ 105">
            <a:extLst>
              <a:ext uri="{FF2B5EF4-FFF2-40B4-BE49-F238E27FC236}">
                <a16:creationId xmlns:a16="http://schemas.microsoft.com/office/drawing/2014/main" id="{14B8F151-3B51-7733-65EF-413AE4A85C49}"/>
              </a:ext>
            </a:extLst>
          </p:cNvPr>
          <p:cNvSpPr txBox="1"/>
          <p:nvPr/>
        </p:nvSpPr>
        <p:spPr>
          <a:xfrm>
            <a:off x="3940000" y="6040574"/>
            <a:ext cx="2383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TH SarabunPSK" pitchFamily="34" charset="-34"/>
                <a:cs typeface="TH SarabunPSK" panose="020B0500040200020003" pitchFamily="34" charset="-34"/>
              </a:rPr>
              <a:t>ลงชื่อ พ.ต.ท.</a:t>
            </a:r>
          </a:p>
          <a:p>
            <a:r>
              <a:rPr lang="th-TH" sz="1600" dirty="0">
                <a:latin typeface="TH SarabunPSK" pitchFamily="34" charset="-34"/>
                <a:cs typeface="TH SarabunPSK" panose="020B0500040200020003" pitchFamily="34" charset="-34"/>
              </a:rPr>
              <a:t>                ณ</a:t>
            </a:r>
            <a:r>
              <a:rPr lang="th-TH" sz="1600" dirty="0" err="1">
                <a:latin typeface="TH SarabunPSK" pitchFamily="34" charset="-34"/>
                <a:cs typeface="TH SarabunPSK" panose="020B0500040200020003" pitchFamily="34" charset="-34"/>
              </a:rPr>
              <a:t>ัฏฐพั</a:t>
            </a:r>
            <a:r>
              <a:rPr lang="th-TH" sz="1600" dirty="0">
                <a:latin typeface="TH SarabunPSK" pitchFamily="34" charset="-34"/>
                <a:cs typeface="TH SarabunPSK" panose="020B0500040200020003" pitchFamily="34" charset="-34"/>
              </a:rPr>
              <a:t>ชร์ งามประดิษฐ์</a:t>
            </a:r>
          </a:p>
          <a:p>
            <a:r>
              <a:rPr lang="th-TH" sz="1600" dirty="0">
                <a:latin typeface="TH SarabunPSK" pitchFamily="34" charset="-34"/>
                <a:cs typeface="TH SarabunPSK" panose="020B0500040200020003" pitchFamily="34" charset="-34"/>
              </a:rPr>
              <a:t>                       (ผู้ตรวจค้น)</a:t>
            </a:r>
          </a:p>
          <a:p>
            <a:endParaRPr lang="th-TH" sz="1600" dirty="0">
              <a:latin typeface="TH SarabunPSK" pitchFamily="34" charset="-34"/>
              <a:cs typeface="TH SarabunPSK" panose="020B0500040200020003" pitchFamily="34" charset="-34"/>
            </a:endParaRPr>
          </a:p>
          <a:p>
            <a:r>
              <a:rPr lang="th-TH" sz="1600" dirty="0">
                <a:latin typeface="TH SarabunPSK" pitchFamily="34" charset="-34"/>
                <a:cs typeface="TH SarabunPSK" panose="020B0500040200020003" pitchFamily="34" charset="-34"/>
              </a:rPr>
              <a:t>                  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EBBB14-379F-31F6-1333-554C828BBE8B}"/>
              </a:ext>
            </a:extLst>
          </p:cNvPr>
          <p:cNvSpPr/>
          <p:nvPr/>
        </p:nvSpPr>
        <p:spPr>
          <a:xfrm rot="5400000">
            <a:off x="1198918" y="1087903"/>
            <a:ext cx="4806048" cy="47437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กล่องข้อความ 105">
            <a:extLst>
              <a:ext uri="{FF2B5EF4-FFF2-40B4-BE49-F238E27FC236}">
                <a16:creationId xmlns:a16="http://schemas.microsoft.com/office/drawing/2014/main" id="{F2E1BE2D-1485-E179-8639-1B0C15107E5B}"/>
              </a:ext>
            </a:extLst>
          </p:cNvPr>
          <p:cNvSpPr txBox="1"/>
          <p:nvPr/>
        </p:nvSpPr>
        <p:spPr>
          <a:xfrm>
            <a:off x="783691" y="5986415"/>
            <a:ext cx="2383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ลงชื่อ </a:t>
            </a:r>
          </a:p>
          <a:p>
            <a:pPr algn="ctr"/>
            <a:r>
              <a:rPr lang="th-TH" sz="1600" kern="1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นายธีรวัฒน์ จานแบน</a:t>
            </a:r>
            <a:endParaRPr lang="en-US" sz="1600" kern="1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 algn="ctr"/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(ผู้ดูแลสถานที่ / ผู้ครอบครอง)</a:t>
            </a:r>
          </a:p>
        </p:txBody>
      </p:sp>
      <p:sp>
        <p:nvSpPr>
          <p:cNvPr id="9" name="Rectangle: Rounded Corners 19">
            <a:extLst>
              <a:ext uri="{FF2B5EF4-FFF2-40B4-BE49-F238E27FC236}">
                <a16:creationId xmlns:a16="http://schemas.microsoft.com/office/drawing/2014/main" id="{B2B222F1-66F2-B8B1-4DA4-ADE5DE854AB8}"/>
              </a:ext>
            </a:extLst>
          </p:cNvPr>
          <p:cNvSpPr/>
          <p:nvPr/>
        </p:nvSpPr>
        <p:spPr>
          <a:xfrm rot="5400000">
            <a:off x="4267935" y="5398388"/>
            <a:ext cx="377265" cy="4284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: Rounded Corners 17">
            <a:extLst>
              <a:ext uri="{FF2B5EF4-FFF2-40B4-BE49-F238E27FC236}">
                <a16:creationId xmlns:a16="http://schemas.microsoft.com/office/drawing/2014/main" id="{330FF6FC-0816-E993-BF67-1225E28D4F38}"/>
              </a:ext>
            </a:extLst>
          </p:cNvPr>
          <p:cNvSpPr/>
          <p:nvPr/>
        </p:nvSpPr>
        <p:spPr>
          <a:xfrm rot="5400000">
            <a:off x="5055906" y="1162531"/>
            <a:ext cx="839162" cy="912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C0B32179-EC20-2AA6-4FF4-4D667DBF87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574" y="527532"/>
            <a:ext cx="4080011" cy="3060699"/>
          </a:xfrm>
          <a:prstGeom prst="rect">
            <a:avLst/>
          </a:prstGeom>
        </p:spPr>
      </p:pic>
      <p:pic>
        <p:nvPicPr>
          <p:cNvPr id="13" name="รูปภาพ 12">
            <a:extLst>
              <a:ext uri="{FF2B5EF4-FFF2-40B4-BE49-F238E27FC236}">
                <a16:creationId xmlns:a16="http://schemas.microsoft.com/office/drawing/2014/main" id="{C96D10A6-BF71-F06D-2F45-2BF3608D89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574" y="3666704"/>
            <a:ext cx="4080012" cy="3060699"/>
          </a:xfrm>
          <a:prstGeom prst="rect">
            <a:avLst/>
          </a:prstGeom>
        </p:spPr>
      </p:pic>
      <p:grpSp>
        <p:nvGrpSpPr>
          <p:cNvPr id="15" name="กลุ่ม 14">
            <a:extLst>
              <a:ext uri="{FF2B5EF4-FFF2-40B4-BE49-F238E27FC236}">
                <a16:creationId xmlns:a16="http://schemas.microsoft.com/office/drawing/2014/main" id="{F324F922-5FE0-A089-0347-A0FEDA913EC5}"/>
              </a:ext>
            </a:extLst>
          </p:cNvPr>
          <p:cNvGrpSpPr/>
          <p:nvPr/>
        </p:nvGrpSpPr>
        <p:grpSpPr>
          <a:xfrm rot="16200000">
            <a:off x="5002357" y="5132290"/>
            <a:ext cx="1077219" cy="1135662"/>
            <a:chOff x="2534570" y="2408863"/>
            <a:chExt cx="635921" cy="447009"/>
          </a:xfrm>
        </p:grpSpPr>
        <p:grpSp>
          <p:nvGrpSpPr>
            <p:cNvPr id="16" name="กลุ่ม 15">
              <a:extLst>
                <a:ext uri="{FF2B5EF4-FFF2-40B4-BE49-F238E27FC236}">
                  <a16:creationId xmlns:a16="http://schemas.microsoft.com/office/drawing/2014/main" id="{D82A09BC-DEF6-29B4-066C-3C7ED0734D64}"/>
                </a:ext>
              </a:extLst>
            </p:cNvPr>
            <p:cNvGrpSpPr/>
            <p:nvPr/>
          </p:nvGrpSpPr>
          <p:grpSpPr>
            <a:xfrm>
              <a:off x="2727062" y="2408863"/>
              <a:ext cx="443429" cy="384560"/>
              <a:chOff x="3581641" y="2078863"/>
              <a:chExt cx="443429" cy="384561"/>
            </a:xfrm>
          </p:grpSpPr>
          <p:sp>
            <p:nvSpPr>
              <p:cNvPr id="18" name="สี่เหลี่ยมผืนผ้า 17">
                <a:extLst>
                  <a:ext uri="{FF2B5EF4-FFF2-40B4-BE49-F238E27FC236}">
                    <a16:creationId xmlns:a16="http://schemas.microsoft.com/office/drawing/2014/main" id="{3D378338-0DB6-4E13-F1AB-23816B294BD7}"/>
                  </a:ext>
                </a:extLst>
              </p:cNvPr>
              <p:cNvSpPr/>
              <p:nvPr/>
            </p:nvSpPr>
            <p:spPr>
              <a:xfrm>
                <a:off x="3581641" y="2078863"/>
                <a:ext cx="105398" cy="3845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cxnSp>
            <p:nvCxnSpPr>
              <p:cNvPr id="19" name="ตัวเชื่อมต่อตรง 18">
                <a:extLst>
                  <a:ext uri="{FF2B5EF4-FFF2-40B4-BE49-F238E27FC236}">
                    <a16:creationId xmlns:a16="http://schemas.microsoft.com/office/drawing/2014/main" id="{A76FFE8A-AB00-221D-30B7-9084F2B0CF1F}"/>
                  </a:ext>
                </a:extLst>
              </p:cNvPr>
              <p:cNvCxnSpPr/>
              <p:nvPr/>
            </p:nvCxnSpPr>
            <p:spPr>
              <a:xfrm flipV="1">
                <a:off x="3671723" y="2347461"/>
                <a:ext cx="353347" cy="999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ส่วนโค้ง 16">
              <a:extLst>
                <a:ext uri="{FF2B5EF4-FFF2-40B4-BE49-F238E27FC236}">
                  <a16:creationId xmlns:a16="http://schemas.microsoft.com/office/drawing/2014/main" id="{B9083F12-2EF7-E8E5-67FB-6DCFE290E493}"/>
                </a:ext>
              </a:extLst>
            </p:cNvPr>
            <p:cNvSpPr/>
            <p:nvPr/>
          </p:nvSpPr>
          <p:spPr>
            <a:xfrm>
              <a:off x="2534570" y="2408863"/>
              <a:ext cx="635920" cy="447009"/>
            </a:xfrm>
            <a:prstGeom prst="arc">
              <a:avLst>
                <a:gd name="adj1" fmla="val 15550616"/>
                <a:gd name="adj2" fmla="val 536135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22" name="Rectangle: Rounded Corners 17">
            <a:extLst>
              <a:ext uri="{FF2B5EF4-FFF2-40B4-BE49-F238E27FC236}">
                <a16:creationId xmlns:a16="http://schemas.microsoft.com/office/drawing/2014/main" id="{43680D8C-D4B6-D708-4A76-10C970644CDB}"/>
              </a:ext>
            </a:extLst>
          </p:cNvPr>
          <p:cNvSpPr/>
          <p:nvPr/>
        </p:nvSpPr>
        <p:spPr>
          <a:xfrm rot="5400000">
            <a:off x="4122728" y="1163797"/>
            <a:ext cx="839162" cy="912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3" name="Rectangle: Rounded Corners 17">
            <a:extLst>
              <a:ext uri="{FF2B5EF4-FFF2-40B4-BE49-F238E27FC236}">
                <a16:creationId xmlns:a16="http://schemas.microsoft.com/office/drawing/2014/main" id="{97AA6728-A041-5BA5-8E58-ABF9DF37C543}"/>
              </a:ext>
            </a:extLst>
          </p:cNvPr>
          <p:cNvSpPr/>
          <p:nvPr/>
        </p:nvSpPr>
        <p:spPr>
          <a:xfrm rot="5400000">
            <a:off x="3182208" y="1182076"/>
            <a:ext cx="839162" cy="912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4" name="Rectangle: Rounded Corners 17">
            <a:extLst>
              <a:ext uri="{FF2B5EF4-FFF2-40B4-BE49-F238E27FC236}">
                <a16:creationId xmlns:a16="http://schemas.microsoft.com/office/drawing/2014/main" id="{E5464504-955A-37E8-060D-199C082F0EEB}"/>
              </a:ext>
            </a:extLst>
          </p:cNvPr>
          <p:cNvSpPr/>
          <p:nvPr/>
        </p:nvSpPr>
        <p:spPr>
          <a:xfrm rot="5400000">
            <a:off x="2239505" y="1182076"/>
            <a:ext cx="839162" cy="912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5" name="Rectangle: Rounded Corners 17">
            <a:extLst>
              <a:ext uri="{FF2B5EF4-FFF2-40B4-BE49-F238E27FC236}">
                <a16:creationId xmlns:a16="http://schemas.microsoft.com/office/drawing/2014/main" id="{34195332-BD9E-884D-9553-13DAECCE564C}"/>
              </a:ext>
            </a:extLst>
          </p:cNvPr>
          <p:cNvSpPr/>
          <p:nvPr/>
        </p:nvSpPr>
        <p:spPr>
          <a:xfrm rot="5400000">
            <a:off x="1304829" y="1162531"/>
            <a:ext cx="839162" cy="912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6" name="Rectangle: Rounded Corners 19">
            <a:extLst>
              <a:ext uri="{FF2B5EF4-FFF2-40B4-BE49-F238E27FC236}">
                <a16:creationId xmlns:a16="http://schemas.microsoft.com/office/drawing/2014/main" id="{ED9415D1-E633-AE62-7D80-B4E923AF95B4}"/>
              </a:ext>
            </a:extLst>
          </p:cNvPr>
          <p:cNvSpPr/>
          <p:nvPr/>
        </p:nvSpPr>
        <p:spPr>
          <a:xfrm rot="5400000">
            <a:off x="4267935" y="4978213"/>
            <a:ext cx="377265" cy="4284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Rectangle: Rounded Corners 19">
            <a:extLst>
              <a:ext uri="{FF2B5EF4-FFF2-40B4-BE49-F238E27FC236}">
                <a16:creationId xmlns:a16="http://schemas.microsoft.com/office/drawing/2014/main" id="{9285A7EA-0CCC-666A-A659-C896CC3F0F5E}"/>
              </a:ext>
            </a:extLst>
          </p:cNvPr>
          <p:cNvSpPr/>
          <p:nvPr/>
        </p:nvSpPr>
        <p:spPr>
          <a:xfrm rot="5400000">
            <a:off x="4267934" y="4558387"/>
            <a:ext cx="377265" cy="4284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Rectangle: Rounded Corners 19">
            <a:extLst>
              <a:ext uri="{FF2B5EF4-FFF2-40B4-BE49-F238E27FC236}">
                <a16:creationId xmlns:a16="http://schemas.microsoft.com/office/drawing/2014/main" id="{034D32B8-47AC-915F-D8B9-0B6BCCFA2CE9}"/>
              </a:ext>
            </a:extLst>
          </p:cNvPr>
          <p:cNvSpPr/>
          <p:nvPr/>
        </p:nvSpPr>
        <p:spPr>
          <a:xfrm rot="5400000">
            <a:off x="4265561" y="4138353"/>
            <a:ext cx="377265" cy="4284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Rectangle: Rounded Corners 19">
            <a:extLst>
              <a:ext uri="{FF2B5EF4-FFF2-40B4-BE49-F238E27FC236}">
                <a16:creationId xmlns:a16="http://schemas.microsoft.com/office/drawing/2014/main" id="{7521093E-A0DE-C543-A91B-B78F9F9DD00E}"/>
              </a:ext>
            </a:extLst>
          </p:cNvPr>
          <p:cNvSpPr/>
          <p:nvPr/>
        </p:nvSpPr>
        <p:spPr>
          <a:xfrm rot="5400000">
            <a:off x="4265561" y="3726769"/>
            <a:ext cx="377265" cy="4284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Rectangle: Rounded Corners 17">
            <a:extLst>
              <a:ext uri="{FF2B5EF4-FFF2-40B4-BE49-F238E27FC236}">
                <a16:creationId xmlns:a16="http://schemas.microsoft.com/office/drawing/2014/main" id="{A86EF307-6F34-E5EE-DA77-9669C3D6B716}"/>
              </a:ext>
            </a:extLst>
          </p:cNvPr>
          <p:cNvSpPr/>
          <p:nvPr/>
        </p:nvSpPr>
        <p:spPr>
          <a:xfrm rot="5400000">
            <a:off x="1366096" y="3949647"/>
            <a:ext cx="839162" cy="912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6" name="Rectangle: Rounded Corners 17">
            <a:extLst>
              <a:ext uri="{FF2B5EF4-FFF2-40B4-BE49-F238E27FC236}">
                <a16:creationId xmlns:a16="http://schemas.microsoft.com/office/drawing/2014/main" id="{19EBBE75-B99E-B80B-C7EF-B12EC33EDDE7}"/>
              </a:ext>
            </a:extLst>
          </p:cNvPr>
          <p:cNvSpPr/>
          <p:nvPr/>
        </p:nvSpPr>
        <p:spPr>
          <a:xfrm rot="5400000">
            <a:off x="1378516" y="4842156"/>
            <a:ext cx="839162" cy="912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7" name="TextBox 32">
            <a:extLst>
              <a:ext uri="{FF2B5EF4-FFF2-40B4-BE49-F238E27FC236}">
                <a16:creationId xmlns:a16="http://schemas.microsoft.com/office/drawing/2014/main" id="{C2D1D2B5-9D6D-ABBA-7E8C-A49FB6799022}"/>
              </a:ext>
            </a:extLst>
          </p:cNvPr>
          <p:cNvSpPr txBox="1"/>
          <p:nvPr/>
        </p:nvSpPr>
        <p:spPr>
          <a:xfrm>
            <a:off x="6816438" y="3697564"/>
            <a:ext cx="739305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sz="1400" b="1" i="1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ห้องอาบน้ำ</a:t>
            </a:r>
          </a:p>
        </p:txBody>
      </p:sp>
      <p:sp>
        <p:nvSpPr>
          <p:cNvPr id="38" name="TextBox 32">
            <a:extLst>
              <a:ext uri="{FF2B5EF4-FFF2-40B4-BE49-F238E27FC236}">
                <a16:creationId xmlns:a16="http://schemas.microsoft.com/office/drawing/2014/main" id="{0C4F620E-E972-4755-0686-8D171C0B5FDF}"/>
              </a:ext>
            </a:extLst>
          </p:cNvPr>
          <p:cNvSpPr txBox="1"/>
          <p:nvPr/>
        </p:nvSpPr>
        <p:spPr>
          <a:xfrm>
            <a:off x="6816437" y="562950"/>
            <a:ext cx="5966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sz="1400" b="1" i="1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ห้องสุขา</a:t>
            </a:r>
          </a:p>
        </p:txBody>
      </p:sp>
      <p:sp>
        <p:nvSpPr>
          <p:cNvPr id="39" name="TextBox 32">
            <a:extLst>
              <a:ext uri="{FF2B5EF4-FFF2-40B4-BE49-F238E27FC236}">
                <a16:creationId xmlns:a16="http://schemas.microsoft.com/office/drawing/2014/main" id="{D402B112-7F7A-9615-D52C-1A1E03F1A449}"/>
              </a:ext>
            </a:extLst>
          </p:cNvPr>
          <p:cNvSpPr txBox="1"/>
          <p:nvPr/>
        </p:nvSpPr>
        <p:spPr>
          <a:xfrm>
            <a:off x="1354757" y="1464867"/>
            <a:ext cx="739305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sz="1400" b="1" i="1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ห้องอาบน้ำ</a:t>
            </a:r>
          </a:p>
        </p:txBody>
      </p:sp>
      <p:sp>
        <p:nvSpPr>
          <p:cNvPr id="40" name="TextBox 32">
            <a:extLst>
              <a:ext uri="{FF2B5EF4-FFF2-40B4-BE49-F238E27FC236}">
                <a16:creationId xmlns:a16="http://schemas.microsoft.com/office/drawing/2014/main" id="{38D2A930-F113-CB8B-E40F-420F612B3E37}"/>
              </a:ext>
            </a:extLst>
          </p:cNvPr>
          <p:cNvSpPr txBox="1"/>
          <p:nvPr/>
        </p:nvSpPr>
        <p:spPr>
          <a:xfrm>
            <a:off x="2289433" y="1464866"/>
            <a:ext cx="739305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sz="1400" b="1" i="1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ห้องอาบน้ำ</a:t>
            </a:r>
          </a:p>
        </p:txBody>
      </p:sp>
      <p:sp>
        <p:nvSpPr>
          <p:cNvPr id="41" name="TextBox 32">
            <a:extLst>
              <a:ext uri="{FF2B5EF4-FFF2-40B4-BE49-F238E27FC236}">
                <a16:creationId xmlns:a16="http://schemas.microsoft.com/office/drawing/2014/main" id="{7B2F140A-E9F9-3B0F-3EF0-B8CC7CEFABCA}"/>
              </a:ext>
            </a:extLst>
          </p:cNvPr>
          <p:cNvSpPr txBox="1"/>
          <p:nvPr/>
        </p:nvSpPr>
        <p:spPr>
          <a:xfrm>
            <a:off x="3232136" y="1464866"/>
            <a:ext cx="739305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sz="1400" b="1" i="1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ห้องอาบน้ำ</a:t>
            </a:r>
          </a:p>
        </p:txBody>
      </p:sp>
      <p:sp>
        <p:nvSpPr>
          <p:cNvPr id="42" name="TextBox 32">
            <a:extLst>
              <a:ext uri="{FF2B5EF4-FFF2-40B4-BE49-F238E27FC236}">
                <a16:creationId xmlns:a16="http://schemas.microsoft.com/office/drawing/2014/main" id="{36E2C000-8AC9-3DB5-2079-1CECCD41813F}"/>
              </a:ext>
            </a:extLst>
          </p:cNvPr>
          <p:cNvSpPr txBox="1"/>
          <p:nvPr/>
        </p:nvSpPr>
        <p:spPr>
          <a:xfrm>
            <a:off x="4175994" y="1464866"/>
            <a:ext cx="739305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sz="1400" b="1" i="1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ห้องอาบน้ำ</a:t>
            </a:r>
          </a:p>
        </p:txBody>
      </p:sp>
      <p:sp>
        <p:nvSpPr>
          <p:cNvPr id="43" name="TextBox 32">
            <a:extLst>
              <a:ext uri="{FF2B5EF4-FFF2-40B4-BE49-F238E27FC236}">
                <a16:creationId xmlns:a16="http://schemas.microsoft.com/office/drawing/2014/main" id="{77ECC42A-94DF-10D1-1C7A-CE673B9D7849}"/>
              </a:ext>
            </a:extLst>
          </p:cNvPr>
          <p:cNvSpPr txBox="1"/>
          <p:nvPr/>
        </p:nvSpPr>
        <p:spPr>
          <a:xfrm>
            <a:off x="5105834" y="1484412"/>
            <a:ext cx="739305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sz="1400" b="1" i="1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ห้องอาบน้ำ</a:t>
            </a:r>
          </a:p>
        </p:txBody>
      </p:sp>
      <p:sp>
        <p:nvSpPr>
          <p:cNvPr id="44" name="TextBox 32">
            <a:extLst>
              <a:ext uri="{FF2B5EF4-FFF2-40B4-BE49-F238E27FC236}">
                <a16:creationId xmlns:a16="http://schemas.microsoft.com/office/drawing/2014/main" id="{E0D0EAC3-6436-73DC-6237-27ACB0523E88}"/>
              </a:ext>
            </a:extLst>
          </p:cNvPr>
          <p:cNvSpPr txBox="1"/>
          <p:nvPr/>
        </p:nvSpPr>
        <p:spPr>
          <a:xfrm>
            <a:off x="1416024" y="4233454"/>
            <a:ext cx="739305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sz="1400" b="1" i="1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ห้องอาบน้ำ</a:t>
            </a:r>
          </a:p>
        </p:txBody>
      </p:sp>
      <p:sp>
        <p:nvSpPr>
          <p:cNvPr id="45" name="TextBox 32">
            <a:extLst>
              <a:ext uri="{FF2B5EF4-FFF2-40B4-BE49-F238E27FC236}">
                <a16:creationId xmlns:a16="http://schemas.microsoft.com/office/drawing/2014/main" id="{C6FB5334-8C27-011C-A718-98870F9784A4}"/>
              </a:ext>
            </a:extLst>
          </p:cNvPr>
          <p:cNvSpPr txBox="1"/>
          <p:nvPr/>
        </p:nvSpPr>
        <p:spPr>
          <a:xfrm>
            <a:off x="1416023" y="5181382"/>
            <a:ext cx="739305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sz="1400" b="1" i="1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ห้องอาบน้ำ</a:t>
            </a:r>
          </a:p>
        </p:txBody>
      </p:sp>
      <p:sp>
        <p:nvSpPr>
          <p:cNvPr id="46" name="TextBox 32">
            <a:extLst>
              <a:ext uri="{FF2B5EF4-FFF2-40B4-BE49-F238E27FC236}">
                <a16:creationId xmlns:a16="http://schemas.microsoft.com/office/drawing/2014/main" id="{D88E84FB-333F-E419-5E38-E543ECA26FA0}"/>
              </a:ext>
            </a:extLst>
          </p:cNvPr>
          <p:cNvSpPr txBox="1"/>
          <p:nvPr/>
        </p:nvSpPr>
        <p:spPr>
          <a:xfrm>
            <a:off x="3633263" y="4628865"/>
            <a:ext cx="5966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sz="1400" b="1" i="1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ห้องสุขา</a:t>
            </a:r>
          </a:p>
        </p:txBody>
      </p:sp>
    </p:spTree>
    <p:extLst>
      <p:ext uri="{BB962C8B-B14F-4D97-AF65-F5344CB8AC3E}">
        <p14:creationId xmlns:p14="http://schemas.microsoft.com/office/powerpoint/2010/main" val="719745035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218</Words>
  <Application>Microsoft Office PowerPoint</Application>
  <PresentationFormat>แบบจอกว้าง</PresentationFormat>
  <Paragraphs>57</Paragraphs>
  <Slides>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TH Sarabun New</vt:lpstr>
      <vt:lpstr>TH SarabunPSK</vt:lpstr>
      <vt:lpstr>ธีมของ Office</vt:lpstr>
      <vt:lpstr>แผนที่ประกอบการตรวจค้น/ตรวจยึด บริเวณห้องเก็บตัวนักกีฬาฟุตซอล โรงเรียนราชวินิตมัธยม</vt:lpstr>
      <vt:lpstr>แผนที่ประกอบการตรวจค้น/ตรวจยึด บริเวณห้องพักครูพลานามัย โรงเรียนราชวินิตมัธยม</vt:lpstr>
      <vt:lpstr>แผนที่ประกอบการตรวจค้น/ตรวจยึด บริเวณห้องสุขา และห้องอาบน้ำ นักกีฬาฟุตบอล โรงเรียนราชวินิตมัธยม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แผนที่ประกอบการตรวจค้น/ตรวจยึด บ้านเลขที่ 155/99  หมู่8 ตำบลรอบเมือง อำเภอเมืองปราจีนบุรี จังหวัดปราจีนบุรี</dc:title>
  <dc:creator>Dui Surasak</dc:creator>
  <cp:lastModifiedBy>Natthaphat Ngampradit</cp:lastModifiedBy>
  <cp:revision>107</cp:revision>
  <cp:lastPrinted>2024-10-09T11:24:47Z</cp:lastPrinted>
  <dcterms:created xsi:type="dcterms:W3CDTF">2021-10-01T02:48:22Z</dcterms:created>
  <dcterms:modified xsi:type="dcterms:W3CDTF">2025-02-10T10:31:14Z</dcterms:modified>
</cp:coreProperties>
</file>