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5" r:id="rId5"/>
    <p:sldId id="266" r:id="rId6"/>
    <p:sldId id="267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B6D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>
        <p:scale>
          <a:sx n="125" d="100"/>
          <a:sy n="125" d="100"/>
        </p:scale>
        <p:origin x="254" y="-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924D4-5EAE-8E40-8907-F76E1C00FC13}" type="datetimeFigureOut">
              <a:rPr lang="en-TH" smtClean="0"/>
              <a:t>10/20/2021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9532C-A2E1-B242-98F3-81A3BE23455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88903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1433014"/>
            <a:ext cx="1596788" cy="436729"/>
            <a:chOff x="0" y="1433014"/>
            <a:chExt cx="1596788" cy="436729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1460310"/>
              <a:ext cx="914400" cy="3275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1160059" y="1433014"/>
              <a:ext cx="436729" cy="436729"/>
            </a:xfrm>
            <a:prstGeom prst="ellipse">
              <a:avLst/>
            </a:prstGeom>
            <a:solidFill>
              <a:srgbClr val="52B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195" y="434224"/>
            <a:ext cx="411481" cy="640081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1091821" y="2179502"/>
            <a:ext cx="4830763" cy="677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00"/>
            </a:lvl1pPr>
            <a:lvl2pPr>
              <a:defRPr sz="4000"/>
            </a:lvl2pPr>
            <a:lvl3pPr>
              <a:defRPr sz="4000"/>
            </a:lvl3pPr>
          </a:lstStyle>
          <a:p>
            <a:r>
              <a:rPr lang="en-US" sz="4000" dirty="0"/>
              <a:t>Click to add</a:t>
            </a:r>
            <a:r>
              <a:rPr lang="en-US" sz="4000" baseline="0" dirty="0"/>
              <a:t> Title</a:t>
            </a:r>
            <a:endParaRPr lang="en-GB" sz="4000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091822" y="2857500"/>
            <a:ext cx="4831142" cy="754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add Sub Title</a:t>
            </a:r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527343"/>
            <a:ext cx="9144000" cy="1330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43" y="5890040"/>
            <a:ext cx="1889764" cy="585217"/>
          </a:xfrm>
          <a:prstGeom prst="rect">
            <a:avLst/>
          </a:prstGeom>
        </p:spPr>
      </p:pic>
      <p:sp>
        <p:nvSpPr>
          <p:cNvPr id="26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050880" y="6186393"/>
            <a:ext cx="3916905" cy="2888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2525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en-US" sz="1800" dirty="0">
                <a:solidFill>
                  <a:srgbClr val="525252"/>
                </a:solidFill>
                <a:latin typeface="PSU Stidti Light" panose="02000000000000000000" pitchFamily="50" charset="-34"/>
                <a:cs typeface="PSU Stidti Light" panose="02000000000000000000" pitchFamily="50" charset="-34"/>
              </a:rPr>
              <a:t>Click to add</a:t>
            </a:r>
            <a:r>
              <a:rPr lang="en-US" sz="1800" baseline="0" dirty="0">
                <a:solidFill>
                  <a:srgbClr val="525252"/>
                </a:solidFill>
                <a:latin typeface="PSU Stidti Light" panose="02000000000000000000" pitchFamily="50" charset="-34"/>
                <a:cs typeface="PSU Stidti Light" panose="02000000000000000000" pitchFamily="50" charset="-34"/>
              </a:rPr>
              <a:t> Presentation Date</a:t>
            </a:r>
            <a:endParaRPr lang="en-GB" sz="1800" dirty="0">
              <a:solidFill>
                <a:srgbClr val="525252"/>
              </a:solidFill>
              <a:latin typeface="PSU Stidti Light" panose="02000000000000000000" pitchFamily="50" charset="-34"/>
              <a:cs typeface="PSU Stidti Light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3504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025290" y="1984885"/>
            <a:ext cx="6244988" cy="6900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Agenda Title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25290" y="2735322"/>
            <a:ext cx="6244988" cy="263719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  <a:lvl2pPr>
              <a:defRPr>
                <a:solidFill>
                  <a:srgbClr val="525252"/>
                </a:solidFill>
              </a:defRPr>
            </a:lvl2pPr>
            <a:lvl3pPr>
              <a:defRPr>
                <a:solidFill>
                  <a:srgbClr val="525252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15" b="-3601"/>
          <a:stretch/>
        </p:blipFill>
        <p:spPr>
          <a:xfrm>
            <a:off x="7982785" y="6155139"/>
            <a:ext cx="785592" cy="433174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0" y="1433014"/>
            <a:ext cx="1596788" cy="436729"/>
            <a:chOff x="0" y="1433014"/>
            <a:chExt cx="1596788" cy="436729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1460310"/>
              <a:ext cx="914400" cy="327547"/>
            </a:xfrm>
            <a:prstGeom prst="rect">
              <a:avLst/>
            </a:prstGeom>
            <a:solidFill>
              <a:srgbClr val="1D3B6D"/>
            </a:solidFill>
            <a:ln>
              <a:solidFill>
                <a:srgbClr val="1D3B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1160059" y="1433014"/>
              <a:ext cx="436729" cy="436729"/>
            </a:xfrm>
            <a:prstGeom prst="ellipse">
              <a:avLst/>
            </a:prstGeom>
            <a:solidFill>
              <a:srgbClr val="52B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2829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1433014"/>
            <a:ext cx="1596788" cy="436729"/>
            <a:chOff x="0" y="1433014"/>
            <a:chExt cx="1596788" cy="436729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1460310"/>
              <a:ext cx="914400" cy="32754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D3B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160059" y="1433014"/>
              <a:ext cx="436729" cy="436729"/>
            </a:xfrm>
            <a:prstGeom prst="ellipse">
              <a:avLst/>
            </a:prstGeom>
            <a:solidFill>
              <a:srgbClr val="52B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1091821" y="2179502"/>
            <a:ext cx="4830763" cy="677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>
              <a:defRPr sz="4000"/>
            </a:lvl2pPr>
            <a:lvl3pPr>
              <a:defRPr sz="4000"/>
            </a:lvl3pPr>
          </a:lstStyle>
          <a:p>
            <a:r>
              <a:rPr lang="en-US" sz="4000" dirty="0"/>
              <a:t>Click to add</a:t>
            </a:r>
            <a:r>
              <a:rPr lang="en-US" sz="4000" baseline="0" dirty="0"/>
              <a:t> Title</a:t>
            </a:r>
            <a:endParaRPr lang="en-GB" sz="4000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091822" y="2857500"/>
            <a:ext cx="4831142" cy="754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add Sub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30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39375" y="-15045"/>
            <a:ext cx="9215651" cy="1733266"/>
          </a:xfrm>
          <a:prstGeom prst="rect">
            <a:avLst/>
          </a:prstGeom>
          <a:solidFill>
            <a:srgbClr val="1D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0"/>
          <a:stretch/>
        </p:blipFill>
        <p:spPr>
          <a:xfrm>
            <a:off x="-15240" y="-15045"/>
            <a:ext cx="9159240" cy="1733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0949" y="378775"/>
            <a:ext cx="4530203" cy="753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0110" y="6472332"/>
            <a:ext cx="975237" cy="23196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1D3B6D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65798" y="6472332"/>
            <a:ext cx="4355004" cy="26494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1D3B6D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3702" y="31190"/>
            <a:ext cx="474434" cy="34758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CDBB8228-9F33-435A-BC7F-139DFAFA452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15" b="-3601"/>
          <a:stretch/>
        </p:blipFill>
        <p:spPr>
          <a:xfrm>
            <a:off x="7982785" y="6155139"/>
            <a:ext cx="785592" cy="433174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20949" y="2033588"/>
            <a:ext cx="8152753" cy="3808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514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Grey">
    <p:bg>
      <p:bgPr>
        <a:solidFill>
          <a:srgbClr val="1D3B6D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39375" y="-15045"/>
            <a:ext cx="9215651" cy="1733266"/>
          </a:xfrm>
          <a:prstGeom prst="rect">
            <a:avLst/>
          </a:prstGeom>
          <a:solidFill>
            <a:srgbClr val="1D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0"/>
          <a:stretch/>
        </p:blipFill>
        <p:spPr>
          <a:xfrm>
            <a:off x="-15240" y="-15045"/>
            <a:ext cx="9159240" cy="1733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0949" y="378775"/>
            <a:ext cx="4530203" cy="753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0110" y="6472332"/>
            <a:ext cx="975237" cy="23196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1D3B6D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65798" y="6472332"/>
            <a:ext cx="4355004" cy="26494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1D3B6D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3702" y="31190"/>
            <a:ext cx="474434" cy="34758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CDBB8228-9F33-435A-BC7F-139DFAFA452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15" b="-3601"/>
          <a:stretch/>
        </p:blipFill>
        <p:spPr>
          <a:xfrm>
            <a:off x="7982785" y="6155139"/>
            <a:ext cx="785592" cy="433174"/>
          </a:xfrm>
          <a:prstGeom prst="rect">
            <a:avLst/>
          </a:prstGeom>
        </p:spPr>
      </p:pic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420949" y="2033588"/>
            <a:ext cx="8152753" cy="3808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6383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0110" y="6472332"/>
            <a:ext cx="975237" cy="23196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1D3B6D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65798" y="6472332"/>
            <a:ext cx="4355004" cy="26494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1D3B6D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3702" y="31190"/>
            <a:ext cx="474434" cy="34758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1D3B6D"/>
                </a:solidFill>
              </a:defRPr>
            </a:lvl1pPr>
          </a:lstStyle>
          <a:p>
            <a:fld id="{CDBB8228-9F33-435A-BC7F-139DFAFA452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15" b="-3601"/>
          <a:stretch/>
        </p:blipFill>
        <p:spPr>
          <a:xfrm>
            <a:off x="7982785" y="6155139"/>
            <a:ext cx="785592" cy="43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38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Grey">
    <p:bg>
      <p:bgPr>
        <a:solidFill>
          <a:srgbClr val="1D3B6D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0110" y="6472332"/>
            <a:ext cx="975237" cy="23196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1D3B6D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65798" y="6472332"/>
            <a:ext cx="4355004" cy="26494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1D3B6D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3702" y="31190"/>
            <a:ext cx="474434" cy="34758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1D3B6D"/>
                </a:solidFill>
              </a:defRPr>
            </a:lvl1pPr>
          </a:lstStyle>
          <a:p>
            <a:fld id="{CDBB8228-9F33-435A-BC7F-139DFAFA452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15" b="-3601"/>
          <a:stretch/>
        </p:blipFill>
        <p:spPr>
          <a:xfrm>
            <a:off x="7982785" y="6155139"/>
            <a:ext cx="785592" cy="43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07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8" r="5703"/>
          <a:stretch/>
        </p:blipFill>
        <p:spPr>
          <a:xfrm>
            <a:off x="-1524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67" y="3033152"/>
            <a:ext cx="2587949" cy="8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33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61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Book Store 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91820" y="2857500"/>
            <a:ext cx="7378939" cy="1143137"/>
          </a:xfrm>
        </p:spPr>
        <p:txBody>
          <a:bodyPr/>
          <a:lstStyle/>
          <a:p>
            <a:r>
              <a:rPr lang="en-GB" sz="1800" dirty="0"/>
              <a:t>6210210529 </a:t>
            </a:r>
            <a:r>
              <a:rPr lang="en-GB" sz="1800" dirty="0" err="1"/>
              <a:t>Suparleark</a:t>
            </a:r>
            <a:r>
              <a:rPr lang="en-GB" sz="1800" dirty="0"/>
              <a:t> </a:t>
            </a:r>
            <a:r>
              <a:rPr lang="en-GB" sz="1800" dirty="0" err="1"/>
              <a:t>Thongnakphan</a:t>
            </a:r>
            <a:endParaRPr lang="en-GB" sz="1800" dirty="0"/>
          </a:p>
          <a:p>
            <a:r>
              <a:rPr lang="en-GB" sz="1800" dirty="0"/>
              <a:t>308-331 OOP (1/64)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55095" y="6116375"/>
            <a:ext cx="3916905" cy="288864"/>
          </a:xfrm>
        </p:spPr>
        <p:txBody>
          <a:bodyPr/>
          <a:lstStyle/>
          <a:p>
            <a:pPr algn="ctr"/>
            <a:r>
              <a:rPr lang="en-US" dirty="0"/>
              <a:t>19 October,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24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Specifications</a:t>
            </a:r>
          </a:p>
          <a:p>
            <a:r>
              <a:rPr lang="en-GB" dirty="0"/>
              <a:t>Class Diagram</a:t>
            </a:r>
          </a:p>
          <a:p>
            <a:r>
              <a:rPr lang="en-GB" dirty="0"/>
              <a:t>Demonstration</a:t>
            </a:r>
          </a:p>
          <a:p>
            <a:r>
              <a:rPr lang="en-GB" dirty="0"/>
              <a:t>Discussions and Future Works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251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0949" y="378775"/>
            <a:ext cx="5477433" cy="753991"/>
          </a:xfrm>
        </p:spPr>
        <p:txBody>
          <a:bodyPr>
            <a:normAutofit/>
          </a:bodyPr>
          <a:lstStyle/>
          <a:p>
            <a:r>
              <a:rPr lang="en-GB" dirty="0"/>
              <a:t>Specifications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3E651C-00A8-8A44-B34A-AEAD2C1B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B8228-9F33-435A-BC7F-139DFAFA452A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ระบบขายหนังสือการ์ตูน</a:t>
            </a: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แบ่งเป็นหมวดหมู่ประเภทของหนังสือการ์ตูน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บอกราคาของหนังสือแต่ละเล่ม</a:t>
            </a: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สามารถออกใบเสร็จ</a:t>
            </a: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คำนวนเงินทอน</a:t>
            </a: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แอดมินสามารถเพิ่มหนังสือใหม่ได้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2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2071" y="124898"/>
            <a:ext cx="5477433" cy="753991"/>
          </a:xfrm>
        </p:spPr>
        <p:txBody>
          <a:bodyPr>
            <a:normAutofit/>
          </a:bodyPr>
          <a:lstStyle/>
          <a:p>
            <a:r>
              <a:rPr lang="en-GB" dirty="0"/>
              <a:t>Class Diagram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95D68-8EFD-7241-9D47-A52E8891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B8228-9F33-435A-BC7F-139DFAFA452A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86E0E-3359-4051-825A-CD6F9588C2DE}"/>
              </a:ext>
            </a:extLst>
          </p:cNvPr>
          <p:cNvSpPr/>
          <p:nvPr/>
        </p:nvSpPr>
        <p:spPr>
          <a:xfrm>
            <a:off x="-20319" y="878888"/>
            <a:ext cx="9184640" cy="5979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F4EA3741-F695-4614-9EEC-C07E34C3C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74" y="1075777"/>
            <a:ext cx="8375340" cy="55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6D49F7-6EFC-434D-8696-E0181C9199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6616" y="2934105"/>
            <a:ext cx="4830763" cy="677862"/>
          </a:xfrm>
        </p:spPr>
        <p:txBody>
          <a:bodyPr/>
          <a:lstStyle/>
          <a:p>
            <a:pPr algn="ctr"/>
            <a:r>
              <a:rPr lang="en-GB" dirty="0"/>
              <a:t>Demonstration</a:t>
            </a:r>
          </a:p>
          <a:p>
            <a:endParaRPr lang="en-TH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7791CE2-E21E-4995-98FD-FD27483712EB}"/>
              </a:ext>
            </a:extLst>
          </p:cNvPr>
          <p:cNvSpPr txBox="1">
            <a:spLocks/>
          </p:cNvSpPr>
          <p:nvPr/>
        </p:nvSpPr>
        <p:spPr>
          <a:xfrm>
            <a:off x="2156617" y="3496557"/>
            <a:ext cx="4830763" cy="6778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สาธิตการใช้งานโปรแกรม</a:t>
            </a:r>
            <a:endParaRPr lang="en-GB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49678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48D8-7C2B-5441-9A55-5DD2AA9E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8573"/>
            <a:ext cx="6308325" cy="753991"/>
          </a:xfrm>
        </p:spPr>
        <p:txBody>
          <a:bodyPr>
            <a:normAutofit fontScale="90000"/>
          </a:bodyPr>
          <a:lstStyle/>
          <a:p>
            <a:pPr algn="ctr"/>
            <a:r>
              <a:rPr lang="en-TH" dirty="0"/>
              <a:t>Discussions</a:t>
            </a:r>
            <a:r>
              <a:rPr lang="th-TH" dirty="0"/>
              <a:t> </a:t>
            </a:r>
            <a:r>
              <a:rPr lang="en-US" dirty="0"/>
              <a:t>and Future Works</a:t>
            </a:r>
            <a:endParaRPr lang="en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7CA862-21C8-B641-967F-61A08CC6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B8228-9F33-435A-BC7F-139DFAFA452A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0D677-CF84-FF49-8CAD-EC0218E073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ปรับปรุงให้สามารถสั่งหนังสือได้หลายเล่ม</a:t>
            </a: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ลงทะเบียนสำหรับผู้ใช้งาน</a:t>
            </a: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เก็บข้อมูลของลูกค้า </a:t>
            </a: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ระบบตะกร้าสามารถเก็บรายการหนังสือที่เพิ่มเข้ามาได้และสามารถเช็คในตะกร้าได้ว่ามีหนังสืออะไรบ้างแล้ว</a:t>
            </a: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 ลด เช็ค ปริมาณหนังสือ</a:t>
            </a:r>
            <a:endParaRPr lang="en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36759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70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SU">
      <a:dk1>
        <a:srgbClr val="FFFFFF"/>
      </a:dk1>
      <a:lt1>
        <a:srgbClr val="1D3B6D"/>
      </a:lt1>
      <a:dk2>
        <a:srgbClr val="FFFFFF"/>
      </a:dk2>
      <a:lt2>
        <a:srgbClr val="1D3B6D"/>
      </a:lt2>
      <a:accent1>
        <a:srgbClr val="406CB3"/>
      </a:accent1>
      <a:accent2>
        <a:srgbClr val="0190BA"/>
      </a:accent2>
      <a:accent3>
        <a:srgbClr val="52B3E6"/>
      </a:accent3>
      <a:accent4>
        <a:srgbClr val="5CC5E5"/>
      </a:accent4>
      <a:accent5>
        <a:srgbClr val="4472C4"/>
      </a:accent5>
      <a:accent6>
        <a:srgbClr val="C9C6DC"/>
      </a:accent6>
      <a:hlink>
        <a:srgbClr val="0190BA"/>
      </a:hlink>
      <a:folHlink>
        <a:srgbClr val="C9C6DC"/>
      </a:folHlink>
    </a:clrScheme>
    <a:fontScheme name="PSU Stidi">
      <a:majorFont>
        <a:latin typeface="PSU Stidti"/>
        <a:ea typeface=""/>
        <a:cs typeface="PSU Stidti"/>
      </a:majorFont>
      <a:minorFont>
        <a:latin typeface="PSU Stidti"/>
        <a:ea typeface=""/>
        <a:cs typeface="PSU Stidt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112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PSU Stidti</vt:lpstr>
      <vt:lpstr>PSU Stidti Light</vt:lpstr>
      <vt:lpstr>TH SarabunPSK</vt:lpstr>
      <vt:lpstr>Office Theme</vt:lpstr>
      <vt:lpstr>PowerPoint Presentation</vt:lpstr>
      <vt:lpstr>Topics</vt:lpstr>
      <vt:lpstr>Specifications </vt:lpstr>
      <vt:lpstr>Class Diagram</vt:lpstr>
      <vt:lpstr>PowerPoint Presentation</vt:lpstr>
      <vt:lpstr>Discussions and Future 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Kattika Tanyong</dc:creator>
  <cp:lastModifiedBy>SUPARLEARK THONGNAKPHAN</cp:lastModifiedBy>
  <cp:revision>22</cp:revision>
  <dcterms:created xsi:type="dcterms:W3CDTF">2018-04-27T13:07:58Z</dcterms:created>
  <dcterms:modified xsi:type="dcterms:W3CDTF">2021-10-20T09:29:24Z</dcterms:modified>
</cp:coreProperties>
</file>