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321" r:id="rId3"/>
    <p:sldId id="534" r:id="rId4"/>
    <p:sldId id="295" r:id="rId6"/>
    <p:sldId id="314" r:id="rId7"/>
    <p:sldId id="537" r:id="rId8"/>
    <p:sldId id="316" r:id="rId9"/>
    <p:sldId id="536" r:id="rId10"/>
    <p:sldId id="317" r:id="rId11"/>
    <p:sldId id="322" r:id="rId12"/>
    <p:sldId id="538" r:id="rId13"/>
    <p:sldId id="323" r:id="rId14"/>
    <p:sldId id="539" r:id="rId15"/>
    <p:sldId id="327" r:id="rId16"/>
    <p:sldId id="331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126" y="114"/>
      </p:cViewPr>
      <p:guideLst>
        <p:guide orient="horz" pos="1620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EAA4AF-B0AE-42C7-9AD8-C74E868F58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86937" y="1426644"/>
            <a:ext cx="1182268" cy="11961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3536201" y="1132232"/>
            <a:ext cx="2073980" cy="210947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6224800" y="1132232"/>
            <a:ext cx="2073980" cy="210947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867730" y="1132232"/>
            <a:ext cx="2073980" cy="210947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4687605" y="1171000"/>
            <a:ext cx="3420643" cy="23437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066938" y="1171000"/>
            <a:ext cx="3420643" cy="23437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857637" y="1447923"/>
            <a:ext cx="1662639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4650123" y="1447923"/>
            <a:ext cx="1662639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437183" y="1447923"/>
            <a:ext cx="1662639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066937" y="1447923"/>
            <a:ext cx="1662639" cy="187047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705104" y="1721114"/>
            <a:ext cx="1418127" cy="1412210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-1" fmla="*/ 0 w 4025773"/>
              <a:gd name="connsiteY0-2" fmla="*/ 1894086 h 3543094"/>
              <a:gd name="connsiteX1-3" fmla="*/ 2146570 w 4025773"/>
              <a:gd name="connsiteY1-4" fmla="*/ 0 h 3543094"/>
              <a:gd name="connsiteX2-5" fmla="*/ 4025773 w 4025773"/>
              <a:gd name="connsiteY2-6" fmla="*/ 1894086 h 3543094"/>
              <a:gd name="connsiteX3-7" fmla="*/ 2012887 w 4025773"/>
              <a:gd name="connsiteY3-8" fmla="*/ 3543094 h 3543094"/>
              <a:gd name="connsiteX4-9" fmla="*/ 0 w 4025773"/>
              <a:gd name="connsiteY4-10" fmla="*/ 1894086 h 3543094"/>
              <a:gd name="connsiteX0-11" fmla="*/ 0 w 3780688"/>
              <a:gd name="connsiteY0-12" fmla="*/ 1894086 h 3543094"/>
              <a:gd name="connsiteX1-13" fmla="*/ 1901485 w 3780688"/>
              <a:gd name="connsiteY1-14" fmla="*/ 0 h 3543094"/>
              <a:gd name="connsiteX2-15" fmla="*/ 3780688 w 3780688"/>
              <a:gd name="connsiteY2-16" fmla="*/ 1894086 h 3543094"/>
              <a:gd name="connsiteX3-17" fmla="*/ 1767802 w 3780688"/>
              <a:gd name="connsiteY3-18" fmla="*/ 3543094 h 3543094"/>
              <a:gd name="connsiteX4-19" fmla="*/ 0 w 3780688"/>
              <a:gd name="connsiteY4-20" fmla="*/ 1894086 h 3543094"/>
              <a:gd name="connsiteX0-21" fmla="*/ 0 w 3780688"/>
              <a:gd name="connsiteY0-22" fmla="*/ 1894086 h 3765892"/>
              <a:gd name="connsiteX1-23" fmla="*/ 1901485 w 3780688"/>
              <a:gd name="connsiteY1-24" fmla="*/ 0 h 3765892"/>
              <a:gd name="connsiteX2-25" fmla="*/ 3780688 w 3780688"/>
              <a:gd name="connsiteY2-26" fmla="*/ 1894086 h 3765892"/>
              <a:gd name="connsiteX3-27" fmla="*/ 1879204 w 3780688"/>
              <a:gd name="connsiteY3-28" fmla="*/ 3765892 h 3765892"/>
              <a:gd name="connsiteX4-29" fmla="*/ 0 w 3780688"/>
              <a:gd name="connsiteY4-30" fmla="*/ 1894086 h 3765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86977" y="1721114"/>
            <a:ext cx="1418127" cy="1412210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-1" fmla="*/ 0 w 4025773"/>
              <a:gd name="connsiteY0-2" fmla="*/ 1894086 h 3543094"/>
              <a:gd name="connsiteX1-3" fmla="*/ 2146570 w 4025773"/>
              <a:gd name="connsiteY1-4" fmla="*/ 0 h 3543094"/>
              <a:gd name="connsiteX2-5" fmla="*/ 4025773 w 4025773"/>
              <a:gd name="connsiteY2-6" fmla="*/ 1894086 h 3543094"/>
              <a:gd name="connsiteX3-7" fmla="*/ 2012887 w 4025773"/>
              <a:gd name="connsiteY3-8" fmla="*/ 3543094 h 3543094"/>
              <a:gd name="connsiteX4-9" fmla="*/ 0 w 4025773"/>
              <a:gd name="connsiteY4-10" fmla="*/ 1894086 h 3543094"/>
              <a:gd name="connsiteX0-11" fmla="*/ 0 w 3780688"/>
              <a:gd name="connsiteY0-12" fmla="*/ 1894086 h 3543094"/>
              <a:gd name="connsiteX1-13" fmla="*/ 1901485 w 3780688"/>
              <a:gd name="connsiteY1-14" fmla="*/ 0 h 3543094"/>
              <a:gd name="connsiteX2-15" fmla="*/ 3780688 w 3780688"/>
              <a:gd name="connsiteY2-16" fmla="*/ 1894086 h 3543094"/>
              <a:gd name="connsiteX3-17" fmla="*/ 1767802 w 3780688"/>
              <a:gd name="connsiteY3-18" fmla="*/ 3543094 h 3543094"/>
              <a:gd name="connsiteX4-19" fmla="*/ 0 w 3780688"/>
              <a:gd name="connsiteY4-20" fmla="*/ 1894086 h 3543094"/>
              <a:gd name="connsiteX0-21" fmla="*/ 0 w 3780688"/>
              <a:gd name="connsiteY0-22" fmla="*/ 1894086 h 3765892"/>
              <a:gd name="connsiteX1-23" fmla="*/ 1901485 w 3780688"/>
              <a:gd name="connsiteY1-24" fmla="*/ 0 h 3765892"/>
              <a:gd name="connsiteX2-25" fmla="*/ 3780688 w 3780688"/>
              <a:gd name="connsiteY2-26" fmla="*/ 1894086 h 3765892"/>
              <a:gd name="connsiteX3-27" fmla="*/ 1879204 w 3780688"/>
              <a:gd name="connsiteY3-28" fmla="*/ 3765892 h 3765892"/>
              <a:gd name="connsiteX4-29" fmla="*/ 0 w 3780688"/>
              <a:gd name="connsiteY4-30" fmla="*/ 1894086 h 3765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450915" y="1721114"/>
            <a:ext cx="1418127" cy="1412210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-1" fmla="*/ 0 w 4025773"/>
              <a:gd name="connsiteY0-2" fmla="*/ 1894086 h 3543094"/>
              <a:gd name="connsiteX1-3" fmla="*/ 2146570 w 4025773"/>
              <a:gd name="connsiteY1-4" fmla="*/ 0 h 3543094"/>
              <a:gd name="connsiteX2-5" fmla="*/ 4025773 w 4025773"/>
              <a:gd name="connsiteY2-6" fmla="*/ 1894086 h 3543094"/>
              <a:gd name="connsiteX3-7" fmla="*/ 2012887 w 4025773"/>
              <a:gd name="connsiteY3-8" fmla="*/ 3543094 h 3543094"/>
              <a:gd name="connsiteX4-9" fmla="*/ 0 w 4025773"/>
              <a:gd name="connsiteY4-10" fmla="*/ 1894086 h 3543094"/>
              <a:gd name="connsiteX0-11" fmla="*/ 0 w 3780688"/>
              <a:gd name="connsiteY0-12" fmla="*/ 1894086 h 3543094"/>
              <a:gd name="connsiteX1-13" fmla="*/ 1901485 w 3780688"/>
              <a:gd name="connsiteY1-14" fmla="*/ 0 h 3543094"/>
              <a:gd name="connsiteX2-15" fmla="*/ 3780688 w 3780688"/>
              <a:gd name="connsiteY2-16" fmla="*/ 1894086 h 3543094"/>
              <a:gd name="connsiteX3-17" fmla="*/ 1767802 w 3780688"/>
              <a:gd name="connsiteY3-18" fmla="*/ 3543094 h 3543094"/>
              <a:gd name="connsiteX4-19" fmla="*/ 0 w 3780688"/>
              <a:gd name="connsiteY4-20" fmla="*/ 1894086 h 3543094"/>
              <a:gd name="connsiteX0-21" fmla="*/ 0 w 3780688"/>
              <a:gd name="connsiteY0-22" fmla="*/ 1894086 h 3765892"/>
              <a:gd name="connsiteX1-23" fmla="*/ 1901485 w 3780688"/>
              <a:gd name="connsiteY1-24" fmla="*/ 0 h 3765892"/>
              <a:gd name="connsiteX2-25" fmla="*/ 3780688 w 3780688"/>
              <a:gd name="connsiteY2-26" fmla="*/ 1894086 h 3765892"/>
              <a:gd name="connsiteX3-27" fmla="*/ 1879204 w 3780688"/>
              <a:gd name="connsiteY3-28" fmla="*/ 3765892 h 3765892"/>
              <a:gd name="connsiteX4-29" fmla="*/ 0 w 3780688"/>
              <a:gd name="connsiteY4-30" fmla="*/ 1894086 h 3765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32788" y="1721114"/>
            <a:ext cx="1418127" cy="1412210"/>
          </a:xfrm>
          <a:custGeom>
            <a:avLst/>
            <a:gdLst>
              <a:gd name="connsiteX0" fmla="*/ 0 w 4025773"/>
              <a:gd name="connsiteY0" fmla="*/ 1649008 h 3298016"/>
              <a:gd name="connsiteX1" fmla="*/ 2012887 w 4025773"/>
              <a:gd name="connsiteY1" fmla="*/ 0 h 3298016"/>
              <a:gd name="connsiteX2" fmla="*/ 4025773 w 4025773"/>
              <a:gd name="connsiteY2" fmla="*/ 1649008 h 3298016"/>
              <a:gd name="connsiteX3" fmla="*/ 2012887 w 4025773"/>
              <a:gd name="connsiteY3" fmla="*/ 3298016 h 3298016"/>
              <a:gd name="connsiteX4" fmla="*/ 0 w 4025773"/>
              <a:gd name="connsiteY4" fmla="*/ 1649008 h 3298016"/>
              <a:gd name="connsiteX0-1" fmla="*/ 0 w 4025773"/>
              <a:gd name="connsiteY0-2" fmla="*/ 1894086 h 3543094"/>
              <a:gd name="connsiteX1-3" fmla="*/ 2146570 w 4025773"/>
              <a:gd name="connsiteY1-4" fmla="*/ 0 h 3543094"/>
              <a:gd name="connsiteX2-5" fmla="*/ 4025773 w 4025773"/>
              <a:gd name="connsiteY2-6" fmla="*/ 1894086 h 3543094"/>
              <a:gd name="connsiteX3-7" fmla="*/ 2012887 w 4025773"/>
              <a:gd name="connsiteY3-8" fmla="*/ 3543094 h 3543094"/>
              <a:gd name="connsiteX4-9" fmla="*/ 0 w 4025773"/>
              <a:gd name="connsiteY4-10" fmla="*/ 1894086 h 3543094"/>
              <a:gd name="connsiteX0-11" fmla="*/ 0 w 3780688"/>
              <a:gd name="connsiteY0-12" fmla="*/ 1894086 h 3543094"/>
              <a:gd name="connsiteX1-13" fmla="*/ 1901485 w 3780688"/>
              <a:gd name="connsiteY1-14" fmla="*/ 0 h 3543094"/>
              <a:gd name="connsiteX2-15" fmla="*/ 3780688 w 3780688"/>
              <a:gd name="connsiteY2-16" fmla="*/ 1894086 h 3543094"/>
              <a:gd name="connsiteX3-17" fmla="*/ 1767802 w 3780688"/>
              <a:gd name="connsiteY3-18" fmla="*/ 3543094 h 3543094"/>
              <a:gd name="connsiteX4-19" fmla="*/ 0 w 3780688"/>
              <a:gd name="connsiteY4-20" fmla="*/ 1894086 h 3543094"/>
              <a:gd name="connsiteX0-21" fmla="*/ 0 w 3780688"/>
              <a:gd name="connsiteY0-22" fmla="*/ 1894086 h 3765892"/>
              <a:gd name="connsiteX1-23" fmla="*/ 1901485 w 3780688"/>
              <a:gd name="connsiteY1-24" fmla="*/ 0 h 3765892"/>
              <a:gd name="connsiteX2-25" fmla="*/ 3780688 w 3780688"/>
              <a:gd name="connsiteY2-26" fmla="*/ 1894086 h 3765892"/>
              <a:gd name="connsiteX3-27" fmla="*/ 1879204 w 3780688"/>
              <a:gd name="connsiteY3-28" fmla="*/ 3765892 h 3765892"/>
              <a:gd name="connsiteX4-29" fmla="*/ 0 w 3780688"/>
              <a:gd name="connsiteY4-30" fmla="*/ 1894086 h 3765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80688" h="3765892">
                <a:moveTo>
                  <a:pt x="0" y="1894086"/>
                </a:moveTo>
                <a:lnTo>
                  <a:pt x="1901485" y="0"/>
                </a:lnTo>
                <a:lnTo>
                  <a:pt x="3780688" y="1894086"/>
                </a:lnTo>
                <a:lnTo>
                  <a:pt x="1879204" y="3765892"/>
                </a:lnTo>
                <a:lnTo>
                  <a:pt x="0" y="1894086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228512" y="1275356"/>
            <a:ext cx="2714032" cy="16325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Squa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918951" y="1475200"/>
            <a:ext cx="1277478" cy="144251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3935373" y="1475200"/>
            <a:ext cx="1277478" cy="144251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439406" y="1475200"/>
            <a:ext cx="1277478" cy="144251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951795" y="1475200"/>
            <a:ext cx="1277478" cy="144251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5422984" y="1475200"/>
            <a:ext cx="1277478" cy="144251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2555252" y="1618422"/>
            <a:ext cx="1414496" cy="2508911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3491" y="1618422"/>
            <a:ext cx="1414496" cy="2508911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3372" y="1629210"/>
            <a:ext cx="1425196" cy="2523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5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619671" y="1449128"/>
            <a:ext cx="1600200" cy="16002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240960" y="1420088"/>
            <a:ext cx="1610565" cy="26843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561125" y="1420088"/>
            <a:ext cx="1610565" cy="26843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920795" y="1420088"/>
            <a:ext cx="1610565" cy="26843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77456" y="1239681"/>
            <a:ext cx="2205668" cy="28104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Roboto Regular"/>
          <a:ea typeface="+mj-ea"/>
          <a:cs typeface="Roboto Regular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Roboto Regular"/>
          <a:ea typeface="+mn-ea"/>
          <a:cs typeface="Roboto Regular"/>
        </a:defRPr>
      </a:lvl5pPr>
      <a:lvl6pPr marL="18853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 bwMode="auto">
          <a:xfrm>
            <a:off x="2349305" y="324526"/>
            <a:ext cx="4445390" cy="449444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accent1">
              <a:alpha val="53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+mn-ea"/>
              <a:sym typeface="+mn-lt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621598" y="1652290"/>
            <a:ext cx="38995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Time Card Application</a:t>
            </a:r>
            <a:endParaRPr kumimoji="0" lang="en-I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2472690" y="2614930"/>
            <a:ext cx="447357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60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● </a:t>
            </a:r>
            <a:r>
              <a:rPr kumimoji="0" lang="en-IN" altLang="zh-CN" sz="2000" b="0" i="1" u="none" strike="noStrike" kern="1200" cap="none" spc="60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Attendance Service</a:t>
            </a:r>
            <a:r>
              <a:rPr kumimoji="0" lang="zh-CN" altLang="en-US" sz="2000" b="0" i="1" u="none" strike="noStrike" kern="1200" cap="none" spc="60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●</a:t>
            </a:r>
            <a:endParaRPr kumimoji="0" lang="zh-CN" altLang="en-US" sz="2000" b="0" i="1" u="none" strike="noStrike" kern="1200" cap="none" spc="60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378445" y="2575967"/>
            <a:ext cx="387113" cy="0"/>
          </a:xfrm>
          <a:prstGeom prst="line">
            <a:avLst/>
          </a:prstGeom>
          <a:noFill/>
          <a:ln w="2540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10" name="矩形: 圆角 9"/>
          <p:cNvSpPr/>
          <p:nvPr/>
        </p:nvSpPr>
        <p:spPr>
          <a:xfrm>
            <a:off x="3391535" y="3191510"/>
            <a:ext cx="2360295" cy="1052195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Developed by: </a:t>
            </a:r>
            <a:endParaRPr kumimoji="0" lang="en-I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Suparna Arya &amp; </a:t>
            </a:r>
            <a:endParaRPr kumimoji="0" lang="en-I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Badveli Guru Aswitha</a:t>
            </a:r>
            <a:endParaRPr kumimoji="0" lang="en-I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Freeform 6"/>
          <p:cNvSpPr/>
          <p:nvPr/>
        </p:nvSpPr>
        <p:spPr bwMode="auto">
          <a:xfrm>
            <a:off x="2543145" y="520505"/>
            <a:ext cx="4057710" cy="4102490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noFill/>
          <a:ln w="25400" cap="flat">
            <a:solidFill>
              <a:schemeClr val="bg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5065" y="694322"/>
            <a:ext cx="3713870" cy="3754856"/>
            <a:chOff x="2349305" y="324526"/>
            <a:chExt cx="4445390" cy="4494448"/>
          </a:xfrm>
        </p:grpSpPr>
        <p:sp>
          <p:nvSpPr>
            <p:cNvPr id="13" name="Freeform 6"/>
            <p:cNvSpPr/>
            <p:nvPr/>
          </p:nvSpPr>
          <p:spPr bwMode="auto">
            <a:xfrm>
              <a:off x="2349305" y="324526"/>
              <a:ext cx="4445390" cy="4494448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cs typeface="+mn-ea"/>
                <a:sym typeface="+mn-lt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2543145" y="520505"/>
              <a:ext cx="4057710" cy="4102490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92920" y="2418666"/>
            <a:ext cx="248389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Database entity is a thing, person, place, unit, object or any item about which the data should be captured and stored in the form of properties, workflow and tables.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393122" y="1728918"/>
            <a:ext cx="242125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zh-CN" sz="2700" b="1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ea typeface="Calibri" panose="020F0502020204030204" pitchFamily="34" charset="0"/>
                <a:sym typeface="Calibri" panose="020F0502020204030204" pitchFamily="34" charset="0"/>
              </a:rPr>
              <a:t>Entity Database</a:t>
            </a:r>
            <a:r>
              <a:rPr lang="zh-CN" altLang="en-US" sz="2700" b="1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ea typeface="Calibri" panose="020F0502020204030204" pitchFamily="34" charset="0"/>
                <a:sym typeface="Calibri" panose="020F0502020204030204" pitchFamily="34" charset="0"/>
              </a:rPr>
              <a:t>
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355439" y="2250891"/>
            <a:ext cx="26421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089503" y="909710"/>
            <a:ext cx="9637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03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2"/>
          <p:cNvSpPr txBox="1"/>
          <p:nvPr/>
        </p:nvSpPr>
        <p:spPr>
          <a:xfrm>
            <a:off x="1355725" y="325598"/>
            <a:ext cx="64325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zh-CN" sz="2000" i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Attendance Service-Entity Database</a:t>
            </a:r>
            <a:r>
              <a:rPr lang="zh-CN" altLang="en-US" sz="2000" spc="45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vo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Arvo"/>
              <a:sym typeface="Calibri" panose="020F0502020204030204" pitchFamily="34" charset="0"/>
            </a:endParaRPr>
          </a:p>
        </p:txBody>
      </p:sp>
      <p:sp>
        <p:nvSpPr>
          <p:cNvPr id="37" name="TextBox 14"/>
          <p:cNvSpPr txBox="1"/>
          <p:nvPr/>
        </p:nvSpPr>
        <p:spPr>
          <a:xfrm>
            <a:off x="2636875" y="644603"/>
            <a:ext cx="387025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lang="en-US" altLang="zh-CN" sz="105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87707" y="0"/>
            <a:ext cx="968586" cy="209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715645" y="1080135"/>
          <a:ext cx="8300085" cy="74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320800"/>
                <a:gridCol w="1686560"/>
                <a:gridCol w="1497965"/>
                <a:gridCol w="1373505"/>
              </a:tblGrid>
              <a:tr h="748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emp_id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</a:t>
                      </a:r>
                      <a:r>
                        <a:rPr lang="en-US"/>
                        <a:t>mp_Name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phone_Number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emp_email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>
                          <a:sym typeface="+mn-ea"/>
                        </a:rPr>
                        <a:t>emp_Address</a:t>
                      </a:r>
                      <a:endParaRPr lang="en-IN" altLang="en-US" sz="1200"/>
                    </a:p>
                    <a:p>
                      <a:pPr>
                        <a:buNone/>
                      </a:pPr>
                      <a:endParaRPr lang="en-IN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211455" y="2527300"/>
          <a:ext cx="8161020" cy="80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75"/>
                <a:gridCol w="862330"/>
                <a:gridCol w="981075"/>
                <a:gridCol w="753110"/>
                <a:gridCol w="967740"/>
                <a:gridCol w="1378585"/>
                <a:gridCol w="1657985"/>
              </a:tblGrid>
              <a:tr h="800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e</a:t>
                      </a:r>
                      <a:r>
                        <a:rPr lang="en-US" sz="1200"/>
                        <a:t>mp_id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i</a:t>
                      </a:r>
                      <a:r>
                        <a:rPr lang="en-US" sz="1200"/>
                        <a:t>n_time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o</a:t>
                      </a:r>
                      <a:r>
                        <a:rPr lang="en-US" sz="1200"/>
                        <a:t>ut_time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date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r</a:t>
                      </a:r>
                      <a:r>
                        <a:rPr lang="en-US" sz="1200"/>
                        <a:t>eason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attendance_id</a:t>
                      </a:r>
                      <a:endParaRPr lang="en-I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200"/>
                        <a:t>attendance_status</a:t>
                      </a:r>
                      <a:endParaRPr lang="en-I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667760" y="1931035"/>
            <a:ext cx="1607820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>
                <a:sym typeface="+mn-ea"/>
              </a:rPr>
              <a:t>Employees Table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67760" y="3438525"/>
            <a:ext cx="2328545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>
                <a:sym typeface="+mn-ea"/>
              </a:rPr>
              <a:t>Attendance details Table</a:t>
            </a:r>
            <a:endParaRPr lang="en-US"/>
          </a:p>
        </p:txBody>
      </p:sp>
      <p:graphicFrame>
        <p:nvGraphicFramePr>
          <p:cNvPr id="7" name="Picture Placeholder 6"/>
          <p:cNvGraphicFramePr/>
          <p:nvPr>
            <p:ph type="pic" sz="quarter" idx="13"/>
          </p:nvPr>
        </p:nvGraphicFramePr>
        <p:xfrm>
          <a:off x="485312" y="3880761"/>
          <a:ext cx="271399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995"/>
                <a:gridCol w="1356995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type_id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type_Description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782320" y="4614545"/>
            <a:ext cx="2263140" cy="299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>
                <a:sym typeface="+mn-ea"/>
              </a:rPr>
              <a:t>Attendance Types Table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3756660" y="3839845"/>
          <a:ext cx="4503420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10"/>
                <a:gridCol w="2251710"/>
              </a:tblGrid>
              <a:tr h="584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emp_id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supervisor_id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300220" y="4568825"/>
            <a:ext cx="26162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Admin Table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5065" y="694322"/>
            <a:ext cx="3713870" cy="3754856"/>
            <a:chOff x="2349305" y="324526"/>
            <a:chExt cx="4445390" cy="4494448"/>
          </a:xfrm>
        </p:grpSpPr>
        <p:sp>
          <p:nvSpPr>
            <p:cNvPr id="13" name="Freeform 6"/>
            <p:cNvSpPr/>
            <p:nvPr/>
          </p:nvSpPr>
          <p:spPr bwMode="auto">
            <a:xfrm>
              <a:off x="2349305" y="324526"/>
              <a:ext cx="4445390" cy="4494448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cs typeface="+mn-ea"/>
                <a:sym typeface="+mn-lt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2543145" y="520505"/>
              <a:ext cx="4057710" cy="4102490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30690" y="2547571"/>
            <a:ext cx="248389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It contains all the data members and methods with its types and parameter list</a:t>
            </a:r>
            <a:r>
              <a:rPr kumimoji="0" lang="en-IN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.</a:t>
            </a:r>
            <a:endParaRPr kumimoji="0" lang="en-IN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681730" y="1839408"/>
            <a:ext cx="213233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7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Class diagram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
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40529" y="2352491"/>
            <a:ext cx="26421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58083" y="985910"/>
            <a:ext cx="9637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04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2"/>
          <p:cNvSpPr txBox="1"/>
          <p:nvPr/>
        </p:nvSpPr>
        <p:spPr>
          <a:xfrm>
            <a:off x="1510983" y="325598"/>
            <a:ext cx="61220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zh-CN" sz="2000" i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Attendance Service-Class Diagram</a:t>
            </a:r>
            <a:r>
              <a:rPr lang="zh-CN" altLang="en-US" sz="2000" spc="45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vo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Arvo"/>
              <a:sym typeface="Calibri" panose="020F0502020204030204" pitchFamily="34" charset="0"/>
            </a:endParaRPr>
          </a:p>
        </p:txBody>
      </p:sp>
      <p:sp>
        <p:nvSpPr>
          <p:cNvPr id="22" name="TextBox 14"/>
          <p:cNvSpPr txBox="1"/>
          <p:nvPr/>
        </p:nvSpPr>
        <p:spPr>
          <a:xfrm>
            <a:off x="2636875" y="644603"/>
            <a:ext cx="387025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lang="en-US" altLang="zh-CN" sz="105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87707" y="0"/>
            <a:ext cx="968586" cy="209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8" name="Picture Placeholder 7" descr="WhatsApp Image 2020-11-16 at 12.42.17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16230" y="1062355"/>
            <a:ext cx="8275320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/>
          <p:cNvSpPr txBox="1"/>
          <p:nvPr/>
        </p:nvSpPr>
        <p:spPr>
          <a:xfrm>
            <a:off x="2522855" y="325755"/>
            <a:ext cx="4164965" cy="4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zh-CN" sz="3200" b="1" i="1" spc="45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vo"/>
                <a:sym typeface="Calibri" panose="020F0502020204030204" pitchFamily="34" charset="0"/>
              </a:rPr>
              <a:t>Thank you</a:t>
            </a:r>
            <a:endParaRPr lang="en-IN" altLang="zh-CN" sz="3200" b="1" i="1" spc="4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Arvo"/>
              <a:sym typeface="Calibri" panose="020F0502020204030204" pitchFamily="34" charset="0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2636875" y="644603"/>
            <a:ext cx="387025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lang="en-US" altLang="zh-CN" sz="105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87707" y="0"/>
            <a:ext cx="968586" cy="209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65880" y="1285198"/>
            <a:ext cx="2616713" cy="3268865"/>
            <a:chOff x="6947208" y="1302660"/>
            <a:chExt cx="9401901" cy="11745092"/>
          </a:xfrm>
          <a:solidFill>
            <a:schemeClr val="tx1"/>
          </a:solidFill>
        </p:grpSpPr>
        <p:sp>
          <p:nvSpPr>
            <p:cNvPr id="3" name="Freeform 1"/>
            <p:cNvSpPr>
              <a:spLocks noChangeArrowheads="1"/>
            </p:cNvSpPr>
            <p:nvPr/>
          </p:nvSpPr>
          <p:spPr bwMode="auto">
            <a:xfrm>
              <a:off x="6947208" y="1588147"/>
              <a:ext cx="3148780" cy="11459605"/>
            </a:xfrm>
            <a:custGeom>
              <a:avLst/>
              <a:gdLst>
                <a:gd name="T0" fmla="*/ 2263 w 6562"/>
                <a:gd name="T1" fmla="*/ 1342 h 23896"/>
                <a:gd name="T2" fmla="*/ 2263 w 6562"/>
                <a:gd name="T3" fmla="*/ 1342 h 23896"/>
                <a:gd name="T4" fmla="*/ 1755 w 6562"/>
                <a:gd name="T5" fmla="*/ 2278 h 23896"/>
                <a:gd name="T6" fmla="*/ 1623 w 6562"/>
                <a:gd name="T7" fmla="*/ 3479 h 23896"/>
                <a:gd name="T8" fmla="*/ 1763 w 6562"/>
                <a:gd name="T9" fmla="*/ 4642 h 23896"/>
                <a:gd name="T10" fmla="*/ 1630 w 6562"/>
                <a:gd name="T11" fmla="*/ 5266 h 23896"/>
                <a:gd name="T12" fmla="*/ 1935 w 6562"/>
                <a:gd name="T13" fmla="*/ 9323 h 23896"/>
                <a:gd name="T14" fmla="*/ 1880 w 6562"/>
                <a:gd name="T15" fmla="*/ 12021 h 23896"/>
                <a:gd name="T16" fmla="*/ 2153 w 6562"/>
                <a:gd name="T17" fmla="*/ 14042 h 23896"/>
                <a:gd name="T18" fmla="*/ 2130 w 6562"/>
                <a:gd name="T19" fmla="*/ 15352 h 23896"/>
                <a:gd name="T20" fmla="*/ 2419 w 6562"/>
                <a:gd name="T21" fmla="*/ 15407 h 23896"/>
                <a:gd name="T22" fmla="*/ 2130 w 6562"/>
                <a:gd name="T23" fmla="*/ 16460 h 23896"/>
                <a:gd name="T24" fmla="*/ 1287 w 6562"/>
                <a:gd name="T25" fmla="*/ 18613 h 23896"/>
                <a:gd name="T26" fmla="*/ 640 w 6562"/>
                <a:gd name="T27" fmla="*/ 20883 h 23896"/>
                <a:gd name="T28" fmla="*/ 0 w 6562"/>
                <a:gd name="T29" fmla="*/ 21554 h 23896"/>
                <a:gd name="T30" fmla="*/ 78 w 6562"/>
                <a:gd name="T31" fmla="*/ 22724 h 23896"/>
                <a:gd name="T32" fmla="*/ 78 w 6562"/>
                <a:gd name="T33" fmla="*/ 23247 h 23896"/>
                <a:gd name="T34" fmla="*/ 218 w 6562"/>
                <a:gd name="T35" fmla="*/ 23286 h 23896"/>
                <a:gd name="T36" fmla="*/ 218 w 6562"/>
                <a:gd name="T37" fmla="*/ 22740 h 23896"/>
                <a:gd name="T38" fmla="*/ 523 w 6562"/>
                <a:gd name="T39" fmla="*/ 22178 h 23896"/>
                <a:gd name="T40" fmla="*/ 1131 w 6562"/>
                <a:gd name="T41" fmla="*/ 23099 h 23896"/>
                <a:gd name="T42" fmla="*/ 2083 w 6562"/>
                <a:gd name="T43" fmla="*/ 23434 h 23896"/>
                <a:gd name="T44" fmla="*/ 2520 w 6562"/>
                <a:gd name="T45" fmla="*/ 22842 h 23896"/>
                <a:gd name="T46" fmla="*/ 1810 w 6562"/>
                <a:gd name="T47" fmla="*/ 22592 h 23896"/>
                <a:gd name="T48" fmla="*/ 1740 w 6562"/>
                <a:gd name="T49" fmla="*/ 21094 h 23896"/>
                <a:gd name="T50" fmla="*/ 2458 w 6562"/>
                <a:gd name="T51" fmla="*/ 18941 h 23896"/>
                <a:gd name="T52" fmla="*/ 2863 w 6562"/>
                <a:gd name="T53" fmla="*/ 17911 h 23896"/>
                <a:gd name="T54" fmla="*/ 2996 w 6562"/>
                <a:gd name="T55" fmla="*/ 19011 h 23896"/>
                <a:gd name="T56" fmla="*/ 3776 w 6562"/>
                <a:gd name="T57" fmla="*/ 21032 h 23896"/>
                <a:gd name="T58" fmla="*/ 3542 w 6562"/>
                <a:gd name="T59" fmla="*/ 21656 h 23896"/>
                <a:gd name="T60" fmla="*/ 3589 w 6562"/>
                <a:gd name="T61" fmla="*/ 22467 h 23896"/>
                <a:gd name="T62" fmla="*/ 3760 w 6562"/>
                <a:gd name="T63" fmla="*/ 23263 h 23896"/>
                <a:gd name="T64" fmla="*/ 3760 w 6562"/>
                <a:gd name="T65" fmla="*/ 23739 h 23896"/>
                <a:gd name="T66" fmla="*/ 3979 w 6562"/>
                <a:gd name="T67" fmla="*/ 23739 h 23896"/>
                <a:gd name="T68" fmla="*/ 3917 w 6562"/>
                <a:gd name="T69" fmla="*/ 23099 h 23896"/>
                <a:gd name="T70" fmla="*/ 3963 w 6562"/>
                <a:gd name="T71" fmla="*/ 22553 h 23896"/>
                <a:gd name="T72" fmla="*/ 4712 w 6562"/>
                <a:gd name="T73" fmla="*/ 23200 h 23896"/>
                <a:gd name="T74" fmla="*/ 5539 w 6562"/>
                <a:gd name="T75" fmla="*/ 23739 h 23896"/>
                <a:gd name="T76" fmla="*/ 6405 w 6562"/>
                <a:gd name="T77" fmla="*/ 23083 h 23896"/>
                <a:gd name="T78" fmla="*/ 5765 w 6562"/>
                <a:gd name="T79" fmla="*/ 22943 h 23896"/>
                <a:gd name="T80" fmla="*/ 5001 w 6562"/>
                <a:gd name="T81" fmla="*/ 21398 h 23896"/>
                <a:gd name="T82" fmla="*/ 4455 w 6562"/>
                <a:gd name="T83" fmla="*/ 19081 h 23896"/>
                <a:gd name="T84" fmla="*/ 4268 w 6562"/>
                <a:gd name="T85" fmla="*/ 17685 h 23896"/>
                <a:gd name="T86" fmla="*/ 4252 w 6562"/>
                <a:gd name="T87" fmla="*/ 17061 h 23896"/>
                <a:gd name="T88" fmla="*/ 4525 w 6562"/>
                <a:gd name="T89" fmla="*/ 15976 h 23896"/>
                <a:gd name="T90" fmla="*/ 4595 w 6562"/>
                <a:gd name="T91" fmla="*/ 15415 h 23896"/>
                <a:gd name="T92" fmla="*/ 4946 w 6562"/>
                <a:gd name="T93" fmla="*/ 15259 h 23896"/>
                <a:gd name="T94" fmla="*/ 4681 w 6562"/>
                <a:gd name="T95" fmla="*/ 10352 h 23896"/>
                <a:gd name="T96" fmla="*/ 5001 w 6562"/>
                <a:gd name="T97" fmla="*/ 7747 h 23896"/>
                <a:gd name="T98" fmla="*/ 4938 w 6562"/>
                <a:gd name="T99" fmla="*/ 6093 h 23896"/>
                <a:gd name="T100" fmla="*/ 3940 w 6562"/>
                <a:gd name="T101" fmla="*/ 4806 h 23896"/>
                <a:gd name="T102" fmla="*/ 3721 w 6562"/>
                <a:gd name="T103" fmla="*/ 4150 h 23896"/>
                <a:gd name="T104" fmla="*/ 3979 w 6562"/>
                <a:gd name="T105" fmla="*/ 3487 h 23896"/>
                <a:gd name="T106" fmla="*/ 4431 w 6562"/>
                <a:gd name="T107" fmla="*/ 3245 h 23896"/>
                <a:gd name="T108" fmla="*/ 4767 w 6562"/>
                <a:gd name="T109" fmla="*/ 2239 h 23896"/>
                <a:gd name="T110" fmla="*/ 4751 w 6562"/>
                <a:gd name="T111" fmla="*/ 1919 h 23896"/>
                <a:gd name="T112" fmla="*/ 4813 w 6562"/>
                <a:gd name="T113" fmla="*/ 772 h 23896"/>
                <a:gd name="T114" fmla="*/ 4088 w 6562"/>
                <a:gd name="T115" fmla="*/ 296 h 23896"/>
                <a:gd name="T116" fmla="*/ 2263 w 6562"/>
                <a:gd name="T117" fmla="*/ 1342 h 2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2" h="23896">
                  <a:moveTo>
                    <a:pt x="2263" y="1342"/>
                  </a:moveTo>
                  <a:lnTo>
                    <a:pt x="2263" y="1342"/>
                  </a:lnTo>
                  <a:cubicBezTo>
                    <a:pt x="2309" y="1943"/>
                    <a:pt x="1630" y="1568"/>
                    <a:pt x="1755" y="2278"/>
                  </a:cubicBezTo>
                  <a:cubicBezTo>
                    <a:pt x="1880" y="3074"/>
                    <a:pt x="1358" y="2910"/>
                    <a:pt x="1623" y="3479"/>
                  </a:cubicBezTo>
                  <a:cubicBezTo>
                    <a:pt x="1888" y="4049"/>
                    <a:pt x="1482" y="4166"/>
                    <a:pt x="1763" y="4642"/>
                  </a:cubicBezTo>
                  <a:cubicBezTo>
                    <a:pt x="1701" y="4782"/>
                    <a:pt x="1630" y="5001"/>
                    <a:pt x="1630" y="5266"/>
                  </a:cubicBezTo>
                  <a:cubicBezTo>
                    <a:pt x="1630" y="5859"/>
                    <a:pt x="2348" y="8347"/>
                    <a:pt x="1935" y="9323"/>
                  </a:cubicBezTo>
                  <a:cubicBezTo>
                    <a:pt x="1576" y="10157"/>
                    <a:pt x="1630" y="11257"/>
                    <a:pt x="1880" y="12021"/>
                  </a:cubicBezTo>
                  <a:cubicBezTo>
                    <a:pt x="2138" y="12785"/>
                    <a:pt x="2184" y="13347"/>
                    <a:pt x="2153" y="14042"/>
                  </a:cubicBezTo>
                  <a:cubicBezTo>
                    <a:pt x="2130" y="14744"/>
                    <a:pt x="2130" y="15352"/>
                    <a:pt x="2130" y="15352"/>
                  </a:cubicBezTo>
                  <a:cubicBezTo>
                    <a:pt x="2419" y="15407"/>
                    <a:pt x="2419" y="15407"/>
                    <a:pt x="2419" y="15407"/>
                  </a:cubicBezTo>
                  <a:cubicBezTo>
                    <a:pt x="2419" y="15407"/>
                    <a:pt x="2419" y="16046"/>
                    <a:pt x="2130" y="16460"/>
                  </a:cubicBezTo>
                  <a:cubicBezTo>
                    <a:pt x="1833" y="16866"/>
                    <a:pt x="1373" y="17537"/>
                    <a:pt x="1287" y="18613"/>
                  </a:cubicBezTo>
                  <a:cubicBezTo>
                    <a:pt x="1194" y="19690"/>
                    <a:pt x="960" y="20618"/>
                    <a:pt x="640" y="20883"/>
                  </a:cubicBezTo>
                  <a:cubicBezTo>
                    <a:pt x="320" y="21141"/>
                    <a:pt x="0" y="21110"/>
                    <a:pt x="0" y="21554"/>
                  </a:cubicBezTo>
                  <a:cubicBezTo>
                    <a:pt x="0" y="21991"/>
                    <a:pt x="78" y="22506"/>
                    <a:pt x="78" y="22724"/>
                  </a:cubicBezTo>
                  <a:cubicBezTo>
                    <a:pt x="78" y="22943"/>
                    <a:pt x="78" y="23247"/>
                    <a:pt x="78" y="23247"/>
                  </a:cubicBezTo>
                  <a:cubicBezTo>
                    <a:pt x="218" y="23286"/>
                    <a:pt x="218" y="23286"/>
                    <a:pt x="218" y="23286"/>
                  </a:cubicBezTo>
                  <a:cubicBezTo>
                    <a:pt x="218" y="23286"/>
                    <a:pt x="179" y="23029"/>
                    <a:pt x="218" y="22740"/>
                  </a:cubicBezTo>
                  <a:cubicBezTo>
                    <a:pt x="250" y="22451"/>
                    <a:pt x="336" y="22061"/>
                    <a:pt x="523" y="22178"/>
                  </a:cubicBezTo>
                  <a:cubicBezTo>
                    <a:pt x="710" y="22303"/>
                    <a:pt x="999" y="22842"/>
                    <a:pt x="1131" y="23099"/>
                  </a:cubicBezTo>
                  <a:cubicBezTo>
                    <a:pt x="1272" y="23349"/>
                    <a:pt x="1537" y="23591"/>
                    <a:pt x="2083" y="23434"/>
                  </a:cubicBezTo>
                  <a:cubicBezTo>
                    <a:pt x="2621" y="23286"/>
                    <a:pt x="2809" y="22927"/>
                    <a:pt x="2520" y="22842"/>
                  </a:cubicBezTo>
                  <a:cubicBezTo>
                    <a:pt x="2239" y="22756"/>
                    <a:pt x="1880" y="22896"/>
                    <a:pt x="1810" y="22592"/>
                  </a:cubicBezTo>
                  <a:cubicBezTo>
                    <a:pt x="1740" y="22280"/>
                    <a:pt x="1623" y="21500"/>
                    <a:pt x="1740" y="21094"/>
                  </a:cubicBezTo>
                  <a:cubicBezTo>
                    <a:pt x="1865" y="20688"/>
                    <a:pt x="2286" y="19417"/>
                    <a:pt x="2458" y="18941"/>
                  </a:cubicBezTo>
                  <a:cubicBezTo>
                    <a:pt x="2621" y="18465"/>
                    <a:pt x="2863" y="17911"/>
                    <a:pt x="2863" y="17911"/>
                  </a:cubicBezTo>
                  <a:cubicBezTo>
                    <a:pt x="2863" y="17911"/>
                    <a:pt x="2848" y="18652"/>
                    <a:pt x="2996" y="19011"/>
                  </a:cubicBezTo>
                  <a:cubicBezTo>
                    <a:pt x="3152" y="19370"/>
                    <a:pt x="3675" y="20743"/>
                    <a:pt x="3776" y="21032"/>
                  </a:cubicBezTo>
                  <a:cubicBezTo>
                    <a:pt x="3877" y="21312"/>
                    <a:pt x="3690" y="21500"/>
                    <a:pt x="3542" y="21656"/>
                  </a:cubicBezTo>
                  <a:cubicBezTo>
                    <a:pt x="3386" y="21812"/>
                    <a:pt x="3472" y="22178"/>
                    <a:pt x="3589" y="22467"/>
                  </a:cubicBezTo>
                  <a:cubicBezTo>
                    <a:pt x="3714" y="22756"/>
                    <a:pt x="3760" y="23114"/>
                    <a:pt x="3760" y="23263"/>
                  </a:cubicBezTo>
                  <a:cubicBezTo>
                    <a:pt x="3760" y="23419"/>
                    <a:pt x="3760" y="23739"/>
                    <a:pt x="3760" y="23739"/>
                  </a:cubicBezTo>
                  <a:cubicBezTo>
                    <a:pt x="3979" y="23739"/>
                    <a:pt x="3979" y="23739"/>
                    <a:pt x="3979" y="23739"/>
                  </a:cubicBezTo>
                  <a:cubicBezTo>
                    <a:pt x="3979" y="23739"/>
                    <a:pt x="3917" y="23388"/>
                    <a:pt x="3917" y="23099"/>
                  </a:cubicBezTo>
                  <a:cubicBezTo>
                    <a:pt x="3917" y="22810"/>
                    <a:pt x="3862" y="22607"/>
                    <a:pt x="3963" y="22553"/>
                  </a:cubicBezTo>
                  <a:cubicBezTo>
                    <a:pt x="4065" y="22506"/>
                    <a:pt x="4525" y="22912"/>
                    <a:pt x="4712" y="23200"/>
                  </a:cubicBezTo>
                  <a:cubicBezTo>
                    <a:pt x="4899" y="23489"/>
                    <a:pt x="4931" y="23895"/>
                    <a:pt x="5539" y="23739"/>
                  </a:cubicBezTo>
                  <a:cubicBezTo>
                    <a:pt x="6155" y="23591"/>
                    <a:pt x="6561" y="23263"/>
                    <a:pt x="6405" y="23083"/>
                  </a:cubicBezTo>
                  <a:cubicBezTo>
                    <a:pt x="6257" y="22896"/>
                    <a:pt x="5953" y="23044"/>
                    <a:pt x="5765" y="22943"/>
                  </a:cubicBezTo>
                  <a:cubicBezTo>
                    <a:pt x="5578" y="22842"/>
                    <a:pt x="5219" y="21944"/>
                    <a:pt x="5001" y="21398"/>
                  </a:cubicBezTo>
                  <a:cubicBezTo>
                    <a:pt x="4782" y="20860"/>
                    <a:pt x="4525" y="19736"/>
                    <a:pt x="4455" y="19081"/>
                  </a:cubicBezTo>
                  <a:cubicBezTo>
                    <a:pt x="4392" y="18418"/>
                    <a:pt x="4291" y="17911"/>
                    <a:pt x="4268" y="17685"/>
                  </a:cubicBezTo>
                  <a:cubicBezTo>
                    <a:pt x="4252" y="17466"/>
                    <a:pt x="4252" y="17061"/>
                    <a:pt x="4252" y="17061"/>
                  </a:cubicBezTo>
                  <a:cubicBezTo>
                    <a:pt x="4252" y="17061"/>
                    <a:pt x="4455" y="16296"/>
                    <a:pt x="4525" y="15976"/>
                  </a:cubicBezTo>
                  <a:cubicBezTo>
                    <a:pt x="4595" y="15649"/>
                    <a:pt x="4595" y="15415"/>
                    <a:pt x="4595" y="15415"/>
                  </a:cubicBezTo>
                  <a:cubicBezTo>
                    <a:pt x="4595" y="15415"/>
                    <a:pt x="4946" y="15485"/>
                    <a:pt x="4946" y="15259"/>
                  </a:cubicBezTo>
                  <a:cubicBezTo>
                    <a:pt x="4946" y="14073"/>
                    <a:pt x="4720" y="12013"/>
                    <a:pt x="4681" y="10352"/>
                  </a:cubicBezTo>
                  <a:cubicBezTo>
                    <a:pt x="4642" y="8784"/>
                    <a:pt x="4689" y="8207"/>
                    <a:pt x="5001" y="7747"/>
                  </a:cubicBezTo>
                  <a:cubicBezTo>
                    <a:pt x="5329" y="7271"/>
                    <a:pt x="5250" y="6623"/>
                    <a:pt x="4938" y="6093"/>
                  </a:cubicBezTo>
                  <a:cubicBezTo>
                    <a:pt x="4619" y="5570"/>
                    <a:pt x="4205" y="5141"/>
                    <a:pt x="3940" y="4806"/>
                  </a:cubicBezTo>
                  <a:cubicBezTo>
                    <a:pt x="3682" y="4462"/>
                    <a:pt x="3643" y="4447"/>
                    <a:pt x="3721" y="4150"/>
                  </a:cubicBezTo>
                  <a:cubicBezTo>
                    <a:pt x="3792" y="3846"/>
                    <a:pt x="3792" y="3472"/>
                    <a:pt x="3979" y="3487"/>
                  </a:cubicBezTo>
                  <a:cubicBezTo>
                    <a:pt x="4166" y="3511"/>
                    <a:pt x="4338" y="3487"/>
                    <a:pt x="4431" y="3245"/>
                  </a:cubicBezTo>
                  <a:cubicBezTo>
                    <a:pt x="4525" y="3004"/>
                    <a:pt x="4751" y="2551"/>
                    <a:pt x="4767" y="2239"/>
                  </a:cubicBezTo>
                  <a:cubicBezTo>
                    <a:pt x="4775" y="2075"/>
                    <a:pt x="4759" y="1981"/>
                    <a:pt x="4751" y="1919"/>
                  </a:cubicBezTo>
                  <a:cubicBezTo>
                    <a:pt x="4954" y="1615"/>
                    <a:pt x="5032" y="1076"/>
                    <a:pt x="4813" y="772"/>
                  </a:cubicBezTo>
                  <a:cubicBezTo>
                    <a:pt x="4634" y="523"/>
                    <a:pt x="4369" y="366"/>
                    <a:pt x="4088" y="296"/>
                  </a:cubicBezTo>
                  <a:cubicBezTo>
                    <a:pt x="3066" y="0"/>
                    <a:pt x="2169" y="359"/>
                    <a:pt x="2263" y="134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45695" tIns="22847" rIns="45695" bIns="22847" anchor="ctr"/>
            <a:lstStyle/>
            <a:p>
              <a:endParaRPr lang="en-US" sz="675">
                <a:latin typeface="Calibri" panose="020F0502020204030204" pitchFamily="34" charset="0"/>
              </a:endParaRPr>
            </a:p>
          </p:txBody>
        </p:sp>
        <p:sp>
          <p:nvSpPr>
            <p:cNvPr id="4" name="Freeform 2"/>
            <p:cNvSpPr>
              <a:spLocks noChangeArrowheads="1"/>
            </p:cNvSpPr>
            <p:nvPr/>
          </p:nvSpPr>
          <p:spPr bwMode="auto">
            <a:xfrm>
              <a:off x="13293437" y="1302660"/>
              <a:ext cx="2759415" cy="11489213"/>
            </a:xfrm>
            <a:custGeom>
              <a:avLst/>
              <a:gdLst>
                <a:gd name="T0" fmla="*/ 514 w 5750"/>
                <a:gd name="T1" fmla="*/ 570 h 23958"/>
                <a:gd name="T2" fmla="*/ 514 w 5750"/>
                <a:gd name="T3" fmla="*/ 570 h 23958"/>
                <a:gd name="T4" fmla="*/ 733 w 5750"/>
                <a:gd name="T5" fmla="*/ 367 h 23958"/>
                <a:gd name="T6" fmla="*/ 1084 w 5750"/>
                <a:gd name="T7" fmla="*/ 172 h 23958"/>
                <a:gd name="T8" fmla="*/ 2168 w 5750"/>
                <a:gd name="T9" fmla="*/ 117 h 23958"/>
                <a:gd name="T10" fmla="*/ 3011 w 5750"/>
                <a:gd name="T11" fmla="*/ 866 h 23958"/>
                <a:gd name="T12" fmla="*/ 3120 w 5750"/>
                <a:gd name="T13" fmla="*/ 1966 h 23958"/>
                <a:gd name="T14" fmla="*/ 2863 w 5750"/>
                <a:gd name="T15" fmla="*/ 2793 h 23958"/>
                <a:gd name="T16" fmla="*/ 3175 w 5750"/>
                <a:gd name="T17" fmla="*/ 3160 h 23958"/>
                <a:gd name="T18" fmla="*/ 4470 w 5750"/>
                <a:gd name="T19" fmla="*/ 4096 h 23958"/>
                <a:gd name="T20" fmla="*/ 5320 w 5750"/>
                <a:gd name="T21" fmla="*/ 5781 h 23958"/>
                <a:gd name="T22" fmla="*/ 5539 w 5750"/>
                <a:gd name="T23" fmla="*/ 7521 h 23958"/>
                <a:gd name="T24" fmla="*/ 5430 w 5750"/>
                <a:gd name="T25" fmla="*/ 8621 h 23958"/>
                <a:gd name="T26" fmla="*/ 5695 w 5750"/>
                <a:gd name="T27" fmla="*/ 12458 h 23958"/>
                <a:gd name="T28" fmla="*/ 5118 w 5750"/>
                <a:gd name="T29" fmla="*/ 12801 h 23958"/>
                <a:gd name="T30" fmla="*/ 4735 w 5750"/>
                <a:gd name="T31" fmla="*/ 13004 h 23958"/>
                <a:gd name="T32" fmla="*/ 4657 w 5750"/>
                <a:gd name="T33" fmla="*/ 14252 h 23958"/>
                <a:gd name="T34" fmla="*/ 4602 w 5750"/>
                <a:gd name="T35" fmla="*/ 15649 h 23958"/>
                <a:gd name="T36" fmla="*/ 5063 w 5750"/>
                <a:gd name="T37" fmla="*/ 18785 h 23958"/>
                <a:gd name="T38" fmla="*/ 4860 w 5750"/>
                <a:gd name="T39" fmla="*/ 22982 h 23958"/>
                <a:gd name="T40" fmla="*/ 4876 w 5750"/>
                <a:gd name="T41" fmla="*/ 23645 h 23958"/>
                <a:gd name="T42" fmla="*/ 4290 w 5750"/>
                <a:gd name="T43" fmla="*/ 23700 h 23958"/>
                <a:gd name="T44" fmla="*/ 4314 w 5750"/>
                <a:gd name="T45" fmla="*/ 23536 h 23958"/>
                <a:gd name="T46" fmla="*/ 3097 w 5750"/>
                <a:gd name="T47" fmla="*/ 23918 h 23958"/>
                <a:gd name="T48" fmla="*/ 1724 w 5750"/>
                <a:gd name="T49" fmla="*/ 23684 h 23958"/>
                <a:gd name="T50" fmla="*/ 1927 w 5750"/>
                <a:gd name="T51" fmla="*/ 23317 h 23958"/>
                <a:gd name="T52" fmla="*/ 2403 w 5750"/>
                <a:gd name="T53" fmla="*/ 23115 h 23958"/>
                <a:gd name="T54" fmla="*/ 2332 w 5750"/>
                <a:gd name="T55" fmla="*/ 22951 h 23958"/>
                <a:gd name="T56" fmla="*/ 1100 w 5750"/>
                <a:gd name="T57" fmla="*/ 23060 h 23958"/>
                <a:gd name="T58" fmla="*/ 39 w 5750"/>
                <a:gd name="T59" fmla="*/ 22802 h 23958"/>
                <a:gd name="T60" fmla="*/ 421 w 5750"/>
                <a:gd name="T61" fmla="*/ 22413 h 23958"/>
                <a:gd name="T62" fmla="*/ 1193 w 5750"/>
                <a:gd name="T63" fmla="*/ 22342 h 23958"/>
                <a:gd name="T64" fmla="*/ 1575 w 5750"/>
                <a:gd name="T65" fmla="*/ 22139 h 23958"/>
                <a:gd name="T66" fmla="*/ 1872 w 5750"/>
                <a:gd name="T67" fmla="*/ 20524 h 23958"/>
                <a:gd name="T68" fmla="*/ 2091 w 5750"/>
                <a:gd name="T69" fmla="*/ 19331 h 23958"/>
                <a:gd name="T70" fmla="*/ 1654 w 5750"/>
                <a:gd name="T71" fmla="*/ 17264 h 23958"/>
                <a:gd name="T72" fmla="*/ 1490 w 5750"/>
                <a:gd name="T73" fmla="*/ 15571 h 23958"/>
                <a:gd name="T74" fmla="*/ 936 w 5750"/>
                <a:gd name="T75" fmla="*/ 11928 h 23958"/>
                <a:gd name="T76" fmla="*/ 881 w 5750"/>
                <a:gd name="T77" fmla="*/ 10290 h 23958"/>
                <a:gd name="T78" fmla="*/ 866 w 5750"/>
                <a:gd name="T79" fmla="*/ 9799 h 23958"/>
                <a:gd name="T80" fmla="*/ 858 w 5750"/>
                <a:gd name="T81" fmla="*/ 9541 h 23958"/>
                <a:gd name="T82" fmla="*/ 1170 w 5750"/>
                <a:gd name="T83" fmla="*/ 5664 h 23958"/>
                <a:gd name="T84" fmla="*/ 1342 w 5750"/>
                <a:gd name="T85" fmla="*/ 4657 h 23958"/>
                <a:gd name="T86" fmla="*/ 1419 w 5750"/>
                <a:gd name="T87" fmla="*/ 4002 h 23958"/>
                <a:gd name="T88" fmla="*/ 1326 w 5750"/>
                <a:gd name="T89" fmla="*/ 3659 h 23958"/>
                <a:gd name="T90" fmla="*/ 811 w 5750"/>
                <a:gd name="T91" fmla="*/ 3277 h 23958"/>
                <a:gd name="T92" fmla="*/ 335 w 5750"/>
                <a:gd name="T93" fmla="*/ 3058 h 23958"/>
                <a:gd name="T94" fmla="*/ 374 w 5750"/>
                <a:gd name="T95" fmla="*/ 2738 h 23958"/>
                <a:gd name="T96" fmla="*/ 429 w 5750"/>
                <a:gd name="T97" fmla="*/ 2621 h 23958"/>
                <a:gd name="T98" fmla="*/ 312 w 5750"/>
                <a:gd name="T99" fmla="*/ 2465 h 23958"/>
                <a:gd name="T100" fmla="*/ 125 w 5750"/>
                <a:gd name="T101" fmla="*/ 2348 h 23958"/>
                <a:gd name="T102" fmla="*/ 257 w 5750"/>
                <a:gd name="T103" fmla="*/ 1927 h 23958"/>
                <a:gd name="T104" fmla="*/ 374 w 5750"/>
                <a:gd name="T105" fmla="*/ 1560 h 23958"/>
                <a:gd name="T106" fmla="*/ 522 w 5750"/>
                <a:gd name="T107" fmla="*/ 1053 h 23958"/>
                <a:gd name="T108" fmla="*/ 514 w 5750"/>
                <a:gd name="T109" fmla="*/ 570 h 2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50" h="23958">
                  <a:moveTo>
                    <a:pt x="514" y="570"/>
                  </a:moveTo>
                  <a:lnTo>
                    <a:pt x="514" y="570"/>
                  </a:lnTo>
                  <a:cubicBezTo>
                    <a:pt x="421" y="460"/>
                    <a:pt x="554" y="367"/>
                    <a:pt x="733" y="367"/>
                  </a:cubicBezTo>
                  <a:cubicBezTo>
                    <a:pt x="920" y="367"/>
                    <a:pt x="788" y="172"/>
                    <a:pt x="1084" y="172"/>
                  </a:cubicBezTo>
                  <a:cubicBezTo>
                    <a:pt x="1373" y="172"/>
                    <a:pt x="1817" y="0"/>
                    <a:pt x="2168" y="117"/>
                  </a:cubicBezTo>
                  <a:cubicBezTo>
                    <a:pt x="2512" y="226"/>
                    <a:pt x="2808" y="460"/>
                    <a:pt x="3011" y="866"/>
                  </a:cubicBezTo>
                  <a:cubicBezTo>
                    <a:pt x="3214" y="1272"/>
                    <a:pt x="3245" y="1638"/>
                    <a:pt x="3120" y="1966"/>
                  </a:cubicBezTo>
                  <a:cubicBezTo>
                    <a:pt x="2988" y="2294"/>
                    <a:pt x="2863" y="2793"/>
                    <a:pt x="2863" y="2793"/>
                  </a:cubicBezTo>
                  <a:cubicBezTo>
                    <a:pt x="2863" y="2793"/>
                    <a:pt x="2902" y="2957"/>
                    <a:pt x="3175" y="3160"/>
                  </a:cubicBezTo>
                  <a:cubicBezTo>
                    <a:pt x="3448" y="3362"/>
                    <a:pt x="3986" y="3604"/>
                    <a:pt x="4470" y="4096"/>
                  </a:cubicBezTo>
                  <a:cubicBezTo>
                    <a:pt x="4946" y="4595"/>
                    <a:pt x="5118" y="5430"/>
                    <a:pt x="5320" y="5781"/>
                  </a:cubicBezTo>
                  <a:cubicBezTo>
                    <a:pt x="5523" y="6132"/>
                    <a:pt x="5375" y="7084"/>
                    <a:pt x="5539" y="7521"/>
                  </a:cubicBezTo>
                  <a:cubicBezTo>
                    <a:pt x="5702" y="7965"/>
                    <a:pt x="5430" y="8457"/>
                    <a:pt x="5430" y="8621"/>
                  </a:cubicBezTo>
                  <a:cubicBezTo>
                    <a:pt x="5430" y="8792"/>
                    <a:pt x="5640" y="12239"/>
                    <a:pt x="5695" y="12458"/>
                  </a:cubicBezTo>
                  <a:cubicBezTo>
                    <a:pt x="5749" y="12676"/>
                    <a:pt x="5609" y="12684"/>
                    <a:pt x="5118" y="12801"/>
                  </a:cubicBezTo>
                  <a:cubicBezTo>
                    <a:pt x="4618" y="12910"/>
                    <a:pt x="4805" y="12864"/>
                    <a:pt x="4735" y="13004"/>
                  </a:cubicBezTo>
                  <a:cubicBezTo>
                    <a:pt x="4657" y="13152"/>
                    <a:pt x="4657" y="13870"/>
                    <a:pt x="4657" y="14252"/>
                  </a:cubicBezTo>
                  <a:cubicBezTo>
                    <a:pt x="4657" y="14642"/>
                    <a:pt x="4548" y="15118"/>
                    <a:pt x="4602" y="15649"/>
                  </a:cubicBezTo>
                  <a:cubicBezTo>
                    <a:pt x="4657" y="16179"/>
                    <a:pt x="5079" y="17903"/>
                    <a:pt x="5063" y="18785"/>
                  </a:cubicBezTo>
                  <a:cubicBezTo>
                    <a:pt x="5047" y="19666"/>
                    <a:pt x="4844" y="22654"/>
                    <a:pt x="4860" y="22982"/>
                  </a:cubicBezTo>
                  <a:cubicBezTo>
                    <a:pt x="4876" y="23317"/>
                    <a:pt x="4876" y="23645"/>
                    <a:pt x="4876" y="23645"/>
                  </a:cubicBezTo>
                  <a:cubicBezTo>
                    <a:pt x="4290" y="23700"/>
                    <a:pt x="4290" y="23700"/>
                    <a:pt x="4290" y="23700"/>
                  </a:cubicBezTo>
                  <a:cubicBezTo>
                    <a:pt x="4314" y="23536"/>
                    <a:pt x="4314" y="23536"/>
                    <a:pt x="4314" y="23536"/>
                  </a:cubicBezTo>
                  <a:cubicBezTo>
                    <a:pt x="4314" y="23536"/>
                    <a:pt x="3908" y="23879"/>
                    <a:pt x="3097" y="23918"/>
                  </a:cubicBezTo>
                  <a:cubicBezTo>
                    <a:pt x="2293" y="23957"/>
                    <a:pt x="1817" y="23809"/>
                    <a:pt x="1724" y="23684"/>
                  </a:cubicBezTo>
                  <a:cubicBezTo>
                    <a:pt x="1630" y="23551"/>
                    <a:pt x="1669" y="23317"/>
                    <a:pt x="1927" y="23317"/>
                  </a:cubicBezTo>
                  <a:cubicBezTo>
                    <a:pt x="2184" y="23317"/>
                    <a:pt x="2309" y="23185"/>
                    <a:pt x="2403" y="23115"/>
                  </a:cubicBezTo>
                  <a:cubicBezTo>
                    <a:pt x="2496" y="23037"/>
                    <a:pt x="2332" y="22951"/>
                    <a:pt x="2332" y="22951"/>
                  </a:cubicBezTo>
                  <a:cubicBezTo>
                    <a:pt x="2332" y="22951"/>
                    <a:pt x="1708" y="23115"/>
                    <a:pt x="1100" y="23060"/>
                  </a:cubicBezTo>
                  <a:cubicBezTo>
                    <a:pt x="499" y="23005"/>
                    <a:pt x="78" y="22912"/>
                    <a:pt x="39" y="22802"/>
                  </a:cubicBezTo>
                  <a:cubicBezTo>
                    <a:pt x="0" y="22693"/>
                    <a:pt x="93" y="22413"/>
                    <a:pt x="421" y="22413"/>
                  </a:cubicBezTo>
                  <a:cubicBezTo>
                    <a:pt x="756" y="22413"/>
                    <a:pt x="991" y="22451"/>
                    <a:pt x="1193" y="22342"/>
                  </a:cubicBezTo>
                  <a:cubicBezTo>
                    <a:pt x="1396" y="22233"/>
                    <a:pt x="1575" y="22139"/>
                    <a:pt x="1575" y="22139"/>
                  </a:cubicBezTo>
                  <a:cubicBezTo>
                    <a:pt x="1575" y="22139"/>
                    <a:pt x="1669" y="21133"/>
                    <a:pt x="1872" y="20524"/>
                  </a:cubicBezTo>
                  <a:cubicBezTo>
                    <a:pt x="2075" y="19924"/>
                    <a:pt x="2239" y="19518"/>
                    <a:pt x="2091" y="19331"/>
                  </a:cubicBezTo>
                  <a:cubicBezTo>
                    <a:pt x="1942" y="19151"/>
                    <a:pt x="1630" y="17888"/>
                    <a:pt x="1654" y="17264"/>
                  </a:cubicBezTo>
                  <a:cubicBezTo>
                    <a:pt x="1669" y="16639"/>
                    <a:pt x="1669" y="16164"/>
                    <a:pt x="1490" y="15571"/>
                  </a:cubicBezTo>
                  <a:cubicBezTo>
                    <a:pt x="1303" y="14986"/>
                    <a:pt x="897" y="13004"/>
                    <a:pt x="936" y="11928"/>
                  </a:cubicBezTo>
                  <a:cubicBezTo>
                    <a:pt x="975" y="10844"/>
                    <a:pt x="897" y="10548"/>
                    <a:pt x="881" y="10290"/>
                  </a:cubicBezTo>
                  <a:cubicBezTo>
                    <a:pt x="866" y="10033"/>
                    <a:pt x="866" y="9799"/>
                    <a:pt x="866" y="9799"/>
                  </a:cubicBezTo>
                  <a:cubicBezTo>
                    <a:pt x="858" y="9713"/>
                    <a:pt x="858" y="9627"/>
                    <a:pt x="858" y="9541"/>
                  </a:cubicBezTo>
                  <a:cubicBezTo>
                    <a:pt x="842" y="7833"/>
                    <a:pt x="975" y="6889"/>
                    <a:pt x="1170" y="5664"/>
                  </a:cubicBezTo>
                  <a:cubicBezTo>
                    <a:pt x="1232" y="5235"/>
                    <a:pt x="1342" y="4899"/>
                    <a:pt x="1342" y="4657"/>
                  </a:cubicBezTo>
                  <a:cubicBezTo>
                    <a:pt x="1342" y="4423"/>
                    <a:pt x="1419" y="4002"/>
                    <a:pt x="1419" y="4002"/>
                  </a:cubicBezTo>
                  <a:cubicBezTo>
                    <a:pt x="1419" y="4002"/>
                    <a:pt x="1490" y="3924"/>
                    <a:pt x="1326" y="3659"/>
                  </a:cubicBezTo>
                  <a:cubicBezTo>
                    <a:pt x="1170" y="3394"/>
                    <a:pt x="1139" y="3261"/>
                    <a:pt x="811" y="3277"/>
                  </a:cubicBezTo>
                  <a:cubicBezTo>
                    <a:pt x="491" y="3292"/>
                    <a:pt x="265" y="3284"/>
                    <a:pt x="335" y="3058"/>
                  </a:cubicBezTo>
                  <a:cubicBezTo>
                    <a:pt x="405" y="2840"/>
                    <a:pt x="312" y="2793"/>
                    <a:pt x="374" y="2738"/>
                  </a:cubicBezTo>
                  <a:cubicBezTo>
                    <a:pt x="429" y="2684"/>
                    <a:pt x="499" y="2653"/>
                    <a:pt x="429" y="2621"/>
                  </a:cubicBezTo>
                  <a:cubicBezTo>
                    <a:pt x="366" y="2582"/>
                    <a:pt x="312" y="2590"/>
                    <a:pt x="312" y="2465"/>
                  </a:cubicBezTo>
                  <a:cubicBezTo>
                    <a:pt x="312" y="2348"/>
                    <a:pt x="195" y="2411"/>
                    <a:pt x="125" y="2348"/>
                  </a:cubicBezTo>
                  <a:cubicBezTo>
                    <a:pt x="46" y="2294"/>
                    <a:pt x="156" y="2099"/>
                    <a:pt x="257" y="1927"/>
                  </a:cubicBezTo>
                  <a:cubicBezTo>
                    <a:pt x="358" y="1748"/>
                    <a:pt x="429" y="1693"/>
                    <a:pt x="374" y="1560"/>
                  </a:cubicBezTo>
                  <a:cubicBezTo>
                    <a:pt x="312" y="1428"/>
                    <a:pt x="405" y="1295"/>
                    <a:pt x="522" y="1053"/>
                  </a:cubicBezTo>
                  <a:cubicBezTo>
                    <a:pt x="639" y="819"/>
                    <a:pt x="710" y="749"/>
                    <a:pt x="514" y="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45695" tIns="22847" rIns="45695" bIns="22847" anchor="ctr"/>
            <a:lstStyle/>
            <a:p>
              <a:endParaRPr lang="en-US" sz="675">
                <a:latin typeface="Calibri" panose="020F0502020204030204" pitchFamily="34" charset="0"/>
              </a:endParaRPr>
            </a:p>
          </p:txBody>
        </p:sp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>
              <a:off x="13687036" y="7382449"/>
              <a:ext cx="2662073" cy="2192952"/>
            </a:xfrm>
            <a:custGeom>
              <a:avLst/>
              <a:gdLst>
                <a:gd name="T0" fmla="*/ 3448 w 5548"/>
                <a:gd name="T1" fmla="*/ 687 h 4573"/>
                <a:gd name="T2" fmla="*/ 3386 w 5548"/>
                <a:gd name="T3" fmla="*/ 133 h 4573"/>
                <a:gd name="T4" fmla="*/ 2777 w 5548"/>
                <a:gd name="T5" fmla="*/ 211 h 4573"/>
                <a:gd name="T6" fmla="*/ 3175 w 5548"/>
                <a:gd name="T7" fmla="*/ 632 h 4573"/>
                <a:gd name="T8" fmla="*/ 3097 w 5548"/>
                <a:gd name="T9" fmla="*/ 749 h 4573"/>
                <a:gd name="T10" fmla="*/ 5165 w 5548"/>
                <a:gd name="T11" fmla="*/ 4572 h 4573"/>
                <a:gd name="T12" fmla="*/ 5250 w 5548"/>
                <a:gd name="T13" fmla="*/ 921 h 4573"/>
                <a:gd name="T14" fmla="*/ 5242 w 5548"/>
                <a:gd name="T15" fmla="*/ 913 h 4573"/>
                <a:gd name="T16" fmla="*/ 5235 w 5548"/>
                <a:gd name="T17" fmla="*/ 913 h 4573"/>
                <a:gd name="T18" fmla="*/ 5235 w 5548"/>
                <a:gd name="T19" fmla="*/ 913 h 4573"/>
                <a:gd name="T20" fmla="*/ 5227 w 5548"/>
                <a:gd name="T21" fmla="*/ 913 h 4573"/>
                <a:gd name="T22" fmla="*/ 5219 w 5548"/>
                <a:gd name="T23" fmla="*/ 913 h 4573"/>
                <a:gd name="T24" fmla="*/ 5219 w 5548"/>
                <a:gd name="T25" fmla="*/ 913 h 4573"/>
                <a:gd name="T26" fmla="*/ 5211 w 5548"/>
                <a:gd name="T27" fmla="*/ 913 h 4573"/>
                <a:gd name="T28" fmla="*/ 5203 w 5548"/>
                <a:gd name="T29" fmla="*/ 913 h 4573"/>
                <a:gd name="T30" fmla="*/ 5196 w 5548"/>
                <a:gd name="T31" fmla="*/ 913 h 4573"/>
                <a:gd name="T32" fmla="*/ 5188 w 5548"/>
                <a:gd name="T33" fmla="*/ 905 h 4573"/>
                <a:gd name="T34" fmla="*/ 5188 w 5548"/>
                <a:gd name="T35" fmla="*/ 905 h 4573"/>
                <a:gd name="T36" fmla="*/ 5180 w 5548"/>
                <a:gd name="T37" fmla="*/ 905 h 4573"/>
                <a:gd name="T38" fmla="*/ 5172 w 5548"/>
                <a:gd name="T39" fmla="*/ 905 h 4573"/>
                <a:gd name="T40" fmla="*/ 5172 w 5548"/>
                <a:gd name="T41" fmla="*/ 905 h 4573"/>
                <a:gd name="T42" fmla="*/ 5165 w 5548"/>
                <a:gd name="T43" fmla="*/ 905 h 4573"/>
                <a:gd name="T44" fmla="*/ 5165 w 5548"/>
                <a:gd name="T45" fmla="*/ 905 h 4573"/>
                <a:gd name="T46" fmla="*/ 3674 w 5548"/>
                <a:gd name="T47" fmla="*/ 905 h 4573"/>
                <a:gd name="T48" fmla="*/ 3448 w 5548"/>
                <a:gd name="T49" fmla="*/ 749 h 4573"/>
                <a:gd name="T50" fmla="*/ 2294 w 5548"/>
                <a:gd name="T51" fmla="*/ 0 h 4573"/>
                <a:gd name="T52" fmla="*/ 2145 w 5548"/>
                <a:gd name="T53" fmla="*/ 632 h 4573"/>
                <a:gd name="T54" fmla="*/ 1950 w 5548"/>
                <a:gd name="T55" fmla="*/ 749 h 4573"/>
                <a:gd name="T56" fmla="*/ 1490 w 5548"/>
                <a:gd name="T57" fmla="*/ 905 h 4573"/>
                <a:gd name="T58" fmla="*/ 382 w 5548"/>
                <a:gd name="T59" fmla="*/ 905 h 4573"/>
                <a:gd name="T60" fmla="*/ 382 w 5548"/>
                <a:gd name="T61" fmla="*/ 905 h 4573"/>
                <a:gd name="T62" fmla="*/ 374 w 5548"/>
                <a:gd name="T63" fmla="*/ 905 h 4573"/>
                <a:gd name="T64" fmla="*/ 367 w 5548"/>
                <a:gd name="T65" fmla="*/ 905 h 4573"/>
                <a:gd name="T66" fmla="*/ 367 w 5548"/>
                <a:gd name="T67" fmla="*/ 905 h 4573"/>
                <a:gd name="T68" fmla="*/ 359 w 5548"/>
                <a:gd name="T69" fmla="*/ 905 h 4573"/>
                <a:gd name="T70" fmla="*/ 351 w 5548"/>
                <a:gd name="T71" fmla="*/ 905 h 4573"/>
                <a:gd name="T72" fmla="*/ 351 w 5548"/>
                <a:gd name="T73" fmla="*/ 913 h 4573"/>
                <a:gd name="T74" fmla="*/ 343 w 5548"/>
                <a:gd name="T75" fmla="*/ 913 h 4573"/>
                <a:gd name="T76" fmla="*/ 335 w 5548"/>
                <a:gd name="T77" fmla="*/ 913 h 4573"/>
                <a:gd name="T78" fmla="*/ 328 w 5548"/>
                <a:gd name="T79" fmla="*/ 913 h 4573"/>
                <a:gd name="T80" fmla="*/ 328 w 5548"/>
                <a:gd name="T81" fmla="*/ 913 h 4573"/>
                <a:gd name="T82" fmla="*/ 320 w 5548"/>
                <a:gd name="T83" fmla="*/ 913 h 4573"/>
                <a:gd name="T84" fmla="*/ 312 w 5548"/>
                <a:gd name="T85" fmla="*/ 913 h 4573"/>
                <a:gd name="T86" fmla="*/ 312 w 5548"/>
                <a:gd name="T87" fmla="*/ 913 h 4573"/>
                <a:gd name="T88" fmla="*/ 304 w 5548"/>
                <a:gd name="T89" fmla="*/ 913 h 4573"/>
                <a:gd name="T90" fmla="*/ 296 w 5548"/>
                <a:gd name="T91" fmla="*/ 921 h 4573"/>
                <a:gd name="T92" fmla="*/ 0 w 5548"/>
                <a:gd name="T93" fmla="*/ 1295 h 4573"/>
                <a:gd name="T94" fmla="*/ 2777 w 5548"/>
                <a:gd name="T95" fmla="*/ 4572 h 4573"/>
                <a:gd name="T96" fmla="*/ 2450 w 5548"/>
                <a:gd name="T97" fmla="*/ 687 h 4573"/>
                <a:gd name="T98" fmla="*/ 2371 w 5548"/>
                <a:gd name="T99" fmla="*/ 273 h 4573"/>
                <a:gd name="T100" fmla="*/ 2777 w 5548"/>
                <a:gd name="T101" fmla="*/ 0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48" h="4573">
                  <a:moveTo>
                    <a:pt x="3448" y="749"/>
                  </a:moveTo>
                  <a:lnTo>
                    <a:pt x="3448" y="749"/>
                  </a:lnTo>
                  <a:cubicBezTo>
                    <a:pt x="3448" y="687"/>
                    <a:pt x="3448" y="687"/>
                    <a:pt x="3448" y="687"/>
                  </a:cubicBezTo>
                  <a:cubicBezTo>
                    <a:pt x="3448" y="648"/>
                    <a:pt x="3425" y="632"/>
                    <a:pt x="3401" y="632"/>
                  </a:cubicBezTo>
                  <a:cubicBezTo>
                    <a:pt x="3386" y="632"/>
                    <a:pt x="3386" y="632"/>
                    <a:pt x="3386" y="632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63"/>
                    <a:pt x="3323" y="0"/>
                    <a:pt x="3253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2777" y="211"/>
                    <a:pt x="2777" y="211"/>
                    <a:pt x="2777" y="211"/>
                  </a:cubicBezTo>
                  <a:cubicBezTo>
                    <a:pt x="3105" y="211"/>
                    <a:pt x="3105" y="211"/>
                    <a:pt x="3105" y="211"/>
                  </a:cubicBezTo>
                  <a:cubicBezTo>
                    <a:pt x="3144" y="211"/>
                    <a:pt x="3175" y="242"/>
                    <a:pt x="3175" y="273"/>
                  </a:cubicBezTo>
                  <a:cubicBezTo>
                    <a:pt x="3175" y="632"/>
                    <a:pt x="3175" y="632"/>
                    <a:pt x="3175" y="632"/>
                  </a:cubicBezTo>
                  <a:cubicBezTo>
                    <a:pt x="3144" y="632"/>
                    <a:pt x="3144" y="632"/>
                    <a:pt x="3144" y="632"/>
                  </a:cubicBezTo>
                  <a:cubicBezTo>
                    <a:pt x="3113" y="632"/>
                    <a:pt x="3097" y="640"/>
                    <a:pt x="3097" y="687"/>
                  </a:cubicBezTo>
                  <a:cubicBezTo>
                    <a:pt x="3097" y="749"/>
                    <a:pt x="3097" y="749"/>
                    <a:pt x="3097" y="749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5165" y="4572"/>
                    <a:pt x="5165" y="4572"/>
                    <a:pt x="5165" y="4572"/>
                  </a:cubicBezTo>
                  <a:cubicBezTo>
                    <a:pt x="5375" y="4572"/>
                    <a:pt x="5547" y="4393"/>
                    <a:pt x="5547" y="4182"/>
                  </a:cubicBezTo>
                  <a:cubicBezTo>
                    <a:pt x="5547" y="1295"/>
                    <a:pt x="5547" y="1295"/>
                    <a:pt x="5547" y="1295"/>
                  </a:cubicBezTo>
                  <a:cubicBezTo>
                    <a:pt x="5547" y="1116"/>
                    <a:pt x="5422" y="960"/>
                    <a:pt x="5250" y="921"/>
                  </a:cubicBezTo>
                  <a:lnTo>
                    <a:pt x="5250" y="921"/>
                  </a:lnTo>
                  <a:lnTo>
                    <a:pt x="5250" y="921"/>
                  </a:lnTo>
                  <a:cubicBezTo>
                    <a:pt x="5242" y="913"/>
                    <a:pt x="5242" y="913"/>
                    <a:pt x="5242" y="913"/>
                  </a:cubicBezTo>
                  <a:lnTo>
                    <a:pt x="5242" y="913"/>
                  </a:lnTo>
                  <a:lnTo>
                    <a:pt x="5242" y="913"/>
                  </a:lnTo>
                  <a:cubicBezTo>
                    <a:pt x="5235" y="913"/>
                    <a:pt x="5235" y="913"/>
                    <a:pt x="5235" y="913"/>
                  </a:cubicBezTo>
                  <a:lnTo>
                    <a:pt x="5235" y="913"/>
                  </a:lnTo>
                  <a:lnTo>
                    <a:pt x="5235" y="913"/>
                  </a:lnTo>
                  <a:lnTo>
                    <a:pt x="5235" y="913"/>
                  </a:lnTo>
                  <a:cubicBezTo>
                    <a:pt x="5227" y="913"/>
                    <a:pt x="5227" y="913"/>
                    <a:pt x="5227" y="913"/>
                  </a:cubicBez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cubicBezTo>
                    <a:pt x="5219" y="913"/>
                    <a:pt x="5219" y="913"/>
                    <a:pt x="5219" y="913"/>
                  </a:cubicBezTo>
                  <a:lnTo>
                    <a:pt x="5219" y="913"/>
                  </a:lnTo>
                  <a:lnTo>
                    <a:pt x="5219" y="913"/>
                  </a:lnTo>
                  <a:lnTo>
                    <a:pt x="5219" y="913"/>
                  </a:lnTo>
                  <a:cubicBezTo>
                    <a:pt x="5211" y="913"/>
                    <a:pt x="5211" y="913"/>
                    <a:pt x="5211" y="913"/>
                  </a:cubicBezTo>
                  <a:lnTo>
                    <a:pt x="5211" y="913"/>
                  </a:lnTo>
                  <a:lnTo>
                    <a:pt x="5211" y="913"/>
                  </a:lnTo>
                  <a:lnTo>
                    <a:pt x="5211" y="913"/>
                  </a:lnTo>
                  <a:cubicBezTo>
                    <a:pt x="5203" y="913"/>
                    <a:pt x="5203" y="913"/>
                    <a:pt x="5203" y="913"/>
                  </a:cubicBezTo>
                  <a:lnTo>
                    <a:pt x="5203" y="913"/>
                  </a:lnTo>
                  <a:lnTo>
                    <a:pt x="5203" y="913"/>
                  </a:lnTo>
                  <a:cubicBezTo>
                    <a:pt x="5196" y="913"/>
                    <a:pt x="5196" y="913"/>
                    <a:pt x="5196" y="913"/>
                  </a:cubicBezTo>
                  <a:lnTo>
                    <a:pt x="5196" y="913"/>
                  </a:lnTo>
                  <a:cubicBezTo>
                    <a:pt x="5196" y="905"/>
                    <a:pt x="5196" y="905"/>
                    <a:pt x="5196" y="905"/>
                  </a:cubicBezTo>
                  <a:lnTo>
                    <a:pt x="5196" y="905"/>
                  </a:lnTo>
                  <a:cubicBezTo>
                    <a:pt x="5188" y="905"/>
                    <a:pt x="5188" y="905"/>
                    <a:pt x="5188" y="905"/>
                  </a:cubicBezTo>
                  <a:lnTo>
                    <a:pt x="5188" y="905"/>
                  </a:lnTo>
                  <a:lnTo>
                    <a:pt x="5188" y="905"/>
                  </a:lnTo>
                  <a:lnTo>
                    <a:pt x="5188" y="905"/>
                  </a:lnTo>
                  <a:cubicBezTo>
                    <a:pt x="5180" y="905"/>
                    <a:pt x="5180" y="905"/>
                    <a:pt x="5180" y="905"/>
                  </a:cubicBez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cubicBezTo>
                    <a:pt x="5172" y="905"/>
                    <a:pt x="5172" y="905"/>
                    <a:pt x="5172" y="905"/>
                  </a:cubicBez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cubicBezTo>
                    <a:pt x="5165" y="905"/>
                    <a:pt x="5165" y="905"/>
                    <a:pt x="5165" y="905"/>
                  </a:cubicBezTo>
                  <a:lnTo>
                    <a:pt x="5165" y="905"/>
                  </a:lnTo>
                  <a:lnTo>
                    <a:pt x="5165" y="905"/>
                  </a:lnTo>
                  <a:lnTo>
                    <a:pt x="5165" y="905"/>
                  </a:lnTo>
                  <a:cubicBezTo>
                    <a:pt x="4174" y="905"/>
                    <a:pt x="4174" y="905"/>
                    <a:pt x="4174" y="905"/>
                  </a:cubicBezTo>
                  <a:cubicBezTo>
                    <a:pt x="4057" y="905"/>
                    <a:pt x="4057" y="905"/>
                    <a:pt x="4057" y="905"/>
                  </a:cubicBezTo>
                  <a:cubicBezTo>
                    <a:pt x="3674" y="905"/>
                    <a:pt x="3674" y="905"/>
                    <a:pt x="3674" y="905"/>
                  </a:cubicBezTo>
                  <a:cubicBezTo>
                    <a:pt x="3674" y="835"/>
                    <a:pt x="3674" y="835"/>
                    <a:pt x="3674" y="835"/>
                  </a:cubicBezTo>
                  <a:cubicBezTo>
                    <a:pt x="3674" y="788"/>
                    <a:pt x="3635" y="749"/>
                    <a:pt x="3596" y="749"/>
                  </a:cubicBezTo>
                  <a:lnTo>
                    <a:pt x="3448" y="749"/>
                  </a:lnTo>
                  <a:close/>
                  <a:moveTo>
                    <a:pt x="2777" y="0"/>
                  </a:moveTo>
                  <a:lnTo>
                    <a:pt x="2777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3" y="0"/>
                    <a:pt x="2161" y="63"/>
                    <a:pt x="2161" y="133"/>
                  </a:cubicBezTo>
                  <a:cubicBezTo>
                    <a:pt x="2161" y="632"/>
                    <a:pt x="2161" y="632"/>
                    <a:pt x="2161" y="632"/>
                  </a:cubicBezTo>
                  <a:cubicBezTo>
                    <a:pt x="2145" y="632"/>
                    <a:pt x="2145" y="632"/>
                    <a:pt x="2145" y="632"/>
                  </a:cubicBezTo>
                  <a:cubicBezTo>
                    <a:pt x="2114" y="632"/>
                    <a:pt x="2098" y="640"/>
                    <a:pt x="2098" y="687"/>
                  </a:cubicBezTo>
                  <a:cubicBezTo>
                    <a:pt x="2098" y="749"/>
                    <a:pt x="2098" y="749"/>
                    <a:pt x="2098" y="749"/>
                  </a:cubicBezTo>
                  <a:cubicBezTo>
                    <a:pt x="1950" y="749"/>
                    <a:pt x="1950" y="749"/>
                    <a:pt x="1950" y="749"/>
                  </a:cubicBezTo>
                  <a:cubicBezTo>
                    <a:pt x="1911" y="749"/>
                    <a:pt x="1872" y="780"/>
                    <a:pt x="1872" y="835"/>
                  </a:cubicBezTo>
                  <a:cubicBezTo>
                    <a:pt x="1872" y="905"/>
                    <a:pt x="1872" y="905"/>
                    <a:pt x="1872" y="905"/>
                  </a:cubicBezTo>
                  <a:cubicBezTo>
                    <a:pt x="1490" y="905"/>
                    <a:pt x="1490" y="905"/>
                    <a:pt x="1490" y="905"/>
                  </a:cubicBezTo>
                  <a:cubicBezTo>
                    <a:pt x="1373" y="905"/>
                    <a:pt x="1373" y="905"/>
                    <a:pt x="1373" y="905"/>
                  </a:cubicBezTo>
                  <a:cubicBezTo>
                    <a:pt x="382" y="905"/>
                    <a:pt x="382" y="905"/>
                    <a:pt x="382" y="905"/>
                  </a:cubicBez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cubicBezTo>
                    <a:pt x="374" y="905"/>
                    <a:pt x="374" y="905"/>
                    <a:pt x="374" y="905"/>
                  </a:cubicBez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cubicBezTo>
                    <a:pt x="367" y="905"/>
                    <a:pt x="367" y="905"/>
                    <a:pt x="367" y="905"/>
                  </a:cubicBez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cubicBezTo>
                    <a:pt x="359" y="905"/>
                    <a:pt x="359" y="905"/>
                    <a:pt x="359" y="905"/>
                  </a:cubicBezTo>
                  <a:lnTo>
                    <a:pt x="359" y="905"/>
                  </a:lnTo>
                  <a:lnTo>
                    <a:pt x="359" y="905"/>
                  </a:lnTo>
                  <a:lnTo>
                    <a:pt x="359" y="905"/>
                  </a:lnTo>
                  <a:cubicBezTo>
                    <a:pt x="351" y="905"/>
                    <a:pt x="351" y="905"/>
                    <a:pt x="351" y="905"/>
                  </a:cubicBezTo>
                  <a:lnTo>
                    <a:pt x="351" y="905"/>
                  </a:lnTo>
                  <a:cubicBezTo>
                    <a:pt x="351" y="913"/>
                    <a:pt x="351" y="913"/>
                    <a:pt x="351" y="913"/>
                  </a:cubicBezTo>
                  <a:lnTo>
                    <a:pt x="351" y="913"/>
                  </a:lnTo>
                  <a:cubicBezTo>
                    <a:pt x="343" y="913"/>
                    <a:pt x="343" y="913"/>
                    <a:pt x="343" y="913"/>
                  </a:cubicBezTo>
                  <a:lnTo>
                    <a:pt x="343" y="913"/>
                  </a:lnTo>
                  <a:lnTo>
                    <a:pt x="343" y="913"/>
                  </a:lnTo>
                  <a:lnTo>
                    <a:pt x="343" y="913"/>
                  </a:lnTo>
                  <a:cubicBezTo>
                    <a:pt x="335" y="913"/>
                    <a:pt x="335" y="913"/>
                    <a:pt x="335" y="913"/>
                  </a:cubicBezTo>
                  <a:lnTo>
                    <a:pt x="335" y="913"/>
                  </a:lnTo>
                  <a:lnTo>
                    <a:pt x="335" y="913"/>
                  </a:lnTo>
                  <a:lnTo>
                    <a:pt x="335" y="913"/>
                  </a:lnTo>
                  <a:cubicBezTo>
                    <a:pt x="328" y="913"/>
                    <a:pt x="328" y="913"/>
                    <a:pt x="328" y="913"/>
                  </a:cubicBez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cubicBezTo>
                    <a:pt x="320" y="913"/>
                    <a:pt x="320" y="913"/>
                    <a:pt x="320" y="913"/>
                  </a:cubicBezTo>
                  <a:lnTo>
                    <a:pt x="320" y="913"/>
                  </a:lnTo>
                  <a:lnTo>
                    <a:pt x="320" y="913"/>
                  </a:lnTo>
                  <a:lnTo>
                    <a:pt x="320" y="913"/>
                  </a:lnTo>
                  <a:cubicBezTo>
                    <a:pt x="312" y="913"/>
                    <a:pt x="312" y="913"/>
                    <a:pt x="312" y="913"/>
                  </a:cubicBez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cubicBezTo>
                    <a:pt x="304" y="913"/>
                    <a:pt x="304" y="913"/>
                    <a:pt x="304" y="913"/>
                  </a:cubicBezTo>
                  <a:lnTo>
                    <a:pt x="304" y="913"/>
                  </a:lnTo>
                  <a:lnTo>
                    <a:pt x="304" y="913"/>
                  </a:lnTo>
                  <a:cubicBezTo>
                    <a:pt x="296" y="921"/>
                    <a:pt x="296" y="921"/>
                    <a:pt x="296" y="921"/>
                  </a:cubicBezTo>
                  <a:lnTo>
                    <a:pt x="296" y="921"/>
                  </a:lnTo>
                  <a:lnTo>
                    <a:pt x="296" y="921"/>
                  </a:lnTo>
                  <a:cubicBezTo>
                    <a:pt x="288" y="921"/>
                    <a:pt x="288" y="921"/>
                    <a:pt x="288" y="921"/>
                  </a:cubicBezTo>
                  <a:cubicBezTo>
                    <a:pt x="125" y="960"/>
                    <a:pt x="0" y="1116"/>
                    <a:pt x="0" y="1295"/>
                  </a:cubicBezTo>
                  <a:cubicBezTo>
                    <a:pt x="0" y="4182"/>
                    <a:pt x="0" y="4182"/>
                    <a:pt x="0" y="4182"/>
                  </a:cubicBezTo>
                  <a:cubicBezTo>
                    <a:pt x="0" y="4393"/>
                    <a:pt x="172" y="4572"/>
                    <a:pt x="382" y="4572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450" y="749"/>
                    <a:pt x="2450" y="749"/>
                    <a:pt x="2450" y="749"/>
                  </a:cubicBezTo>
                  <a:cubicBezTo>
                    <a:pt x="2450" y="687"/>
                    <a:pt x="2450" y="687"/>
                    <a:pt x="2450" y="687"/>
                  </a:cubicBezTo>
                  <a:cubicBezTo>
                    <a:pt x="2450" y="648"/>
                    <a:pt x="2426" y="632"/>
                    <a:pt x="2403" y="632"/>
                  </a:cubicBezTo>
                  <a:cubicBezTo>
                    <a:pt x="2371" y="632"/>
                    <a:pt x="2371" y="632"/>
                    <a:pt x="2371" y="632"/>
                  </a:cubicBezTo>
                  <a:cubicBezTo>
                    <a:pt x="2371" y="273"/>
                    <a:pt x="2371" y="273"/>
                    <a:pt x="2371" y="273"/>
                  </a:cubicBezTo>
                  <a:cubicBezTo>
                    <a:pt x="2371" y="242"/>
                    <a:pt x="2403" y="211"/>
                    <a:pt x="2442" y="211"/>
                  </a:cubicBezTo>
                  <a:cubicBezTo>
                    <a:pt x="2777" y="211"/>
                    <a:pt x="2777" y="211"/>
                    <a:pt x="2777" y="211"/>
                  </a:cubicBezTo>
                  <a:lnTo>
                    <a:pt x="2777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45695" tIns="22847" rIns="45695" bIns="22847" anchor="ctr"/>
            <a:lstStyle/>
            <a:p>
              <a:endParaRPr lang="en-US" sz="675">
                <a:latin typeface="Calibri" panose="020F0502020204030204" pitchFamily="34" charset="0"/>
              </a:endParaRPr>
            </a:p>
          </p:txBody>
        </p:sp>
        <p:sp>
          <p:nvSpPr>
            <p:cNvPr id="6" name="Freeform 4"/>
            <p:cNvSpPr>
              <a:spLocks noChangeArrowheads="1"/>
            </p:cNvSpPr>
            <p:nvPr/>
          </p:nvSpPr>
          <p:spPr bwMode="auto">
            <a:xfrm>
              <a:off x="7527024" y="6896065"/>
              <a:ext cx="2666305" cy="2188723"/>
            </a:xfrm>
            <a:custGeom>
              <a:avLst/>
              <a:gdLst>
                <a:gd name="T0" fmla="*/ 3448 w 5556"/>
                <a:gd name="T1" fmla="*/ 686 h 4564"/>
                <a:gd name="T2" fmla="*/ 3386 w 5556"/>
                <a:gd name="T3" fmla="*/ 133 h 4564"/>
                <a:gd name="T4" fmla="*/ 2778 w 5556"/>
                <a:gd name="T5" fmla="*/ 211 h 4564"/>
                <a:gd name="T6" fmla="*/ 3176 w 5556"/>
                <a:gd name="T7" fmla="*/ 623 h 4564"/>
                <a:gd name="T8" fmla="*/ 3097 w 5556"/>
                <a:gd name="T9" fmla="*/ 748 h 4564"/>
                <a:gd name="T10" fmla="*/ 5165 w 5556"/>
                <a:gd name="T11" fmla="*/ 4563 h 4564"/>
                <a:gd name="T12" fmla="*/ 5258 w 5556"/>
                <a:gd name="T13" fmla="*/ 912 h 4564"/>
                <a:gd name="T14" fmla="*/ 5251 w 5556"/>
                <a:gd name="T15" fmla="*/ 912 h 4564"/>
                <a:gd name="T16" fmla="*/ 5243 w 5556"/>
                <a:gd name="T17" fmla="*/ 912 h 4564"/>
                <a:gd name="T18" fmla="*/ 5235 w 5556"/>
                <a:gd name="T19" fmla="*/ 912 h 4564"/>
                <a:gd name="T20" fmla="*/ 5227 w 5556"/>
                <a:gd name="T21" fmla="*/ 912 h 4564"/>
                <a:gd name="T22" fmla="*/ 5227 w 5556"/>
                <a:gd name="T23" fmla="*/ 912 h 4564"/>
                <a:gd name="T24" fmla="*/ 5219 w 5556"/>
                <a:gd name="T25" fmla="*/ 912 h 4564"/>
                <a:gd name="T26" fmla="*/ 5212 w 5556"/>
                <a:gd name="T27" fmla="*/ 904 h 4564"/>
                <a:gd name="T28" fmla="*/ 5204 w 5556"/>
                <a:gd name="T29" fmla="*/ 904 h 4564"/>
                <a:gd name="T30" fmla="*/ 5196 w 5556"/>
                <a:gd name="T31" fmla="*/ 904 h 4564"/>
                <a:gd name="T32" fmla="*/ 5196 w 5556"/>
                <a:gd name="T33" fmla="*/ 904 h 4564"/>
                <a:gd name="T34" fmla="*/ 5188 w 5556"/>
                <a:gd name="T35" fmla="*/ 904 h 4564"/>
                <a:gd name="T36" fmla="*/ 5181 w 5556"/>
                <a:gd name="T37" fmla="*/ 904 h 4564"/>
                <a:gd name="T38" fmla="*/ 5181 w 5556"/>
                <a:gd name="T39" fmla="*/ 904 h 4564"/>
                <a:gd name="T40" fmla="*/ 5173 w 5556"/>
                <a:gd name="T41" fmla="*/ 904 h 4564"/>
                <a:gd name="T42" fmla="*/ 5165 w 5556"/>
                <a:gd name="T43" fmla="*/ 904 h 4564"/>
                <a:gd name="T44" fmla="*/ 5165 w 5556"/>
                <a:gd name="T45" fmla="*/ 904 h 4564"/>
                <a:gd name="T46" fmla="*/ 3675 w 5556"/>
                <a:gd name="T47" fmla="*/ 904 h 4564"/>
                <a:gd name="T48" fmla="*/ 3448 w 5556"/>
                <a:gd name="T49" fmla="*/ 748 h 4564"/>
                <a:gd name="T50" fmla="*/ 2294 w 5556"/>
                <a:gd name="T51" fmla="*/ 0 h 4564"/>
                <a:gd name="T52" fmla="*/ 2146 w 5556"/>
                <a:gd name="T53" fmla="*/ 623 h 4564"/>
                <a:gd name="T54" fmla="*/ 1959 w 5556"/>
                <a:gd name="T55" fmla="*/ 748 h 4564"/>
                <a:gd name="T56" fmla="*/ 1498 w 5556"/>
                <a:gd name="T57" fmla="*/ 904 h 4564"/>
                <a:gd name="T58" fmla="*/ 390 w 5556"/>
                <a:gd name="T59" fmla="*/ 904 h 4564"/>
                <a:gd name="T60" fmla="*/ 383 w 5556"/>
                <a:gd name="T61" fmla="*/ 904 h 4564"/>
                <a:gd name="T62" fmla="*/ 375 w 5556"/>
                <a:gd name="T63" fmla="*/ 904 h 4564"/>
                <a:gd name="T64" fmla="*/ 375 w 5556"/>
                <a:gd name="T65" fmla="*/ 904 h 4564"/>
                <a:gd name="T66" fmla="*/ 367 w 5556"/>
                <a:gd name="T67" fmla="*/ 904 h 4564"/>
                <a:gd name="T68" fmla="*/ 359 w 5556"/>
                <a:gd name="T69" fmla="*/ 904 h 4564"/>
                <a:gd name="T70" fmla="*/ 359 w 5556"/>
                <a:gd name="T71" fmla="*/ 904 h 4564"/>
                <a:gd name="T72" fmla="*/ 351 w 5556"/>
                <a:gd name="T73" fmla="*/ 904 h 4564"/>
                <a:gd name="T74" fmla="*/ 344 w 5556"/>
                <a:gd name="T75" fmla="*/ 904 h 4564"/>
                <a:gd name="T76" fmla="*/ 336 w 5556"/>
                <a:gd name="T77" fmla="*/ 904 h 4564"/>
                <a:gd name="T78" fmla="*/ 336 w 5556"/>
                <a:gd name="T79" fmla="*/ 912 h 4564"/>
                <a:gd name="T80" fmla="*/ 328 w 5556"/>
                <a:gd name="T81" fmla="*/ 912 h 4564"/>
                <a:gd name="T82" fmla="*/ 320 w 5556"/>
                <a:gd name="T83" fmla="*/ 912 h 4564"/>
                <a:gd name="T84" fmla="*/ 320 w 5556"/>
                <a:gd name="T85" fmla="*/ 912 h 4564"/>
                <a:gd name="T86" fmla="*/ 312 w 5556"/>
                <a:gd name="T87" fmla="*/ 912 h 4564"/>
                <a:gd name="T88" fmla="*/ 305 w 5556"/>
                <a:gd name="T89" fmla="*/ 912 h 4564"/>
                <a:gd name="T90" fmla="*/ 297 w 5556"/>
                <a:gd name="T91" fmla="*/ 912 h 4564"/>
                <a:gd name="T92" fmla="*/ 0 w 5556"/>
                <a:gd name="T93" fmla="*/ 1294 h 4564"/>
                <a:gd name="T94" fmla="*/ 2778 w 5556"/>
                <a:gd name="T95" fmla="*/ 4563 h 4564"/>
                <a:gd name="T96" fmla="*/ 2450 w 5556"/>
                <a:gd name="T97" fmla="*/ 686 h 4564"/>
                <a:gd name="T98" fmla="*/ 2380 w 5556"/>
                <a:gd name="T99" fmla="*/ 273 h 4564"/>
                <a:gd name="T100" fmla="*/ 2778 w 5556"/>
                <a:gd name="T101" fmla="*/ 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56" h="4564">
                  <a:moveTo>
                    <a:pt x="3448" y="748"/>
                  </a:moveTo>
                  <a:lnTo>
                    <a:pt x="3448" y="748"/>
                  </a:lnTo>
                  <a:cubicBezTo>
                    <a:pt x="3448" y="686"/>
                    <a:pt x="3448" y="686"/>
                    <a:pt x="3448" y="686"/>
                  </a:cubicBezTo>
                  <a:cubicBezTo>
                    <a:pt x="3448" y="647"/>
                    <a:pt x="3425" y="623"/>
                    <a:pt x="3402" y="623"/>
                  </a:cubicBezTo>
                  <a:cubicBezTo>
                    <a:pt x="3386" y="623"/>
                    <a:pt x="3386" y="623"/>
                    <a:pt x="3386" y="623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55"/>
                    <a:pt x="3324" y="0"/>
                    <a:pt x="3253" y="0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2778" y="211"/>
                    <a:pt x="2778" y="211"/>
                    <a:pt x="2778" y="211"/>
                  </a:cubicBezTo>
                  <a:cubicBezTo>
                    <a:pt x="3113" y="211"/>
                    <a:pt x="3113" y="211"/>
                    <a:pt x="3113" y="211"/>
                  </a:cubicBezTo>
                  <a:cubicBezTo>
                    <a:pt x="3144" y="211"/>
                    <a:pt x="3176" y="242"/>
                    <a:pt x="3176" y="273"/>
                  </a:cubicBezTo>
                  <a:cubicBezTo>
                    <a:pt x="3176" y="623"/>
                    <a:pt x="3176" y="623"/>
                    <a:pt x="3176" y="623"/>
                  </a:cubicBezTo>
                  <a:cubicBezTo>
                    <a:pt x="3144" y="623"/>
                    <a:pt x="3144" y="623"/>
                    <a:pt x="3144" y="623"/>
                  </a:cubicBezTo>
                  <a:cubicBezTo>
                    <a:pt x="3113" y="623"/>
                    <a:pt x="3097" y="639"/>
                    <a:pt x="3097" y="686"/>
                  </a:cubicBezTo>
                  <a:cubicBezTo>
                    <a:pt x="3097" y="748"/>
                    <a:pt x="3097" y="748"/>
                    <a:pt x="3097" y="748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5165" y="4563"/>
                    <a:pt x="5165" y="4563"/>
                    <a:pt x="5165" y="4563"/>
                  </a:cubicBezTo>
                  <a:cubicBezTo>
                    <a:pt x="5376" y="4563"/>
                    <a:pt x="5555" y="4391"/>
                    <a:pt x="5555" y="4173"/>
                  </a:cubicBezTo>
                  <a:cubicBezTo>
                    <a:pt x="5555" y="1294"/>
                    <a:pt x="5555" y="1294"/>
                    <a:pt x="5555" y="1294"/>
                  </a:cubicBezTo>
                  <a:cubicBezTo>
                    <a:pt x="5555" y="1115"/>
                    <a:pt x="5422" y="959"/>
                    <a:pt x="5258" y="912"/>
                  </a:cubicBezTo>
                  <a:cubicBezTo>
                    <a:pt x="5251" y="912"/>
                    <a:pt x="5251" y="912"/>
                    <a:pt x="5251" y="912"/>
                  </a:cubicBezTo>
                  <a:lnTo>
                    <a:pt x="5251" y="912"/>
                  </a:lnTo>
                  <a:lnTo>
                    <a:pt x="5251" y="912"/>
                  </a:lnTo>
                  <a:cubicBezTo>
                    <a:pt x="5243" y="912"/>
                    <a:pt x="5243" y="912"/>
                    <a:pt x="5243" y="912"/>
                  </a:cubicBezTo>
                  <a:lnTo>
                    <a:pt x="5243" y="912"/>
                  </a:lnTo>
                  <a:lnTo>
                    <a:pt x="5243" y="912"/>
                  </a:lnTo>
                  <a:cubicBezTo>
                    <a:pt x="5235" y="912"/>
                    <a:pt x="5235" y="912"/>
                    <a:pt x="5235" y="912"/>
                  </a:cubicBezTo>
                  <a:lnTo>
                    <a:pt x="5235" y="912"/>
                  </a:lnTo>
                  <a:lnTo>
                    <a:pt x="5235" y="912"/>
                  </a:lnTo>
                  <a:lnTo>
                    <a:pt x="5235" y="912"/>
                  </a:lnTo>
                  <a:cubicBezTo>
                    <a:pt x="5227" y="912"/>
                    <a:pt x="5227" y="912"/>
                    <a:pt x="5227" y="912"/>
                  </a:cubicBez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cubicBezTo>
                    <a:pt x="5219" y="912"/>
                    <a:pt x="5219" y="912"/>
                    <a:pt x="5219" y="912"/>
                  </a:cubicBez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cubicBezTo>
                    <a:pt x="5212" y="904"/>
                    <a:pt x="5212" y="904"/>
                    <a:pt x="5212" y="904"/>
                  </a:cubicBezTo>
                  <a:lnTo>
                    <a:pt x="5212" y="904"/>
                  </a:lnTo>
                  <a:lnTo>
                    <a:pt x="5212" y="904"/>
                  </a:lnTo>
                  <a:cubicBezTo>
                    <a:pt x="5204" y="904"/>
                    <a:pt x="5204" y="904"/>
                    <a:pt x="5204" y="904"/>
                  </a:cubicBezTo>
                  <a:lnTo>
                    <a:pt x="5204" y="904"/>
                  </a:lnTo>
                  <a:lnTo>
                    <a:pt x="5204" y="904"/>
                  </a:lnTo>
                  <a:cubicBezTo>
                    <a:pt x="5196" y="904"/>
                    <a:pt x="5196" y="904"/>
                    <a:pt x="5196" y="904"/>
                  </a:cubicBezTo>
                  <a:lnTo>
                    <a:pt x="5196" y="904"/>
                  </a:lnTo>
                  <a:lnTo>
                    <a:pt x="5196" y="904"/>
                  </a:lnTo>
                  <a:lnTo>
                    <a:pt x="5196" y="904"/>
                  </a:lnTo>
                  <a:cubicBezTo>
                    <a:pt x="5188" y="904"/>
                    <a:pt x="5188" y="904"/>
                    <a:pt x="5188" y="904"/>
                  </a:cubicBezTo>
                  <a:lnTo>
                    <a:pt x="5188" y="904"/>
                  </a:lnTo>
                  <a:lnTo>
                    <a:pt x="5188" y="904"/>
                  </a:lnTo>
                  <a:lnTo>
                    <a:pt x="5188" y="904"/>
                  </a:lnTo>
                  <a:cubicBezTo>
                    <a:pt x="5181" y="904"/>
                    <a:pt x="5181" y="904"/>
                    <a:pt x="5181" y="904"/>
                  </a:cubicBez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cubicBezTo>
                    <a:pt x="5173" y="904"/>
                    <a:pt x="5173" y="904"/>
                    <a:pt x="5173" y="904"/>
                  </a:cubicBez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cubicBezTo>
                    <a:pt x="5165" y="904"/>
                    <a:pt x="5165" y="904"/>
                    <a:pt x="5165" y="904"/>
                  </a:cubicBezTo>
                  <a:lnTo>
                    <a:pt x="5165" y="904"/>
                  </a:lnTo>
                  <a:lnTo>
                    <a:pt x="5165" y="904"/>
                  </a:lnTo>
                  <a:lnTo>
                    <a:pt x="5165" y="904"/>
                  </a:lnTo>
                  <a:cubicBezTo>
                    <a:pt x="4174" y="904"/>
                    <a:pt x="4174" y="904"/>
                    <a:pt x="4174" y="904"/>
                  </a:cubicBezTo>
                  <a:cubicBezTo>
                    <a:pt x="4057" y="904"/>
                    <a:pt x="4057" y="904"/>
                    <a:pt x="4057" y="904"/>
                  </a:cubicBezTo>
                  <a:cubicBezTo>
                    <a:pt x="3675" y="904"/>
                    <a:pt x="3675" y="904"/>
                    <a:pt x="3675" y="904"/>
                  </a:cubicBezTo>
                  <a:cubicBezTo>
                    <a:pt x="3675" y="834"/>
                    <a:pt x="3675" y="834"/>
                    <a:pt x="3675" y="834"/>
                  </a:cubicBezTo>
                  <a:cubicBezTo>
                    <a:pt x="3675" y="787"/>
                    <a:pt x="3643" y="748"/>
                    <a:pt x="3597" y="748"/>
                  </a:cubicBezTo>
                  <a:lnTo>
                    <a:pt x="3448" y="748"/>
                  </a:lnTo>
                  <a:close/>
                  <a:moveTo>
                    <a:pt x="2778" y="0"/>
                  </a:moveTo>
                  <a:lnTo>
                    <a:pt x="2778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4" y="0"/>
                    <a:pt x="2169" y="55"/>
                    <a:pt x="2169" y="133"/>
                  </a:cubicBezTo>
                  <a:cubicBezTo>
                    <a:pt x="2169" y="623"/>
                    <a:pt x="2169" y="623"/>
                    <a:pt x="2169" y="623"/>
                  </a:cubicBezTo>
                  <a:cubicBezTo>
                    <a:pt x="2146" y="623"/>
                    <a:pt x="2146" y="623"/>
                    <a:pt x="2146" y="623"/>
                  </a:cubicBezTo>
                  <a:cubicBezTo>
                    <a:pt x="2115" y="623"/>
                    <a:pt x="2099" y="639"/>
                    <a:pt x="2099" y="686"/>
                  </a:cubicBezTo>
                  <a:cubicBezTo>
                    <a:pt x="2099" y="748"/>
                    <a:pt x="2099" y="748"/>
                    <a:pt x="2099" y="748"/>
                  </a:cubicBezTo>
                  <a:cubicBezTo>
                    <a:pt x="1959" y="748"/>
                    <a:pt x="1959" y="748"/>
                    <a:pt x="1959" y="748"/>
                  </a:cubicBezTo>
                  <a:cubicBezTo>
                    <a:pt x="1912" y="748"/>
                    <a:pt x="1873" y="779"/>
                    <a:pt x="1873" y="834"/>
                  </a:cubicBezTo>
                  <a:cubicBezTo>
                    <a:pt x="1873" y="904"/>
                    <a:pt x="1873" y="904"/>
                    <a:pt x="1873" y="904"/>
                  </a:cubicBezTo>
                  <a:cubicBezTo>
                    <a:pt x="1498" y="904"/>
                    <a:pt x="1498" y="904"/>
                    <a:pt x="1498" y="904"/>
                  </a:cubicBezTo>
                  <a:cubicBezTo>
                    <a:pt x="1373" y="904"/>
                    <a:pt x="1373" y="904"/>
                    <a:pt x="1373" y="904"/>
                  </a:cubicBezTo>
                  <a:cubicBezTo>
                    <a:pt x="390" y="904"/>
                    <a:pt x="390" y="904"/>
                    <a:pt x="390" y="904"/>
                  </a:cubicBezTo>
                  <a:lnTo>
                    <a:pt x="390" y="904"/>
                  </a:lnTo>
                  <a:cubicBezTo>
                    <a:pt x="383" y="904"/>
                    <a:pt x="383" y="904"/>
                    <a:pt x="383" y="904"/>
                  </a:cubicBezTo>
                  <a:lnTo>
                    <a:pt x="383" y="904"/>
                  </a:lnTo>
                  <a:lnTo>
                    <a:pt x="383" y="904"/>
                  </a:lnTo>
                  <a:lnTo>
                    <a:pt x="383" y="904"/>
                  </a:lnTo>
                  <a:cubicBezTo>
                    <a:pt x="375" y="904"/>
                    <a:pt x="375" y="904"/>
                    <a:pt x="375" y="904"/>
                  </a:cubicBez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cubicBezTo>
                    <a:pt x="367" y="904"/>
                    <a:pt x="367" y="904"/>
                    <a:pt x="367" y="904"/>
                  </a:cubicBez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cubicBezTo>
                    <a:pt x="359" y="904"/>
                    <a:pt x="359" y="904"/>
                    <a:pt x="359" y="904"/>
                  </a:cubicBezTo>
                  <a:lnTo>
                    <a:pt x="359" y="904"/>
                  </a:lnTo>
                  <a:lnTo>
                    <a:pt x="359" y="904"/>
                  </a:lnTo>
                  <a:lnTo>
                    <a:pt x="359" y="904"/>
                  </a:lnTo>
                  <a:cubicBezTo>
                    <a:pt x="351" y="904"/>
                    <a:pt x="351" y="904"/>
                    <a:pt x="351" y="904"/>
                  </a:cubicBezTo>
                  <a:lnTo>
                    <a:pt x="351" y="904"/>
                  </a:lnTo>
                  <a:lnTo>
                    <a:pt x="351" y="904"/>
                  </a:lnTo>
                  <a:lnTo>
                    <a:pt x="351" y="904"/>
                  </a:lnTo>
                  <a:cubicBezTo>
                    <a:pt x="344" y="904"/>
                    <a:pt x="344" y="904"/>
                    <a:pt x="344" y="904"/>
                  </a:cubicBezTo>
                  <a:lnTo>
                    <a:pt x="344" y="904"/>
                  </a:lnTo>
                  <a:lnTo>
                    <a:pt x="344" y="904"/>
                  </a:lnTo>
                  <a:lnTo>
                    <a:pt x="344" y="904"/>
                  </a:lnTo>
                  <a:cubicBezTo>
                    <a:pt x="336" y="904"/>
                    <a:pt x="336" y="904"/>
                    <a:pt x="336" y="904"/>
                  </a:cubicBezTo>
                  <a:cubicBezTo>
                    <a:pt x="336" y="912"/>
                    <a:pt x="336" y="912"/>
                    <a:pt x="336" y="912"/>
                  </a:cubicBezTo>
                  <a:lnTo>
                    <a:pt x="336" y="912"/>
                  </a:lnTo>
                  <a:lnTo>
                    <a:pt x="336" y="912"/>
                  </a:lnTo>
                  <a:cubicBezTo>
                    <a:pt x="328" y="912"/>
                    <a:pt x="328" y="912"/>
                    <a:pt x="328" y="912"/>
                  </a:cubicBez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cubicBezTo>
                    <a:pt x="320" y="912"/>
                    <a:pt x="320" y="912"/>
                    <a:pt x="320" y="912"/>
                  </a:cubicBez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cubicBezTo>
                    <a:pt x="312" y="912"/>
                    <a:pt x="312" y="912"/>
                    <a:pt x="312" y="912"/>
                  </a:cubicBezTo>
                  <a:lnTo>
                    <a:pt x="312" y="912"/>
                  </a:lnTo>
                  <a:lnTo>
                    <a:pt x="312" y="912"/>
                  </a:lnTo>
                  <a:cubicBezTo>
                    <a:pt x="305" y="912"/>
                    <a:pt x="305" y="912"/>
                    <a:pt x="305" y="912"/>
                  </a:cubicBezTo>
                  <a:lnTo>
                    <a:pt x="305" y="912"/>
                  </a:lnTo>
                  <a:lnTo>
                    <a:pt x="305" y="912"/>
                  </a:lnTo>
                  <a:lnTo>
                    <a:pt x="305" y="912"/>
                  </a:lnTo>
                  <a:cubicBezTo>
                    <a:pt x="297" y="912"/>
                    <a:pt x="297" y="912"/>
                    <a:pt x="297" y="912"/>
                  </a:cubicBezTo>
                  <a:lnTo>
                    <a:pt x="297" y="912"/>
                  </a:lnTo>
                  <a:cubicBezTo>
                    <a:pt x="297" y="920"/>
                    <a:pt x="297" y="920"/>
                    <a:pt x="297" y="920"/>
                  </a:cubicBezTo>
                  <a:cubicBezTo>
                    <a:pt x="125" y="959"/>
                    <a:pt x="0" y="1115"/>
                    <a:pt x="0" y="1294"/>
                  </a:cubicBezTo>
                  <a:cubicBezTo>
                    <a:pt x="0" y="4173"/>
                    <a:pt x="0" y="4173"/>
                    <a:pt x="0" y="4173"/>
                  </a:cubicBezTo>
                  <a:cubicBezTo>
                    <a:pt x="0" y="4391"/>
                    <a:pt x="172" y="4563"/>
                    <a:pt x="390" y="4563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450" y="748"/>
                    <a:pt x="2450" y="748"/>
                    <a:pt x="2450" y="748"/>
                  </a:cubicBezTo>
                  <a:cubicBezTo>
                    <a:pt x="2450" y="686"/>
                    <a:pt x="2450" y="686"/>
                    <a:pt x="2450" y="686"/>
                  </a:cubicBezTo>
                  <a:cubicBezTo>
                    <a:pt x="2450" y="647"/>
                    <a:pt x="2427" y="623"/>
                    <a:pt x="2403" y="623"/>
                  </a:cubicBezTo>
                  <a:cubicBezTo>
                    <a:pt x="2380" y="623"/>
                    <a:pt x="2380" y="623"/>
                    <a:pt x="2380" y="623"/>
                  </a:cubicBezTo>
                  <a:cubicBezTo>
                    <a:pt x="2380" y="273"/>
                    <a:pt x="2380" y="273"/>
                    <a:pt x="2380" y="273"/>
                  </a:cubicBezTo>
                  <a:cubicBezTo>
                    <a:pt x="2380" y="242"/>
                    <a:pt x="2403" y="211"/>
                    <a:pt x="2442" y="211"/>
                  </a:cubicBezTo>
                  <a:cubicBezTo>
                    <a:pt x="2778" y="211"/>
                    <a:pt x="2778" y="211"/>
                    <a:pt x="2778" y="211"/>
                  </a:cubicBezTo>
                  <a:lnTo>
                    <a:pt x="2778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45695" tIns="22847" rIns="45695" bIns="22847" anchor="ctr"/>
            <a:lstStyle/>
            <a:p>
              <a:endParaRPr lang="en-US" sz="675">
                <a:latin typeface="Calibri" panose="020F0502020204030204" pitchFamily="34" charset="0"/>
              </a:endParaRPr>
            </a:p>
          </p:txBody>
        </p:sp>
        <p:sp>
          <p:nvSpPr>
            <p:cNvPr id="7" name="Freeform 5"/>
            <p:cNvSpPr>
              <a:spLocks noChangeArrowheads="1"/>
            </p:cNvSpPr>
            <p:nvPr/>
          </p:nvSpPr>
          <p:spPr bwMode="auto">
            <a:xfrm>
              <a:off x="11589965" y="4700998"/>
              <a:ext cx="2564732" cy="1463378"/>
            </a:xfrm>
            <a:custGeom>
              <a:avLst/>
              <a:gdLst>
                <a:gd name="T0" fmla="*/ 4696 w 5344"/>
                <a:gd name="T1" fmla="*/ 1131 h 3051"/>
                <a:gd name="T2" fmla="*/ 4696 w 5344"/>
                <a:gd name="T3" fmla="*/ 1131 h 3051"/>
                <a:gd name="T4" fmla="*/ 2574 w 5344"/>
                <a:gd name="T5" fmla="*/ 1373 h 3051"/>
                <a:gd name="T6" fmla="*/ 1949 w 5344"/>
                <a:gd name="T7" fmla="*/ 920 h 3051"/>
                <a:gd name="T8" fmla="*/ 1013 w 5344"/>
                <a:gd name="T9" fmla="*/ 156 h 3051"/>
                <a:gd name="T10" fmla="*/ 1411 w 5344"/>
                <a:gd name="T11" fmla="*/ 1115 h 3051"/>
                <a:gd name="T12" fmla="*/ 217 w 5344"/>
                <a:gd name="T13" fmla="*/ 2317 h 3051"/>
                <a:gd name="T14" fmla="*/ 756 w 5344"/>
                <a:gd name="T15" fmla="*/ 2683 h 3051"/>
                <a:gd name="T16" fmla="*/ 1427 w 5344"/>
                <a:gd name="T17" fmla="*/ 2660 h 3051"/>
                <a:gd name="T18" fmla="*/ 2316 w 5344"/>
                <a:gd name="T19" fmla="*/ 2379 h 3051"/>
                <a:gd name="T20" fmla="*/ 2410 w 5344"/>
                <a:gd name="T21" fmla="*/ 2738 h 3051"/>
                <a:gd name="T22" fmla="*/ 2620 w 5344"/>
                <a:gd name="T23" fmla="*/ 3034 h 3051"/>
                <a:gd name="T24" fmla="*/ 5140 w 5344"/>
                <a:gd name="T25" fmla="*/ 3011 h 3051"/>
                <a:gd name="T26" fmla="*/ 4696 w 5344"/>
                <a:gd name="T27" fmla="*/ 113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4" h="3051">
                  <a:moveTo>
                    <a:pt x="4696" y="1131"/>
                  </a:moveTo>
                  <a:lnTo>
                    <a:pt x="4696" y="1131"/>
                  </a:lnTo>
                  <a:cubicBezTo>
                    <a:pt x="4696" y="1131"/>
                    <a:pt x="2472" y="1139"/>
                    <a:pt x="2574" y="1373"/>
                  </a:cubicBezTo>
                  <a:cubicBezTo>
                    <a:pt x="2191" y="1373"/>
                    <a:pt x="2324" y="1162"/>
                    <a:pt x="1949" y="920"/>
                  </a:cubicBezTo>
                  <a:cubicBezTo>
                    <a:pt x="1575" y="678"/>
                    <a:pt x="1192" y="0"/>
                    <a:pt x="1013" y="156"/>
                  </a:cubicBezTo>
                  <a:cubicBezTo>
                    <a:pt x="834" y="312"/>
                    <a:pt x="1411" y="827"/>
                    <a:pt x="1411" y="1115"/>
                  </a:cubicBezTo>
                  <a:cubicBezTo>
                    <a:pt x="1411" y="1412"/>
                    <a:pt x="0" y="1872"/>
                    <a:pt x="217" y="2317"/>
                  </a:cubicBezTo>
                  <a:cubicBezTo>
                    <a:pt x="444" y="2769"/>
                    <a:pt x="553" y="2699"/>
                    <a:pt x="756" y="2683"/>
                  </a:cubicBezTo>
                  <a:cubicBezTo>
                    <a:pt x="959" y="2660"/>
                    <a:pt x="998" y="2886"/>
                    <a:pt x="1427" y="2660"/>
                  </a:cubicBezTo>
                  <a:cubicBezTo>
                    <a:pt x="1848" y="2442"/>
                    <a:pt x="2191" y="2379"/>
                    <a:pt x="2316" y="2379"/>
                  </a:cubicBezTo>
                  <a:cubicBezTo>
                    <a:pt x="2449" y="2379"/>
                    <a:pt x="2394" y="2613"/>
                    <a:pt x="2410" y="2738"/>
                  </a:cubicBezTo>
                  <a:cubicBezTo>
                    <a:pt x="2425" y="2855"/>
                    <a:pt x="2363" y="3050"/>
                    <a:pt x="2620" y="3034"/>
                  </a:cubicBezTo>
                  <a:cubicBezTo>
                    <a:pt x="2878" y="3019"/>
                    <a:pt x="4937" y="3011"/>
                    <a:pt x="5140" y="3011"/>
                  </a:cubicBezTo>
                  <a:cubicBezTo>
                    <a:pt x="5343" y="3011"/>
                    <a:pt x="5327" y="1107"/>
                    <a:pt x="4696" y="113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45695" tIns="22847" rIns="45695" bIns="22847" anchor="ctr"/>
            <a:lstStyle/>
            <a:p>
              <a:endParaRPr lang="en-US" sz="675">
                <a:latin typeface="Calibri" panose="020F0502020204030204" pitchFamily="34" charset="0"/>
              </a:endParaRPr>
            </a:p>
          </p:txBody>
        </p:sp>
        <p:sp>
          <p:nvSpPr>
            <p:cNvPr id="8" name="Freeform 6"/>
            <p:cNvSpPr>
              <a:spLocks noChangeArrowheads="1"/>
            </p:cNvSpPr>
            <p:nvPr/>
          </p:nvSpPr>
          <p:spPr bwMode="auto">
            <a:xfrm>
              <a:off x="8280360" y="5295230"/>
              <a:ext cx="3324417" cy="981225"/>
            </a:xfrm>
            <a:custGeom>
              <a:avLst/>
              <a:gdLst>
                <a:gd name="T0" fmla="*/ 1093 w 6929"/>
                <a:gd name="T1" fmla="*/ 218 h 2045"/>
                <a:gd name="T2" fmla="*/ 1093 w 6929"/>
                <a:gd name="T3" fmla="*/ 218 h 2045"/>
                <a:gd name="T4" fmla="*/ 4104 w 6929"/>
                <a:gd name="T5" fmla="*/ 289 h 2045"/>
                <a:gd name="T6" fmla="*/ 4244 w 6929"/>
                <a:gd name="T7" fmla="*/ 437 h 2045"/>
                <a:gd name="T8" fmla="*/ 5337 w 6929"/>
                <a:gd name="T9" fmla="*/ 390 h 2045"/>
                <a:gd name="T10" fmla="*/ 5937 w 6929"/>
                <a:gd name="T11" fmla="*/ 148 h 2045"/>
                <a:gd name="T12" fmla="*/ 6078 w 6929"/>
                <a:gd name="T13" fmla="*/ 218 h 2045"/>
                <a:gd name="T14" fmla="*/ 6015 w 6929"/>
                <a:gd name="T15" fmla="*/ 539 h 2045"/>
                <a:gd name="T16" fmla="*/ 6756 w 6929"/>
                <a:gd name="T17" fmla="*/ 967 h 2045"/>
                <a:gd name="T18" fmla="*/ 6772 w 6929"/>
                <a:gd name="T19" fmla="*/ 1155 h 2045"/>
                <a:gd name="T20" fmla="*/ 6889 w 6929"/>
                <a:gd name="T21" fmla="*/ 1381 h 2045"/>
                <a:gd name="T22" fmla="*/ 6796 w 6929"/>
                <a:gd name="T23" fmla="*/ 1615 h 2045"/>
                <a:gd name="T24" fmla="*/ 6413 w 6929"/>
                <a:gd name="T25" fmla="*/ 1592 h 2045"/>
                <a:gd name="T26" fmla="*/ 6304 w 6929"/>
                <a:gd name="T27" fmla="*/ 1716 h 2045"/>
                <a:gd name="T28" fmla="*/ 5454 w 6929"/>
                <a:gd name="T29" fmla="*/ 1584 h 2045"/>
                <a:gd name="T30" fmla="*/ 4884 w 6929"/>
                <a:gd name="T31" fmla="*/ 1264 h 2045"/>
                <a:gd name="T32" fmla="*/ 4658 w 6929"/>
                <a:gd name="T33" fmla="*/ 1248 h 2045"/>
                <a:gd name="T34" fmla="*/ 4323 w 6929"/>
                <a:gd name="T35" fmla="*/ 1740 h 2045"/>
                <a:gd name="T36" fmla="*/ 1693 w 6929"/>
                <a:gd name="T37" fmla="*/ 1997 h 2045"/>
                <a:gd name="T38" fmla="*/ 1093 w 6929"/>
                <a:gd name="T39" fmla="*/ 218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9" h="2045">
                  <a:moveTo>
                    <a:pt x="1093" y="218"/>
                  </a:moveTo>
                  <a:lnTo>
                    <a:pt x="1093" y="218"/>
                  </a:lnTo>
                  <a:cubicBezTo>
                    <a:pt x="1506" y="258"/>
                    <a:pt x="3948" y="320"/>
                    <a:pt x="4104" y="289"/>
                  </a:cubicBezTo>
                  <a:cubicBezTo>
                    <a:pt x="4268" y="250"/>
                    <a:pt x="4229" y="398"/>
                    <a:pt x="4244" y="437"/>
                  </a:cubicBezTo>
                  <a:cubicBezTo>
                    <a:pt x="4268" y="476"/>
                    <a:pt x="5165" y="406"/>
                    <a:pt x="5337" y="390"/>
                  </a:cubicBezTo>
                  <a:cubicBezTo>
                    <a:pt x="5508" y="375"/>
                    <a:pt x="5898" y="289"/>
                    <a:pt x="5937" y="148"/>
                  </a:cubicBezTo>
                  <a:cubicBezTo>
                    <a:pt x="5984" y="0"/>
                    <a:pt x="6070" y="70"/>
                    <a:pt x="6078" y="218"/>
                  </a:cubicBezTo>
                  <a:cubicBezTo>
                    <a:pt x="6086" y="359"/>
                    <a:pt x="5867" y="531"/>
                    <a:pt x="6015" y="539"/>
                  </a:cubicBezTo>
                  <a:cubicBezTo>
                    <a:pt x="6163" y="546"/>
                    <a:pt x="6647" y="890"/>
                    <a:pt x="6756" y="967"/>
                  </a:cubicBezTo>
                  <a:cubicBezTo>
                    <a:pt x="6866" y="1053"/>
                    <a:pt x="6873" y="1147"/>
                    <a:pt x="6772" y="1155"/>
                  </a:cubicBezTo>
                  <a:cubicBezTo>
                    <a:pt x="6678" y="1163"/>
                    <a:pt x="6928" y="1318"/>
                    <a:pt x="6889" y="1381"/>
                  </a:cubicBezTo>
                  <a:cubicBezTo>
                    <a:pt x="6858" y="1443"/>
                    <a:pt x="6920" y="1506"/>
                    <a:pt x="6796" y="1615"/>
                  </a:cubicBezTo>
                  <a:cubicBezTo>
                    <a:pt x="6678" y="1732"/>
                    <a:pt x="6515" y="1623"/>
                    <a:pt x="6413" y="1592"/>
                  </a:cubicBezTo>
                  <a:cubicBezTo>
                    <a:pt x="6312" y="1560"/>
                    <a:pt x="6491" y="1716"/>
                    <a:pt x="6304" y="1716"/>
                  </a:cubicBezTo>
                  <a:cubicBezTo>
                    <a:pt x="6125" y="1709"/>
                    <a:pt x="5610" y="1592"/>
                    <a:pt x="5454" y="1584"/>
                  </a:cubicBezTo>
                  <a:cubicBezTo>
                    <a:pt x="5298" y="1568"/>
                    <a:pt x="4907" y="1365"/>
                    <a:pt x="4884" y="1264"/>
                  </a:cubicBezTo>
                  <a:cubicBezTo>
                    <a:pt x="4861" y="1163"/>
                    <a:pt x="4814" y="1233"/>
                    <a:pt x="4658" y="1248"/>
                  </a:cubicBezTo>
                  <a:cubicBezTo>
                    <a:pt x="4502" y="1264"/>
                    <a:pt x="4369" y="1506"/>
                    <a:pt x="4323" y="1740"/>
                  </a:cubicBezTo>
                  <a:cubicBezTo>
                    <a:pt x="4276" y="1974"/>
                    <a:pt x="2785" y="1958"/>
                    <a:pt x="1693" y="1997"/>
                  </a:cubicBezTo>
                  <a:cubicBezTo>
                    <a:pt x="609" y="2044"/>
                    <a:pt x="0" y="62"/>
                    <a:pt x="1093" y="21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45695" tIns="22847" rIns="45695" bIns="22847" anchor="ctr"/>
            <a:lstStyle/>
            <a:p>
              <a:endParaRPr lang="en-US" sz="675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69550" y="276350"/>
            <a:ext cx="8604900" cy="460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0" name="Freeform 6"/>
          <p:cNvSpPr/>
          <p:nvPr/>
        </p:nvSpPr>
        <p:spPr bwMode="auto">
          <a:xfrm>
            <a:off x="883935" y="1188720"/>
            <a:ext cx="2735868" cy="2766060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alibri" panose="020F0502020204030204" pitchFamily="34" charset="0"/>
              <a:cs typeface="+mn-ea"/>
              <a:sym typeface="+mn-lt"/>
            </a:endParaRPr>
          </a:p>
        </p:txBody>
      </p:sp>
      <p:sp>
        <p:nvSpPr>
          <p:cNvPr id="26" name="文本框 5"/>
          <p:cNvSpPr txBox="1">
            <a:spLocks noChangeArrowheads="1"/>
          </p:cNvSpPr>
          <p:nvPr/>
        </p:nvSpPr>
        <p:spPr bwMode="auto">
          <a:xfrm>
            <a:off x="1054735" y="2028190"/>
            <a:ext cx="2228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CONTENTS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4100" y="2599690"/>
            <a:ext cx="24790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herever </a:t>
            </a: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Y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ou </a:t>
            </a: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re </a:t>
            </a: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B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e </a:t>
            </a: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ll </a:t>
            </a:r>
            <a:r>
              <a:rPr kumimoji="0" lang="en-I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here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061439" y="2571750"/>
            <a:ext cx="3808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279783" y="1298424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Th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ere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67687" y="899122"/>
            <a:ext cx="17119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Context Level DFD</a:t>
            </a:r>
            <a:endParaRPr kumimoji="0" lang="en-IN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376295" y="1284856"/>
            <a:ext cx="214313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9783" y="2192256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67687" y="1792954"/>
            <a:ext cx="15951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Application Flow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
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376295" y="2178688"/>
            <a:ext cx="214313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279783" y="3086088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67687" y="2686786"/>
            <a:ext cx="1510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Entity Database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
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5376295" y="3072520"/>
            <a:ext cx="214313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279783" y="3979921"/>
            <a:ext cx="2987190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Al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 </a:t>
            </a:r>
            <a:r>
              <a:rPr lang="en-IN" altLang="en-US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7687" y="3580619"/>
            <a:ext cx="135699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Class Diagram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
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5376295" y="3966353"/>
            <a:ext cx="214313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6"/>
          <p:cNvSpPr/>
          <p:nvPr/>
        </p:nvSpPr>
        <p:spPr bwMode="auto">
          <a:xfrm>
            <a:off x="4660210" y="920011"/>
            <a:ext cx="593796" cy="60034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Calibri" panose="020F0502020204030204" pitchFamily="34" charset="0"/>
                <a:cs typeface="+mn-ea"/>
                <a:sym typeface="+mn-lt"/>
              </a:rPr>
              <a:t>01</a:t>
            </a:r>
            <a:endParaRPr lang="zh-CN" altLang="en-US" sz="1800" b="1" dirty="0">
              <a:solidFill>
                <a:schemeClr val="accent1"/>
              </a:solidFill>
              <a:latin typeface="Calibri" panose="020F0502020204030204" pitchFamily="34" charset="0"/>
              <a:cs typeface="+mn-ea"/>
              <a:sym typeface="+mn-lt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4660210" y="1816098"/>
            <a:ext cx="593796" cy="60034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Calibri" panose="020F0502020204030204" pitchFamily="34" charset="0"/>
                <a:cs typeface="+mn-ea"/>
                <a:sym typeface="+mn-lt"/>
              </a:rPr>
              <a:t>02</a:t>
            </a:r>
            <a:endParaRPr lang="zh-CN" altLang="en-US" sz="1800" b="1" dirty="0">
              <a:solidFill>
                <a:schemeClr val="accent1"/>
              </a:solidFill>
              <a:latin typeface="Calibri" panose="020F0502020204030204" pitchFamily="34" charset="0"/>
              <a:cs typeface="+mn-ea"/>
              <a:sym typeface="+mn-lt"/>
            </a:endParaRPr>
          </a:p>
        </p:txBody>
      </p:sp>
      <p:sp>
        <p:nvSpPr>
          <p:cNvPr id="33" name="Freeform 6"/>
          <p:cNvSpPr/>
          <p:nvPr/>
        </p:nvSpPr>
        <p:spPr bwMode="auto">
          <a:xfrm>
            <a:off x="4660210" y="2712185"/>
            <a:ext cx="593796" cy="60034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Calibri" panose="020F0502020204030204" pitchFamily="34" charset="0"/>
                <a:cs typeface="+mn-ea"/>
                <a:sym typeface="+mn-lt"/>
              </a:rPr>
              <a:t>03</a:t>
            </a:r>
            <a:endParaRPr lang="zh-CN" altLang="en-US" sz="1800" b="1" dirty="0">
              <a:solidFill>
                <a:schemeClr val="accent1"/>
              </a:solidFill>
              <a:latin typeface="Calibri" panose="020F0502020204030204" pitchFamily="34" charset="0"/>
              <a:cs typeface="+mn-ea"/>
              <a:sym typeface="+mn-lt"/>
            </a:endParaRPr>
          </a:p>
        </p:txBody>
      </p:sp>
      <p:sp>
        <p:nvSpPr>
          <p:cNvPr id="34" name="Freeform 6"/>
          <p:cNvSpPr/>
          <p:nvPr/>
        </p:nvSpPr>
        <p:spPr bwMode="auto">
          <a:xfrm>
            <a:off x="4660210" y="3608271"/>
            <a:ext cx="593796" cy="60034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1" compatLnSpc="1"/>
          <a:lstStyle/>
          <a:p>
            <a:r>
              <a:rPr lang="en-US" altLang="zh-CN" sz="1800" b="1" dirty="0">
                <a:solidFill>
                  <a:schemeClr val="accent1"/>
                </a:solidFill>
                <a:latin typeface="Calibri" panose="020F0502020204030204" pitchFamily="34" charset="0"/>
                <a:cs typeface="+mn-ea"/>
                <a:sym typeface="+mn-lt"/>
              </a:rPr>
              <a:t>04</a:t>
            </a:r>
            <a:endParaRPr lang="zh-CN" altLang="en-US" sz="1800" b="1" dirty="0">
              <a:solidFill>
                <a:schemeClr val="accent1"/>
              </a:solidFill>
              <a:latin typeface="Calibri" panose="020F050202020403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5065" y="694322"/>
            <a:ext cx="3713870" cy="3754856"/>
            <a:chOff x="2349305" y="324526"/>
            <a:chExt cx="4445390" cy="4494448"/>
          </a:xfrm>
        </p:grpSpPr>
        <p:sp>
          <p:nvSpPr>
            <p:cNvPr id="13" name="Freeform 6"/>
            <p:cNvSpPr/>
            <p:nvPr/>
          </p:nvSpPr>
          <p:spPr bwMode="auto">
            <a:xfrm>
              <a:off x="2349305" y="324526"/>
              <a:ext cx="4445390" cy="4494448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cs typeface="+mn-ea"/>
                <a:sym typeface="+mn-lt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2543145" y="520505"/>
              <a:ext cx="4057710" cy="4102490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393555" y="2684731"/>
            <a:ext cx="248389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It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 provides an at-a-glance look at an information system and the ways it exchanges data with outside entities.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329939" y="2083248"/>
            <a:ext cx="276161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zh-CN" sz="2700" b="1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ea typeface="Calibri" panose="020F0502020204030204" pitchFamily="34" charset="0"/>
                <a:sym typeface="Calibri" panose="020F0502020204030204" pitchFamily="34" charset="0"/>
              </a:rPr>
              <a:t>Context Level DFD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39894" y="2589981"/>
            <a:ext cx="26421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53638" y="1067825"/>
            <a:ext cx="9637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01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502393" y="3346630"/>
            <a:ext cx="2840886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ts val="1300"/>
              </a:lnSpc>
            </a:pPr>
            <a:r>
              <a:rPr lang="en-US" sz="79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</a:t>
            </a:r>
            <a:endParaRPr lang="en-US" sz="79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2"/>
          <p:cNvSpPr txBox="1"/>
          <p:nvPr/>
        </p:nvSpPr>
        <p:spPr>
          <a:xfrm>
            <a:off x="1171258" y="325598"/>
            <a:ext cx="68014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zh-CN" sz="2000" i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Attendance Service-Context Level DFD</a:t>
            </a:r>
            <a:endParaRPr lang="en-IN" altLang="zh-CN" sz="2000" i="1" spc="6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vo"/>
              <a:sym typeface="Calibri" panose="020F0502020204030204" pitchFamily="34" charset="0"/>
            </a:endParaRPr>
          </a:p>
        </p:txBody>
      </p:sp>
      <p:sp>
        <p:nvSpPr>
          <p:cNvPr id="34" name="TextBox 14"/>
          <p:cNvSpPr txBox="1"/>
          <p:nvPr/>
        </p:nvSpPr>
        <p:spPr>
          <a:xfrm>
            <a:off x="2636875" y="644603"/>
            <a:ext cx="387025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all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lang="en-US" altLang="zh-CN" sz="105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87707" y="0"/>
            <a:ext cx="968586" cy="209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" name="Picture Placeholder 2" descr="Capture"/>
          <p:cNvPicPr>
            <a:picLocks noChangeAspect="1"/>
          </p:cNvPicPr>
          <p:nvPr>
            <p:ph type="pic" sz="quarter" idx="24"/>
          </p:nvPr>
        </p:nvPicPr>
        <p:blipFill>
          <a:blip r:embed="rId1"/>
          <a:stretch>
            <a:fillRect/>
          </a:stretch>
        </p:blipFill>
        <p:spPr>
          <a:xfrm>
            <a:off x="1238885" y="1178560"/>
            <a:ext cx="6613525" cy="3395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5065" y="694957"/>
            <a:ext cx="3713870" cy="3754856"/>
            <a:chOff x="2349305" y="324526"/>
            <a:chExt cx="4445390" cy="4494448"/>
          </a:xfrm>
        </p:grpSpPr>
        <p:sp>
          <p:nvSpPr>
            <p:cNvPr id="13" name="Freeform 6"/>
            <p:cNvSpPr/>
            <p:nvPr/>
          </p:nvSpPr>
          <p:spPr bwMode="auto">
            <a:xfrm>
              <a:off x="2349305" y="324526"/>
              <a:ext cx="4445390" cy="4494448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cs typeface="+mn-ea"/>
                <a:sym typeface="+mn-lt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2543145" y="520505"/>
              <a:ext cx="4057710" cy="4102490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alibri" panose="020F050202020403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443085" y="2668221"/>
            <a:ext cx="248389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It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is a specific type of activity diagram that communicates a sequence of actions or movements within a complex system.  or information.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sp>
        <p:nvSpPr>
          <p:cNvPr id="9" name="文本框 7"/>
          <p:cNvSpPr txBox="1">
            <a:spLocks noChangeArrowheads="1"/>
          </p:cNvSpPr>
          <p:nvPr/>
        </p:nvSpPr>
        <p:spPr bwMode="auto">
          <a:xfrm>
            <a:off x="3290887" y="2099123"/>
            <a:ext cx="256349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zh-CN" sz="2700" b="1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ea typeface="Calibri" panose="020F0502020204030204" pitchFamily="34" charset="0"/>
                <a:sym typeface="Calibri" panose="020F0502020204030204" pitchFamily="34" charset="0"/>
              </a:rPr>
              <a:t>Application Flow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39894" y="2605856"/>
            <a:ext cx="26421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203168" y="1083700"/>
            <a:ext cx="9637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19252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  <a:sym typeface="Calibri" panose="020F0502020204030204" pitchFamily="34" charset="0"/>
              </a:rPr>
              <a:t>02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19252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8475" y="325598"/>
            <a:ext cx="81470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zh-CN" sz="2000" i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Attendance Service-Application Flow Diagram</a:t>
            </a:r>
            <a:endParaRPr lang="en-US" sz="2000" spc="4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Arvo"/>
              <a:sym typeface="Calibri" panose="020F0502020204030204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36875" y="644603"/>
            <a:ext cx="387025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lang="en-US" altLang="zh-CN" sz="105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87707" y="0"/>
            <a:ext cx="968586" cy="209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 descr="Capture 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09065" y="1460500"/>
            <a:ext cx="5591810" cy="29108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894965" y="4560570"/>
            <a:ext cx="37934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Add Manual Attendance Flow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668082" y="1082756"/>
            <a:ext cx="127000" cy="435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zh-CN" altLang="en-US" sz="1015" b="1" cap="all" spc="2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
</a:t>
            </a:r>
            <a:endParaRPr lang="zh-CN" altLang="en-US" sz="1015" b="1" cap="all" spc="2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2"/>
          <p:cNvSpPr txBox="1"/>
          <p:nvPr/>
        </p:nvSpPr>
        <p:spPr>
          <a:xfrm>
            <a:off x="498475" y="325598"/>
            <a:ext cx="8147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zh-CN" sz="2000" i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Attendance Service-Application Flow Diagram</a:t>
            </a:r>
            <a:r>
              <a:rPr lang="zh-CN" altLang="en-US" sz="2000" spc="45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vo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Arvo"/>
              <a:sym typeface="Calibri" panose="020F0502020204030204" pitchFamily="34" charset="0"/>
            </a:endParaRPr>
          </a:p>
        </p:txBody>
      </p:sp>
      <p:sp>
        <p:nvSpPr>
          <p:cNvPr id="39" name="TextBox 14"/>
          <p:cNvSpPr txBox="1"/>
          <p:nvPr/>
        </p:nvSpPr>
        <p:spPr>
          <a:xfrm>
            <a:off x="2636875" y="644603"/>
            <a:ext cx="387025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lang="en-US" altLang="zh-CN" sz="105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87707" y="0"/>
            <a:ext cx="968586" cy="209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" name="Picture Placeholder 1" descr="Capture4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087120" y="1083310"/>
            <a:ext cx="6547485" cy="31934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88055" y="4449445"/>
            <a:ext cx="380174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Add Swipe Attendance Flow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2"/>
          <p:cNvSpPr txBox="1"/>
          <p:nvPr/>
        </p:nvSpPr>
        <p:spPr>
          <a:xfrm>
            <a:off x="498475" y="325598"/>
            <a:ext cx="8147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zh-CN" sz="2000" i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Attendance Service-Application Flow Diagram</a:t>
            </a:r>
            <a:r>
              <a:rPr lang="zh-CN" altLang="en-US" sz="2000" spc="45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vo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Arvo"/>
              <a:sym typeface="Calibri" panose="020F0502020204030204" pitchFamily="34" charset="0"/>
            </a:endParaRPr>
          </a:p>
        </p:txBody>
      </p:sp>
      <p:sp>
        <p:nvSpPr>
          <p:cNvPr id="27" name="TextBox 14"/>
          <p:cNvSpPr txBox="1"/>
          <p:nvPr/>
        </p:nvSpPr>
        <p:spPr>
          <a:xfrm>
            <a:off x="2636875" y="644603"/>
            <a:ext cx="387025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lang="en-US" altLang="zh-CN" sz="105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87707" y="0"/>
            <a:ext cx="968586" cy="209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" name="Picture Placeholder 5" descr="Capture 5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188720" y="1198880"/>
            <a:ext cx="6649720" cy="29692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148965" y="4408170"/>
            <a:ext cx="313245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View Attendance Detail Flow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366703" y="939658"/>
            <a:ext cx="410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2"/>
          <p:cNvSpPr txBox="1"/>
          <p:nvPr/>
        </p:nvSpPr>
        <p:spPr>
          <a:xfrm>
            <a:off x="498475" y="325598"/>
            <a:ext cx="81470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80000"/>
              </a:lnSpc>
              <a:defRPr/>
            </a:pPr>
            <a:r>
              <a:rPr lang="en-IN" altLang="zh-CN" sz="2000" i="1" spc="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Attendance Service-Application Flow Diagram</a:t>
            </a:r>
            <a:r>
              <a:rPr lang="zh-CN" altLang="en-US" sz="2000" spc="45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Arvo"/>
                <a:sym typeface="Calibri" panose="020F0502020204030204" pitchFamily="34" charset="0"/>
              </a:rPr>
              <a:t>
</a:t>
            </a:r>
            <a:endParaRPr lang="en-US" sz="2000" spc="45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Arvo"/>
              <a:sym typeface="Calibri" panose="020F0502020204030204" pitchFamily="34" charset="0"/>
            </a:endParaRPr>
          </a:p>
        </p:txBody>
      </p:sp>
      <p:sp>
        <p:nvSpPr>
          <p:cNvPr id="40" name="TextBox 14"/>
          <p:cNvSpPr txBox="1"/>
          <p:nvPr/>
        </p:nvSpPr>
        <p:spPr>
          <a:xfrm>
            <a:off x="2636875" y="644603"/>
            <a:ext cx="3870251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W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herever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ou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re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e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A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ll </a:t>
            </a:r>
            <a:r>
              <a:rPr lang="en-IN" altLang="en-US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T</a:t>
            </a:r>
            <a:r>
              <a:rPr lang="en-US" altLang="zh-CN" sz="105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sym typeface="Calibri" panose="020F0502020204030204" pitchFamily="34" charset="0"/>
              </a:rPr>
              <a:t>here</a:t>
            </a:r>
            <a:endParaRPr lang="en-US" altLang="zh-CN" sz="1050" dirty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87707" y="0"/>
            <a:ext cx="968586" cy="209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71800" y="4382770"/>
            <a:ext cx="39928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Approve/ Reject Attendance Flow</a:t>
            </a:r>
            <a:endParaRPr lang="en-IN" altLang="en-US"/>
          </a:p>
        </p:txBody>
      </p:sp>
      <p:pic>
        <p:nvPicPr>
          <p:cNvPr id="9" name="Picture Placeholder 8" descr="Capture10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49885" y="1108075"/>
            <a:ext cx="8225790" cy="314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Default Theme">
  <a:themeElements>
    <a:clrScheme name="黑绿">
      <a:dk1>
        <a:srgbClr val="FFFFFF"/>
      </a:dk1>
      <a:lt1>
        <a:sysClr val="window" lastClr="FFFFFF"/>
      </a:lt1>
      <a:dk2>
        <a:srgbClr val="FFFFFF"/>
      </a:dk2>
      <a:lt2>
        <a:srgbClr val="19252F"/>
      </a:lt2>
      <a:accent1>
        <a:srgbClr val="44C69E"/>
      </a:accent1>
      <a:accent2>
        <a:srgbClr val="2E9878"/>
      </a:accent2>
      <a:accent3>
        <a:srgbClr val="44C69E"/>
      </a:accent3>
      <a:accent4>
        <a:srgbClr val="2E9878"/>
      </a:accent4>
      <a:accent5>
        <a:srgbClr val="44C69E"/>
      </a:accent5>
      <a:accent6>
        <a:srgbClr val="2E9878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WPS Presentation</Application>
  <PresentationFormat>全屏显示(16:9)</PresentationFormat>
  <Paragraphs>145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Roboto Regular</vt:lpstr>
      <vt:lpstr>Segoe Print</vt:lpstr>
      <vt:lpstr>Calibri</vt:lpstr>
      <vt:lpstr>Calibri Light</vt:lpstr>
      <vt:lpstr>方正宋刻本秀楷简体</vt:lpstr>
      <vt:lpstr>等线</vt:lpstr>
      <vt:lpstr>Open Sans</vt:lpstr>
      <vt:lpstr>Arvo</vt:lpstr>
      <vt:lpstr>Microsoft YaHei</vt:lpstr>
      <vt:lpstr>Arial Unicode MS</vt:lpstr>
      <vt:lpstr>Lato Light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Asus</cp:lastModifiedBy>
  <cp:revision>94</cp:revision>
  <dcterms:created xsi:type="dcterms:W3CDTF">2017-05-02T06:39:00Z</dcterms:created>
  <dcterms:modified xsi:type="dcterms:W3CDTF">2020-11-17T04:59:34Z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