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83" r:id="rId5"/>
    <p:sldId id="351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4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C8A"/>
    <a:srgbClr val="0A4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394" autoAdjust="0"/>
  </p:normalViewPr>
  <p:slideViewPr>
    <p:cSldViewPr snapToGrid="0">
      <p:cViewPr varScale="1">
        <p:scale>
          <a:sx n="59" d="100"/>
          <a:sy n="59" d="100"/>
        </p:scale>
        <p:origin x="72" y="38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3B74F9-1017-EE0B-E68C-23F051A5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1454727"/>
            <a:ext cx="9221788" cy="1517073"/>
          </a:xfrm>
          <a:solidFill>
            <a:schemeClr val="bg2">
              <a:alpha val="0"/>
            </a:schemeClr>
          </a:solidFill>
        </p:spPr>
        <p:txBody>
          <a:bodyPr/>
          <a:lstStyle/>
          <a:p>
            <a:r>
              <a:rPr lang="en-US" dirty="0"/>
              <a:t>Presentation Topic: </a:t>
            </a:r>
            <a:r>
              <a:rPr lang="en-US" sz="2800" dirty="0"/>
              <a:t>DHCP/DHCPv6  </a:t>
            </a:r>
            <a:br>
              <a:rPr lang="en-US" sz="2800" dirty="0"/>
            </a:br>
            <a:r>
              <a:rPr lang="en-US" sz="2400" cap="none" dirty="0"/>
              <a:t>Course </a:t>
            </a:r>
            <a:r>
              <a:rPr lang="en-US" sz="2400" cap="none" dirty="0" err="1"/>
              <a:t>Title:Computer</a:t>
            </a:r>
            <a:r>
              <a:rPr lang="en-US" sz="2400" cap="none" dirty="0"/>
              <a:t> Networks </a:t>
            </a:r>
            <a:br>
              <a:rPr lang="en-US" sz="2400" cap="none" dirty="0"/>
            </a:br>
            <a:r>
              <a:rPr lang="en-US" sz="2400" cap="none" dirty="0"/>
              <a:t>Course Code:ICT-3201   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DECD5-2AD6-E67D-C21B-58DFFDA07C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3429000"/>
            <a:ext cx="4887594" cy="233203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Presented By :</a:t>
            </a:r>
          </a:p>
          <a:p>
            <a:r>
              <a:rPr lang="en-US" sz="2000" b="1" dirty="0" err="1"/>
              <a:t>Suparna</a:t>
            </a:r>
            <a:r>
              <a:rPr lang="en-US" sz="2000" b="1" dirty="0"/>
              <a:t> Rani </a:t>
            </a:r>
            <a:r>
              <a:rPr lang="en-US" sz="2000" b="1" dirty="0" err="1"/>
              <a:t>Bristy</a:t>
            </a:r>
            <a:endParaRPr lang="en-US" sz="2000" b="1" dirty="0"/>
          </a:p>
          <a:p>
            <a:r>
              <a:rPr lang="en-US" sz="2000" b="1" dirty="0"/>
              <a:t>ID:IT-22013</a:t>
            </a:r>
          </a:p>
          <a:p>
            <a:r>
              <a:rPr lang="en-US" sz="2000" b="1" dirty="0"/>
              <a:t>Department of Information and Communication Technology,</a:t>
            </a:r>
          </a:p>
          <a:p>
            <a:r>
              <a:rPr lang="en-US" sz="2000" b="1" dirty="0"/>
              <a:t>MBSTU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EFA481-738A-42C6-D411-9DDC69FAE3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3428999"/>
            <a:ext cx="4887594" cy="2332038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Supervised By :</a:t>
            </a:r>
          </a:p>
          <a:p>
            <a:r>
              <a:rPr lang="en-US" sz="2000" b="1" dirty="0"/>
              <a:t>Dr. Nazrul Islam</a:t>
            </a:r>
          </a:p>
          <a:p>
            <a:r>
              <a:rPr lang="en-US" sz="2000" b="1" dirty="0"/>
              <a:t>Associate Professor,</a:t>
            </a:r>
          </a:p>
          <a:p>
            <a:r>
              <a:rPr lang="en-US" sz="2000" b="1" dirty="0"/>
              <a:t>Department of Information and Communication Technology, </a:t>
            </a:r>
          </a:p>
          <a:p>
            <a:r>
              <a:rPr lang="en-US" sz="2000" b="1" dirty="0"/>
              <a:t>MBSTU</a:t>
            </a:r>
            <a:endParaRPr lang="en-ID" sz="20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E2C706-0DC6-CDE0-3B92-AD6C18E2C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584" y="103188"/>
            <a:ext cx="1570832" cy="128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5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9CF59-BAE3-1267-5D5B-64E95CF61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07F7-69A3-C4DE-912F-36D8E878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What is DHCP</a:t>
            </a:r>
            <a:r>
              <a:rPr lang="en-US" b="0" cap="none" dirty="0"/>
              <a:t>v</a:t>
            </a:r>
            <a:r>
              <a:rPr lang="en-US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AE116-6867-66F4-2C2D-B91B306F8D8D}"/>
              </a:ext>
            </a:extLst>
          </p:cNvPr>
          <p:cNvSpPr/>
          <p:nvPr/>
        </p:nvSpPr>
        <p:spPr>
          <a:xfrm>
            <a:off x="902208" y="1938528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DHCPv6 = DHCP for IPv6 networks.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Supports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128-bit IPv6 addresses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Can give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IPv6 address, DNS, and prefix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Works better for modern Internet devices.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C88D7-7A14-CA01-F2FE-EA8329E4A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313DC0-F634-4BEB-840D-754CFA470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9512D5-49B4-1E40-F585-5509F568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80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69741-F50A-7B17-F844-B46348D5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E86E-CCFC-AB6D-F8A5-3A3189E2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How DHCP</a:t>
            </a:r>
            <a:r>
              <a:rPr lang="en-US" cap="none" dirty="0"/>
              <a:t>v</a:t>
            </a:r>
            <a:r>
              <a:rPr lang="en-US" dirty="0"/>
              <a:t>6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2EF83-78D8-A5DF-01CD-341EF77288ED}"/>
              </a:ext>
            </a:extLst>
          </p:cNvPr>
          <p:cNvSpPr/>
          <p:nvPr/>
        </p:nvSpPr>
        <p:spPr>
          <a:xfrm>
            <a:off x="902208" y="1938528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in DHCPv6 are called 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SARR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Solicit – Client asks for info.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Advertise – Server offers details.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 – Client requests address.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Reply – Server confirms it.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09CD60-E289-D4E3-6440-BBAB7293E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E286B0-13EC-355D-2ED0-5C66A67B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988A53-8997-C522-B219-99ADDC62A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9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AD056-0AFF-1BA8-7EBF-516844649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3FF-B33C-A257-4051-E61F80D8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How DHCP</a:t>
            </a:r>
            <a:r>
              <a:rPr lang="en-US" cap="none" dirty="0"/>
              <a:t>v</a:t>
            </a:r>
            <a:r>
              <a:rPr lang="en-US" dirty="0"/>
              <a:t>6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368FB-0306-656B-F11A-9001F6152BD8}"/>
              </a:ext>
            </a:extLst>
          </p:cNvPr>
          <p:cNvSpPr/>
          <p:nvPr/>
        </p:nvSpPr>
        <p:spPr>
          <a:xfrm>
            <a:off x="902208" y="1938528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682169-423C-226F-15D0-43D671F9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37E12A-5AD2-8B76-5E65-830EB6F9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13FC9BC-1209-B966-5306-8011230A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F64518-CECE-C344-FB19-615257D02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97282"/>
              </p:ext>
            </p:extLst>
          </p:nvPr>
        </p:nvGraphicFramePr>
        <p:xfrm>
          <a:off x="1094232" y="2436876"/>
          <a:ext cx="10262616" cy="3108960"/>
        </p:xfrm>
        <a:graphic>
          <a:graphicData uri="http://schemas.openxmlformats.org/drawingml/2006/table">
            <a:tbl>
              <a:tblPr/>
              <a:tblGrid>
                <a:gridCol w="3420872">
                  <a:extLst>
                    <a:ext uri="{9D8B030D-6E8A-4147-A177-3AD203B41FA5}">
                      <a16:colId xmlns:a16="http://schemas.microsoft.com/office/drawing/2014/main" val="1062976160"/>
                    </a:ext>
                  </a:extLst>
                </a:gridCol>
                <a:gridCol w="3420872">
                  <a:extLst>
                    <a:ext uri="{9D8B030D-6E8A-4147-A177-3AD203B41FA5}">
                      <a16:colId xmlns:a16="http://schemas.microsoft.com/office/drawing/2014/main" val="4283759187"/>
                    </a:ext>
                  </a:extLst>
                </a:gridCol>
                <a:gridCol w="3420872">
                  <a:extLst>
                    <a:ext uri="{9D8B030D-6E8A-4147-A177-3AD203B41FA5}">
                      <a16:colId xmlns:a16="http://schemas.microsoft.com/office/drawing/2014/main" val="38857915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DHCP (IPv4)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DHCPv6 (IPv6)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09049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128-bit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227223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SARR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3769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Broadcast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Multicast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6392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Default Gateway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by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Given by router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2417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IPv6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71899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07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E522B-8541-B678-0ECA-BC35F0F4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4F5-B51C-E768-D4E1-BCBF5CEE6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Advantages of DHCP</a:t>
            </a:r>
            <a:r>
              <a:rPr lang="en-US" cap="none" dirty="0"/>
              <a:t>v</a:t>
            </a:r>
            <a:r>
              <a:rPr lang="en-US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611DA-C87E-3719-42A2-B8E040906CC7}"/>
              </a:ext>
            </a:extLst>
          </p:cNvPr>
          <p:cNvSpPr/>
          <p:nvPr/>
        </p:nvSpPr>
        <p:spPr>
          <a:xfrm>
            <a:off x="902208" y="1938528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Handles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many devices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easily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Gives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unique addresses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automatically.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Works with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stateful and stateless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modes.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Faster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more secure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network setup.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9CFA1-D52E-BBB6-C4D7-3AD35E9AD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37BB325-51B2-9D12-0929-217CE4C2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6016D3-1761-C017-1D18-25C7228E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24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6BC9-00F1-39E8-43FA-D1EAF6FA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2D09-844C-4BB8-DF49-F17661D2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DHCPv6 in Daily Life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BF0F1-CD59-42A4-D3E1-488D09C1C1B7}"/>
              </a:ext>
            </a:extLst>
          </p:cNvPr>
          <p:cNvSpPr/>
          <p:nvPr/>
        </p:nvSpPr>
        <p:spPr>
          <a:xfrm>
            <a:off x="902208" y="1907628"/>
            <a:ext cx="10610088" cy="43285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New routers use DHCPv6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assign IPv6 addresses automatically</a:t>
            </a:r>
            <a:r>
              <a:rPr lang="en-US" sz="2800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 with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for smartphones and IoT devices.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Internet providers also use it for home connections.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manage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large number of connected devices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efficiently</a:t>
            </a:r>
            <a:r>
              <a:rPr lang="en-US" sz="2800" dirty="0"/>
              <a:t>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F9FCD6-2929-A172-2F74-2995D9092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AF935E-9647-96F8-87B0-CAD70C554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DDFE11-69E3-5105-AA52-EB644FE37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3AAC733-617E-1E5B-CF46-FAE11FF1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34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7891E-0874-D708-7575-052D2308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972E-AB25-3F63-CC2A-F1BA545A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Benefits of Using DHCP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89B251-0A89-409F-BBC0-7087B9CE0D8D}"/>
              </a:ext>
            </a:extLst>
          </p:cNvPr>
          <p:cNvSpPr/>
          <p:nvPr/>
        </p:nvSpPr>
        <p:spPr>
          <a:xfrm>
            <a:off x="902208" y="1938528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time and reduces errors.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for network admins to manage.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IP assignment automatic.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Keeps the network organized.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20356-AB53-C67E-0FA7-A52E5C9D7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65254F-A089-1F8D-104D-B62D81D3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7A17166-AA72-1E78-DA5F-D0E91831D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36D58F-EDAC-1DAA-24AD-C316816B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86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3388-F444-2FC9-95BB-93846C8D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A865-932E-35A8-4E1E-BC4CF834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621792"/>
            <a:ext cx="8433816" cy="105371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57115B-E7BA-DCE8-304B-7005E53DA0E8}"/>
              </a:ext>
            </a:extLst>
          </p:cNvPr>
          <p:cNvSpPr/>
          <p:nvPr/>
        </p:nvSpPr>
        <p:spPr>
          <a:xfrm>
            <a:off x="902208" y="2157984"/>
            <a:ext cx="10610088" cy="3886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DHCP → IPv4, DHCPv6 → IPv6.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Both give IP addresses automatically.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Make network setup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simple and fast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Important for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every modern network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0C8F4E-A390-D9A2-EDA5-6F3D5E863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7873F78-457E-114A-19C9-E3EFB5139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F5536E-167B-0E25-2C22-AD9EC9577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1BB2B9-CEA8-26B8-E287-8D24677BE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ED6C5D0-552E-DA72-73E8-5B73BF62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3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5DB1E-1A9D-4BD2-A52B-2C6F0E3F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1E55-436A-27FF-7A9A-7636D5E8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053718"/>
          </a:xfrm>
        </p:spPr>
        <p:txBody>
          <a:bodyPr>
            <a:normAutofit/>
          </a:bodyPr>
          <a:lstStyle/>
          <a:p>
            <a:r>
              <a:rPr lang="en-US" dirty="0"/>
              <a:t>What is DHCP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4711F-74FD-A9E9-2AAC-25D9CFB054DE}"/>
              </a:ext>
            </a:extLst>
          </p:cNvPr>
          <p:cNvSpPr/>
          <p:nvPr/>
        </p:nvSpPr>
        <p:spPr>
          <a:xfrm>
            <a:off x="902208" y="1755648"/>
            <a:ext cx="10610088" cy="42793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DHCP means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Dynamic Host Configuration Protocol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It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gives IP addresses automatically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to computers.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It works on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IPv4 networks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It helps devices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connect to the Internet easily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D94D80-ADC6-5D3A-C6BB-F81FAEB5D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4BEE4-2C72-2D41-C335-68B0EC7A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D9F3-F56D-8826-659C-FA8ACF53B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053718"/>
          </a:xfrm>
        </p:spPr>
        <p:txBody>
          <a:bodyPr>
            <a:normAutofit/>
          </a:bodyPr>
          <a:lstStyle/>
          <a:p>
            <a:r>
              <a:rPr lang="en-US" dirty="0"/>
              <a:t>Why DHCP is 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20A099-020B-1BD6-A20D-DDF294E4811D}"/>
              </a:ext>
            </a:extLst>
          </p:cNvPr>
          <p:cNvSpPr/>
          <p:nvPr/>
        </p:nvSpPr>
        <p:spPr>
          <a:xfrm>
            <a:off x="902208" y="1929384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Without DHCP, we must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set IPs manually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Manual setup is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slow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may cause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mistakes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DHCP makes the process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fast and automatic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Used in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homes, schools, and offices.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B07BE62-8C7A-4952-2AC4-95B41EC0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C68C7-7B66-614F-8E9A-AB08A5475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EBD7-D56A-0BBC-9C28-8BAB12F9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1053718"/>
          </a:xfrm>
        </p:spPr>
        <p:txBody>
          <a:bodyPr>
            <a:normAutofit/>
          </a:bodyPr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7C84F6-CCFF-C189-568A-9B608C2B492E}"/>
              </a:ext>
            </a:extLst>
          </p:cNvPr>
          <p:cNvSpPr/>
          <p:nvPr/>
        </p:nvSpPr>
        <p:spPr>
          <a:xfrm>
            <a:off x="790956" y="2066544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has 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steps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called </a:t>
            </a: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DORA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Discover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Client asks for 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Server offers 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Client asks to use 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</a:t>
            </a: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Server approves it.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DBEB4-0FC7-8A93-64F4-0CD29805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60C6-B9BB-E951-99DB-D6389D3C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031-FBCB-D259-C1E8-72126B003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6687312" cy="1053718"/>
          </a:xfrm>
        </p:spPr>
        <p:txBody>
          <a:bodyPr>
            <a:normAutofit fontScale="90000"/>
          </a:bodyPr>
          <a:lstStyle/>
          <a:p>
            <a:r>
              <a:rPr lang="en-US" dirty="0"/>
              <a:t>DORA Process Diagram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63AC4-A72E-6D8B-0AF7-8595612BB34F}"/>
              </a:ext>
            </a:extLst>
          </p:cNvPr>
          <p:cNvSpPr/>
          <p:nvPr/>
        </p:nvSpPr>
        <p:spPr>
          <a:xfrm>
            <a:off x="790956" y="1609344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65D5CF-4104-8A12-5467-95419C44B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7A870-1E48-C3B5-F537-17CB6FD4D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698" y="2223330"/>
            <a:ext cx="695422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0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C733-B20A-E03D-68D9-9AB57047E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A7E-B605-EACD-8318-AE7146BB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7217664" cy="1053718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DHCP Gives to Client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0445F5-2A5B-CE6B-7F36-5EE47C2519B7}"/>
              </a:ext>
            </a:extLst>
          </p:cNvPr>
          <p:cNvSpPr/>
          <p:nvPr/>
        </p:nvSpPr>
        <p:spPr>
          <a:xfrm>
            <a:off x="902208" y="1927652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 mask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gateway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server address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 time (valid duration)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0B526-AC8C-AF2C-1205-AEB67B484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DB28-FF51-4F79-C722-9524255F5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9B7A-3E9A-D4E2-340E-4134FD14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7217664" cy="1053718"/>
          </a:xfrm>
        </p:spPr>
        <p:txBody>
          <a:bodyPr>
            <a:normAutofit/>
          </a:bodyPr>
          <a:lstStyle/>
          <a:p>
            <a:r>
              <a:rPr lang="en-US" dirty="0"/>
              <a:t>DHCP Server and Client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F8D13-BD83-F4DB-D15F-3E90DAFD8211}"/>
              </a:ext>
            </a:extLst>
          </p:cNvPr>
          <p:cNvSpPr/>
          <p:nvPr/>
        </p:nvSpPr>
        <p:spPr>
          <a:xfrm>
            <a:off x="902208" y="1929384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DHCP Server: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Sends IP and settings.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DHCP Client: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Receives and uses them.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Example: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Router = server, laptop = client.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8E80A-0F82-B087-8226-1BF07A6DD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98C95D-E824-2627-2A7D-FB534C464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ED90D-BC37-8D31-8FED-8FEAFF0C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C6A5-9DA2-AA55-33F1-1C61072A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8168640" cy="1053718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 of DHCP in Real Life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221DAC-E1BD-A8B9-653A-09B878C72968}"/>
              </a:ext>
            </a:extLst>
          </p:cNvPr>
          <p:cNvSpPr/>
          <p:nvPr/>
        </p:nvSpPr>
        <p:spPr>
          <a:xfrm>
            <a:off x="902208" y="1892119"/>
            <a:ext cx="11094720" cy="47248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573113-045B-6A5A-86BF-44238166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5B3320-FAB8-3D20-2873-1B8AF60E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D99337-3C29-5CA4-ED25-57FE0B4FB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08" y="1862393"/>
            <a:ext cx="10216066" cy="51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we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to Wi-Fi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our phone gets an IP automatically.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That’s because the router uses DHCP.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router assigns 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IP address, subnet mask, gateway, and DNS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the device.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connect to the Internet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without entering any settings manually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9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E0682-980B-0A6B-03A0-AD0869AB5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9D7F-8529-F2A2-BFAA-503FA49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8433816" cy="1053718"/>
          </a:xfrm>
        </p:spPr>
        <p:txBody>
          <a:bodyPr>
            <a:normAutofit fontScale="90000"/>
          </a:bodyPr>
          <a:lstStyle/>
          <a:p>
            <a:r>
              <a:rPr lang="en-GB" dirty="0"/>
              <a:t>Problems with Old DHCP (IPv4)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DF0B95-225F-4813-42F4-6BED60239933}"/>
              </a:ext>
            </a:extLst>
          </p:cNvPr>
          <p:cNvSpPr/>
          <p:nvPr/>
        </p:nvSpPr>
        <p:spPr>
          <a:xfrm>
            <a:off x="790956" y="1859700"/>
            <a:ext cx="10610088" cy="4105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IPv4 has limited addresses.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more devices today,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networks face IP shortages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Cannot handle new IPv6 networks.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was designed for older Internet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DHCPv6 is needed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newer, faster, and more secure IPv6 networks.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7BF091-C53E-1328-DA92-B8856FE90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3E8FE0-B59C-8D45-C0ED-301266DDA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E3AF6A-759C-9F67-1A43-8160A63C2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458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67043E07C1A846ADC6BABFD455427E" ma:contentTypeVersion="16" ma:contentTypeDescription="Create a new document." ma:contentTypeScope="" ma:versionID="79103072ea5cedf2e6ab60a08b8b1cf8">
  <xsd:schema xmlns:xsd="http://www.w3.org/2001/XMLSchema" xmlns:xs="http://www.w3.org/2001/XMLSchema" xmlns:p="http://schemas.microsoft.com/office/2006/metadata/properties" xmlns:ns3="5d6cc24b-f2c0-4504-b885-e966411c56a8" xmlns:ns4="681267e8-b106-4dbf-8df6-1b503d89ce4e" targetNamespace="http://schemas.microsoft.com/office/2006/metadata/properties" ma:root="true" ma:fieldsID="0fb3a4fe56e62a56c3c5ad28fa2ab43f" ns3:_="" ns4:_="">
    <xsd:import namespace="5d6cc24b-f2c0-4504-b885-e966411c56a8"/>
    <xsd:import namespace="681267e8-b106-4dbf-8df6-1b503d89ce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cc24b-f2c0-4504-b885-e966411c5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267e8-b106-4dbf-8df6-1b503d89ce4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d6cc24b-f2c0-4504-b885-e966411c56a8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2DD146-D901-4E91-89E5-4096C0175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cc24b-f2c0-4504-b885-e966411c56a8"/>
    <ds:schemaRef ds:uri="681267e8-b106-4dbf-8df6-1b503d89ce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5d6cc24b-f2c0-4504-b885-e966411c56a8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81267e8-b106-4dbf-8df6-1b503d89ce4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{BDAB9F8A-43BE-476C-B38A-0DB5BD7FB4B5}TFb05bf529-a1dc-42d5-b9d6-8a1e9569dd9caf6e7d0f_win32-c3c9796a48f5</Template>
  <TotalTime>246</TotalTime>
  <Words>566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Custom</vt:lpstr>
      <vt:lpstr>Presentation Topic: DHCP/DHCPv6   Course Title:Computer Networks  Course Code:ICT-3201   </vt:lpstr>
      <vt:lpstr>What is DHCP</vt:lpstr>
      <vt:lpstr>Why DHCP is Used</vt:lpstr>
      <vt:lpstr>How DHCP Works</vt:lpstr>
      <vt:lpstr>DORA Process Diagram </vt:lpstr>
      <vt:lpstr>What DHCP Gives to Client</vt:lpstr>
      <vt:lpstr>DHCP Server and Client</vt:lpstr>
      <vt:lpstr>Example of DHCP in Real Life</vt:lpstr>
      <vt:lpstr>Problems with Old DHCP (IPv4)</vt:lpstr>
      <vt:lpstr>What is DHCPv6</vt:lpstr>
      <vt:lpstr>How DHCPv6 Works</vt:lpstr>
      <vt:lpstr>How DHCPv6 Works</vt:lpstr>
      <vt:lpstr>Advantages of DHCPv6</vt:lpstr>
      <vt:lpstr>DHCPv6 in Daily Life</vt:lpstr>
      <vt:lpstr>Benefits of Using DHCP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Topic: DHCP/DHCPv6</dc:title>
  <dc:creator>Zaw Soe</dc:creator>
  <cp:lastModifiedBy>User</cp:lastModifiedBy>
  <cp:revision>6</cp:revision>
  <dcterms:created xsi:type="dcterms:W3CDTF">2025-10-14T21:17:33Z</dcterms:created>
  <dcterms:modified xsi:type="dcterms:W3CDTF">2025-10-22T20:32:35Z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0x0101000D67043E07C1A846ADC6BABFD455427E</vt:lpwstr>
  </property>
</Properties>
</file>