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7" r:id="rId2"/>
    <p:sldId id="258" r:id="rId3"/>
    <p:sldId id="259" r:id="rId4"/>
    <p:sldId id="256" r:id="rId5"/>
    <p:sldId id="261" r:id="rId6"/>
    <p:sldId id="262" r:id="rId7"/>
    <p:sldId id="267" r:id="rId8"/>
    <p:sldId id="260"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4" d="100"/>
          <a:sy n="74"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958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490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0828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9837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3722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0332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088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304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19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570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976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724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765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90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759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48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00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8/6/2020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576846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9261" y="1777265"/>
            <a:ext cx="6623430" cy="1143483"/>
          </a:xfrm>
        </p:spPr>
        <p:txBody>
          <a:bodyPr/>
          <a:lstStyle/>
          <a:p>
            <a:r>
              <a:rPr lang="en-US" dirty="0" smtClean="0"/>
              <a:t>FIND YOUR LAWYER</a:t>
            </a:r>
            <a:endParaRPr lang="en-US" dirty="0"/>
          </a:p>
        </p:txBody>
      </p:sp>
      <p:pic>
        <p:nvPicPr>
          <p:cNvPr id="4" name="Picture 6" descr="C:\Users\Viral\Desktop\Rough\Gujarat_Technological_University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1"/>
            <a:ext cx="948226" cy="11062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76600" y="2891276"/>
            <a:ext cx="5486400" cy="707886"/>
          </a:xfrm>
          <a:prstGeom prst="rect">
            <a:avLst/>
          </a:prstGeom>
          <a:noFill/>
        </p:spPr>
        <p:txBody>
          <a:bodyPr wrap="square" rtlCol="0">
            <a:spAutoFit/>
          </a:bodyPr>
          <a:lstStyle/>
          <a:p>
            <a:pPr algn="ctr"/>
            <a:r>
              <a:rPr lang="en-US" sz="2000" b="1" dirty="0"/>
              <a:t>Information Technology Department</a:t>
            </a:r>
          </a:p>
          <a:p>
            <a:pPr algn="ctr"/>
            <a:r>
              <a:rPr lang="en-US" sz="2000" b="1" dirty="0" smtClean="0"/>
              <a:t>Laxmi </a:t>
            </a:r>
            <a:r>
              <a:rPr lang="en-US" sz="2000" b="1" dirty="0"/>
              <a:t>Institute of Technology, Sarigam</a:t>
            </a:r>
          </a:p>
        </p:txBody>
      </p:sp>
      <p:pic>
        <p:nvPicPr>
          <p:cNvPr id="8" name="Picture 7">
            <a:extLst>
              <a:ext uri="{FF2B5EF4-FFF2-40B4-BE49-F238E27FC236}">
                <a16:creationId xmlns:a16="http://schemas.microsoft.com/office/drawing/2014/main" xmlns="" id="{08D6D3C7-004E-4BDD-9914-1C41C13D7C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4256" y="90171"/>
            <a:ext cx="1120224" cy="1244693"/>
          </a:xfrm>
          <a:prstGeom prst="rect">
            <a:avLst/>
          </a:prstGeom>
        </p:spPr>
      </p:pic>
      <p:sp>
        <p:nvSpPr>
          <p:cNvPr id="10" name="Rectangle 9"/>
          <p:cNvSpPr/>
          <p:nvPr/>
        </p:nvSpPr>
        <p:spPr>
          <a:xfrm>
            <a:off x="6836368" y="3844077"/>
            <a:ext cx="4432646" cy="1754326"/>
          </a:xfrm>
          <a:prstGeom prst="rect">
            <a:avLst/>
          </a:prstGeom>
        </p:spPr>
        <p:txBody>
          <a:bodyPr wrap="square">
            <a:spAutoFit/>
          </a:bodyPr>
          <a:lstStyle/>
          <a:p>
            <a:r>
              <a:rPr lang="en-US" sz="2800" b="1" dirty="0"/>
              <a:t>Presented by</a:t>
            </a:r>
          </a:p>
          <a:p>
            <a:r>
              <a:rPr lang="en-US" sz="2000" dirty="0" smtClean="0"/>
              <a:t>Sanjay Prajapati </a:t>
            </a:r>
            <a:r>
              <a:rPr lang="en-US" sz="2000" dirty="0"/>
              <a:t>(170860116021</a:t>
            </a:r>
            <a:r>
              <a:rPr lang="en-US" sz="2000" dirty="0" smtClean="0"/>
              <a:t>)                </a:t>
            </a:r>
            <a:r>
              <a:rPr lang="en-US" sz="2000" dirty="0"/>
              <a:t>Dhiraj </a:t>
            </a:r>
            <a:r>
              <a:rPr lang="en-US" sz="2000" dirty="0" smtClean="0"/>
              <a:t>Prajapati </a:t>
            </a:r>
            <a:r>
              <a:rPr lang="en-US" sz="2000" dirty="0"/>
              <a:t>(170860116020</a:t>
            </a:r>
            <a:r>
              <a:rPr lang="en-US" sz="2000" dirty="0" smtClean="0"/>
              <a:t>)</a:t>
            </a:r>
            <a:r>
              <a:rPr lang="en-US" sz="2000" dirty="0"/>
              <a:t>	</a:t>
            </a:r>
            <a:endParaRPr lang="en-US" sz="2000" dirty="0" smtClean="0"/>
          </a:p>
          <a:p>
            <a:r>
              <a:rPr lang="en-US" sz="2000" dirty="0" smtClean="0"/>
              <a:t>Chetan </a:t>
            </a:r>
            <a:r>
              <a:rPr lang="en-US" sz="2000" dirty="0" err="1" smtClean="0"/>
              <a:t>Borase</a:t>
            </a:r>
            <a:r>
              <a:rPr lang="en-US" sz="2000" dirty="0" smtClean="0"/>
              <a:t> </a:t>
            </a:r>
            <a:r>
              <a:rPr lang="en-US" sz="2000" dirty="0"/>
              <a:t>(170860116021</a:t>
            </a:r>
            <a:r>
              <a:rPr lang="en-US" sz="2000" dirty="0" smtClean="0"/>
              <a:t>)</a:t>
            </a:r>
          </a:p>
          <a:p>
            <a:r>
              <a:rPr lang="en-US" sz="2000" dirty="0" err="1" smtClean="0"/>
              <a:t>Ratan</a:t>
            </a:r>
            <a:r>
              <a:rPr lang="en-US" sz="2000" dirty="0" smtClean="0"/>
              <a:t> </a:t>
            </a:r>
            <a:r>
              <a:rPr lang="en-US" sz="2000" dirty="0" err="1" smtClean="0"/>
              <a:t>Chaurasiya</a:t>
            </a:r>
            <a:r>
              <a:rPr lang="en-US" sz="2000" dirty="0" smtClean="0"/>
              <a:t> (</a:t>
            </a:r>
            <a:r>
              <a:rPr lang="en-US" sz="2000" dirty="0"/>
              <a:t>170860116021</a:t>
            </a:r>
            <a:r>
              <a:rPr lang="en-US" sz="2000" dirty="0" smtClean="0"/>
              <a:t>)</a:t>
            </a:r>
            <a:endParaRPr lang="en-US" sz="2000" dirty="0"/>
          </a:p>
        </p:txBody>
      </p:sp>
      <p:sp>
        <p:nvSpPr>
          <p:cNvPr id="11" name="Rectangle 10"/>
          <p:cNvSpPr/>
          <p:nvPr/>
        </p:nvSpPr>
        <p:spPr>
          <a:xfrm>
            <a:off x="2352541" y="3844077"/>
            <a:ext cx="6096000" cy="830997"/>
          </a:xfrm>
          <a:prstGeom prst="rect">
            <a:avLst/>
          </a:prstGeom>
        </p:spPr>
        <p:txBody>
          <a:bodyPr>
            <a:spAutoFit/>
          </a:bodyPr>
          <a:lstStyle/>
          <a:p>
            <a:r>
              <a:rPr lang="en-US" sz="2800" b="1" dirty="0"/>
              <a:t>Guided by</a:t>
            </a:r>
          </a:p>
          <a:p>
            <a:r>
              <a:rPr lang="en-US" sz="2000" dirty="0"/>
              <a:t>Ms. </a:t>
            </a:r>
            <a:r>
              <a:rPr lang="en-US" sz="2000" dirty="0" err="1"/>
              <a:t>Kavita</a:t>
            </a:r>
            <a:r>
              <a:rPr lang="en-US" sz="2000" dirty="0"/>
              <a:t> </a:t>
            </a:r>
            <a:r>
              <a:rPr lang="en-US" sz="2000" dirty="0" smtClean="0"/>
              <a:t>Joshi</a:t>
            </a:r>
            <a:endParaRPr lang="en-US" sz="2000" dirty="0"/>
          </a:p>
        </p:txBody>
      </p:sp>
    </p:spTree>
    <p:extLst>
      <p:ext uri="{BB962C8B-B14F-4D97-AF65-F5344CB8AC3E}">
        <p14:creationId xmlns:p14="http://schemas.microsoft.com/office/powerpoint/2010/main" val="4275749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6654" y="3271565"/>
            <a:ext cx="10364451" cy="450429"/>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smtClean="0"/>
              <a:t>Thank you</a:t>
            </a:r>
            <a:endParaRPr lang="en-US" b="1" dirty="0"/>
          </a:p>
        </p:txBody>
      </p:sp>
    </p:spTree>
    <p:extLst>
      <p:ext uri="{BB962C8B-B14F-4D97-AF65-F5344CB8AC3E}">
        <p14:creationId xmlns:p14="http://schemas.microsoft.com/office/powerpoint/2010/main" val="2777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65291" y="3052624"/>
            <a:ext cx="10364451" cy="450429"/>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smtClean="0"/>
              <a:t>Suggestions ?</a:t>
            </a:r>
            <a:endParaRPr lang="en-US" b="1" dirty="0"/>
          </a:p>
        </p:txBody>
      </p:sp>
    </p:spTree>
    <p:extLst>
      <p:ext uri="{BB962C8B-B14F-4D97-AF65-F5344CB8AC3E}">
        <p14:creationId xmlns:p14="http://schemas.microsoft.com/office/powerpoint/2010/main" val="111617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450429"/>
          </a:xfrm>
        </p:spPr>
        <p:txBody>
          <a:bodyPr>
            <a:normAutofit fontScale="90000"/>
          </a:bodyPr>
          <a:lstStyle/>
          <a:p>
            <a:r>
              <a:rPr lang="en-US" b="1" dirty="0" smtClean="0"/>
              <a:t>Contents</a:t>
            </a:r>
            <a:endParaRPr lang="en-US" b="1" dirty="0"/>
          </a:p>
        </p:txBody>
      </p:sp>
      <p:sp>
        <p:nvSpPr>
          <p:cNvPr id="3" name="Content Placeholder 2"/>
          <p:cNvSpPr>
            <a:spLocks noGrp="1"/>
          </p:cNvSpPr>
          <p:nvPr>
            <p:ph sz="quarter" idx="13"/>
          </p:nvPr>
        </p:nvSpPr>
        <p:spPr>
          <a:xfrm>
            <a:off x="1145594" y="1195114"/>
            <a:ext cx="10363826" cy="3424107"/>
          </a:xfrm>
        </p:spPr>
        <p:txBody>
          <a:bodyPr/>
          <a:lstStyle/>
          <a:p>
            <a:r>
              <a:rPr lang="en-US" dirty="0" smtClean="0"/>
              <a:t>Keywords</a:t>
            </a:r>
          </a:p>
          <a:p>
            <a:r>
              <a:rPr lang="en-US" dirty="0" smtClean="0"/>
              <a:t>ABSTRACT</a:t>
            </a:r>
          </a:p>
          <a:p>
            <a:r>
              <a:rPr lang="en-US" dirty="0" smtClean="0"/>
              <a:t>Literature survey </a:t>
            </a:r>
          </a:p>
          <a:p>
            <a:r>
              <a:rPr lang="en-US" dirty="0" smtClean="0"/>
              <a:t>Objective and scope</a:t>
            </a:r>
          </a:p>
          <a:p>
            <a:r>
              <a:rPr lang="en-US" dirty="0" smtClean="0"/>
              <a:t>Modules and users</a:t>
            </a:r>
          </a:p>
          <a:p>
            <a:r>
              <a:rPr lang="en-US" dirty="0" smtClean="0"/>
              <a:t>Features and functionalities</a:t>
            </a:r>
            <a:endParaRPr lang="en-US" dirty="0"/>
          </a:p>
          <a:p>
            <a:endParaRPr lang="en-US" dirty="0"/>
          </a:p>
        </p:txBody>
      </p:sp>
    </p:spTree>
    <p:extLst>
      <p:ext uri="{BB962C8B-B14F-4D97-AF65-F5344CB8AC3E}">
        <p14:creationId xmlns:p14="http://schemas.microsoft.com/office/powerpoint/2010/main" val="42637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75" y="631396"/>
            <a:ext cx="10364451" cy="450429"/>
          </a:xfrm>
        </p:spPr>
        <p:txBody>
          <a:bodyPr>
            <a:normAutofit fontScale="90000"/>
          </a:bodyPr>
          <a:lstStyle/>
          <a:p>
            <a:r>
              <a:rPr lang="en-US" b="1" dirty="0" smtClean="0"/>
              <a:t>Keywords </a:t>
            </a:r>
            <a:endParaRPr lang="en-US" b="1" dirty="0"/>
          </a:p>
        </p:txBody>
      </p:sp>
      <p:sp>
        <p:nvSpPr>
          <p:cNvPr id="5" name="Content Placeholder 2"/>
          <p:cNvSpPr>
            <a:spLocks noGrp="1"/>
          </p:cNvSpPr>
          <p:nvPr>
            <p:ph sz="quarter" idx="13"/>
          </p:nvPr>
        </p:nvSpPr>
        <p:spPr>
          <a:xfrm>
            <a:off x="1145594" y="1207993"/>
            <a:ext cx="10363826" cy="3424107"/>
          </a:xfrm>
        </p:spPr>
        <p:txBody>
          <a:bodyPr/>
          <a:lstStyle/>
          <a:p>
            <a:r>
              <a:rPr lang="en-US" dirty="0" smtClean="0"/>
              <a:t>Lawyer</a:t>
            </a:r>
          </a:p>
          <a:p>
            <a:r>
              <a:rPr lang="en-US" dirty="0" smtClean="0"/>
              <a:t>Online lawyer booking</a:t>
            </a:r>
          </a:p>
          <a:p>
            <a:r>
              <a:rPr lang="en-US" dirty="0" smtClean="0"/>
              <a:t>Attorney</a:t>
            </a:r>
          </a:p>
          <a:p>
            <a:r>
              <a:rPr lang="en-US" dirty="0" smtClean="0"/>
              <a:t>Barrister</a:t>
            </a:r>
          </a:p>
          <a:p>
            <a:r>
              <a:rPr lang="en-US" dirty="0" smtClean="0"/>
              <a:t>Lawyers near me</a:t>
            </a:r>
          </a:p>
          <a:p>
            <a:endParaRPr lang="en-US" dirty="0"/>
          </a:p>
        </p:txBody>
      </p:sp>
    </p:spTree>
    <p:extLst>
      <p:ext uri="{BB962C8B-B14F-4D97-AF65-F5344CB8AC3E}">
        <p14:creationId xmlns:p14="http://schemas.microsoft.com/office/powerpoint/2010/main" val="197945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751012" y="804663"/>
            <a:ext cx="9773455" cy="2015810"/>
          </a:xfrm>
          <a:prstGeom prst="rect">
            <a:avLst/>
          </a:prstGeom>
        </p:spPr>
        <p:txBody>
          <a:bodyPr vert="horz" lIns="91440" tIns="45720" rIns="91440" bIns="45720" numCol="2"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l"/>
            <a:endParaRPr lang="en-US" sz="2400" dirty="0" smtClean="0"/>
          </a:p>
          <a:p>
            <a:pPr algn="l"/>
            <a:endParaRPr lang="en-US" sz="2400" dirty="0"/>
          </a:p>
          <a:p>
            <a:pPr algn="l"/>
            <a:endParaRPr lang="en-US" sz="2400" dirty="0"/>
          </a:p>
          <a:p>
            <a:pPr algn="l"/>
            <a:endParaRPr lang="en-US" sz="2400" dirty="0" smtClean="0"/>
          </a:p>
          <a:p>
            <a:pPr algn="l"/>
            <a:endParaRPr lang="en-US" sz="2400" dirty="0"/>
          </a:p>
          <a:p>
            <a:pPr algn="l"/>
            <a:endParaRPr lang="en-US" sz="2400" dirty="0" smtClean="0"/>
          </a:p>
          <a:p>
            <a:pPr algn="l"/>
            <a:endParaRPr lang="en-US" sz="2400" dirty="0"/>
          </a:p>
          <a:p>
            <a:pPr algn="l"/>
            <a:endParaRPr lang="en-US" sz="2400" dirty="0" smtClean="0"/>
          </a:p>
          <a:p>
            <a:pPr algn="l"/>
            <a:endParaRPr lang="en-US" sz="2400" dirty="0"/>
          </a:p>
          <a:p>
            <a:pPr algn="l"/>
            <a:endParaRPr lang="en-US" sz="2400" dirty="0" smtClean="0"/>
          </a:p>
          <a:p>
            <a:pPr algn="l"/>
            <a:endParaRPr lang="en-US" sz="2400" dirty="0" smtClean="0"/>
          </a:p>
          <a:p>
            <a:pPr algn="l"/>
            <a:r>
              <a:rPr lang="en-US" sz="2400" b="1" dirty="0" smtClean="0"/>
              <a:t>	</a:t>
            </a:r>
            <a:endParaRPr lang="en-US" sz="1600" dirty="0"/>
          </a:p>
        </p:txBody>
      </p:sp>
      <p:sp>
        <p:nvSpPr>
          <p:cNvPr id="5" name="Rectangle 4"/>
          <p:cNvSpPr/>
          <p:nvPr/>
        </p:nvSpPr>
        <p:spPr>
          <a:xfrm>
            <a:off x="770241" y="1191402"/>
            <a:ext cx="10941831" cy="5940088"/>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There are many law firms working but let's talk about India, there are many lawyers(20 lakh approx.) currently present here with jobs and without jobs or are working under someone else. If a person has to seek a lawyer he doesn't know where to go until he/she has some connections or contact with higher authorities. So it's a bit of a mess to go for the right decision because it includes your time and money. So to make this convenient we are developing an app called “Find your lawyer” which will eliminate the problems. This app will help the client to get lawyers and lawyers to get clients. People having no contact in this field will easily be able to hire a lawyer without any mess. We will bring all types of lawyers at one single platform so no need to go here and there to seek one . One can book an appointment with the lawyer at a single click without any hesitation as all the lawyers are verified. After the peaceful meeting they can go for the next step. This also has a complaint feature which will be helpful to identify the  fake clients and lawyers. Lawyers can maintain the records easily and effectively. Lawyers can ask to upload  the documents online required for the cases from the client so no need to go to a lawyers firm .This will also have a live chat feature for the client and lawyer for the betterment of them. This system will help to save the money and time of the people. The clients or lawyers can reschedule the appointments according to his/her convenience. This helps the new layers to get a chance to handle the variety cases and increase their experience and prove the capability of them. The client can rate the lawyer which helps him to get more clients.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8DCB3B09-5CD0-47B9-BAE6-1A3093375A37}"/>
              </a:ext>
            </a:extLst>
          </p:cNvPr>
          <p:cNvSpPr txBox="1">
            <a:spLocks/>
          </p:cNvSpPr>
          <p:nvPr/>
        </p:nvSpPr>
        <p:spPr>
          <a:xfrm>
            <a:off x="4767868" y="514781"/>
            <a:ext cx="2946578" cy="6766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IN" sz="3200" b="1" dirty="0" smtClean="0"/>
              <a:t>Abstract</a:t>
            </a:r>
            <a:endParaRPr lang="en-IN" b="1" dirty="0"/>
          </a:p>
        </p:txBody>
      </p:sp>
    </p:spTree>
    <p:extLst>
      <p:ext uri="{BB962C8B-B14F-4D97-AF65-F5344CB8AC3E}">
        <p14:creationId xmlns:p14="http://schemas.microsoft.com/office/powerpoint/2010/main" val="221847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75" y="657154"/>
            <a:ext cx="10364451" cy="450429"/>
          </a:xfrm>
        </p:spPr>
        <p:txBody>
          <a:bodyPr>
            <a:normAutofit fontScale="90000"/>
          </a:bodyPr>
          <a:lstStyle/>
          <a:p>
            <a:r>
              <a:rPr lang="en-US" b="1" dirty="0" smtClean="0"/>
              <a:t>Literature survey</a:t>
            </a:r>
            <a:endParaRPr lang="en-US" b="1" dirty="0"/>
          </a:p>
        </p:txBody>
      </p:sp>
      <p:sp>
        <p:nvSpPr>
          <p:cNvPr id="5" name="Content Placeholder 2"/>
          <p:cNvSpPr>
            <a:spLocks noGrp="1"/>
          </p:cNvSpPr>
          <p:nvPr>
            <p:ph sz="quarter" idx="13"/>
          </p:nvPr>
        </p:nvSpPr>
        <p:spPr>
          <a:xfrm>
            <a:off x="1145594" y="1233751"/>
            <a:ext cx="10363826" cy="3424107"/>
          </a:xfrm>
        </p:spPr>
        <p:txBody>
          <a:bodyPr/>
          <a:lstStyle/>
          <a:p>
            <a:r>
              <a:rPr lang="en-US" dirty="0" err="1" smtClean="0"/>
              <a:t>Legalmatch</a:t>
            </a:r>
            <a:r>
              <a:rPr lang="en-US" dirty="0" smtClean="0"/>
              <a:t> (website)</a:t>
            </a:r>
          </a:p>
          <a:p>
            <a:r>
              <a:rPr lang="en-US" dirty="0" err="1" smtClean="0"/>
              <a:t>Vkeel</a:t>
            </a:r>
            <a:r>
              <a:rPr lang="en-US" dirty="0" smtClean="0"/>
              <a:t> (app)</a:t>
            </a:r>
          </a:p>
          <a:p>
            <a:r>
              <a:rPr lang="en-US" dirty="0" err="1" smtClean="0"/>
              <a:t>Lawrato</a:t>
            </a:r>
            <a:r>
              <a:rPr lang="en-US" dirty="0" smtClean="0"/>
              <a:t> (website)</a:t>
            </a:r>
          </a:p>
          <a:p>
            <a:endParaRPr lang="en-US" dirty="0"/>
          </a:p>
        </p:txBody>
      </p:sp>
    </p:spTree>
    <p:extLst>
      <p:ext uri="{BB962C8B-B14F-4D97-AF65-F5344CB8AC3E}">
        <p14:creationId xmlns:p14="http://schemas.microsoft.com/office/powerpoint/2010/main" val="3130042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5793383"/>
              </p:ext>
            </p:extLst>
          </p:nvPr>
        </p:nvGraphicFramePr>
        <p:xfrm>
          <a:off x="425003" y="835578"/>
          <a:ext cx="11294771" cy="5264715"/>
        </p:xfrm>
        <a:graphic>
          <a:graphicData uri="http://schemas.openxmlformats.org/drawingml/2006/table">
            <a:tbl>
              <a:tblPr firstRow="1" bandRow="1">
                <a:tableStyleId>{073A0DAA-6AF3-43AB-8588-CEC1D06C72B9}</a:tableStyleId>
              </a:tblPr>
              <a:tblGrid>
                <a:gridCol w="2823692"/>
                <a:gridCol w="2960901"/>
                <a:gridCol w="2686486"/>
                <a:gridCol w="2823692"/>
              </a:tblGrid>
              <a:tr h="686950">
                <a:tc>
                  <a:txBody>
                    <a:bodyPr/>
                    <a:lstStyle/>
                    <a:p>
                      <a:pPr algn="ctr"/>
                      <a:r>
                        <a:rPr lang="en-US" sz="1800" dirty="0" err="1" smtClean="0"/>
                        <a:t>Keypoints</a:t>
                      </a:r>
                      <a:endParaRPr lang="en-US" sz="1800" dirty="0"/>
                    </a:p>
                  </a:txBody>
                  <a:tcPr anchor="ctr"/>
                </a:tc>
                <a:tc>
                  <a:txBody>
                    <a:bodyPr/>
                    <a:lstStyle/>
                    <a:p>
                      <a:pPr algn="ctr"/>
                      <a:r>
                        <a:rPr lang="en-US" sz="1800" dirty="0" err="1" smtClean="0"/>
                        <a:t>LegalMatch</a:t>
                      </a:r>
                      <a:r>
                        <a:rPr lang="en-US" sz="1800" dirty="0" smtClean="0"/>
                        <a:t>(website)</a:t>
                      </a:r>
                      <a:endParaRPr lang="en-US" sz="1800" dirty="0"/>
                    </a:p>
                  </a:txBody>
                  <a:tcPr anchor="ctr"/>
                </a:tc>
                <a:tc>
                  <a:txBody>
                    <a:bodyPr/>
                    <a:lstStyle/>
                    <a:p>
                      <a:pPr algn="ctr"/>
                      <a:r>
                        <a:rPr lang="en-US" sz="1800" dirty="0" err="1" smtClean="0"/>
                        <a:t>LawRato</a:t>
                      </a:r>
                      <a:r>
                        <a:rPr lang="en-US" sz="1800" dirty="0" smtClean="0"/>
                        <a:t>(website)</a:t>
                      </a:r>
                      <a:endParaRPr lang="en-US" sz="1800" dirty="0"/>
                    </a:p>
                  </a:txBody>
                  <a:tcPr anchor="ctr"/>
                </a:tc>
                <a:tc>
                  <a:txBody>
                    <a:bodyPr/>
                    <a:lstStyle/>
                    <a:p>
                      <a:pPr algn="ctr"/>
                      <a:r>
                        <a:rPr lang="en-US" sz="1800" dirty="0" err="1" smtClean="0"/>
                        <a:t>Vkeel</a:t>
                      </a:r>
                      <a:r>
                        <a:rPr lang="en-US" sz="1800" dirty="0" smtClean="0"/>
                        <a:t>(app)</a:t>
                      </a:r>
                      <a:endParaRPr lang="en-US" sz="1800" dirty="0"/>
                    </a:p>
                  </a:txBody>
                  <a:tcPr anchor="ctr"/>
                </a:tc>
              </a:tr>
              <a:tr h="396425">
                <a:tc>
                  <a:txBody>
                    <a:bodyPr/>
                    <a:lstStyle/>
                    <a:p>
                      <a:r>
                        <a:rPr lang="en-US" sz="1600" dirty="0" smtClean="0"/>
                        <a:t>Availability</a:t>
                      </a:r>
                      <a:endParaRPr lang="en-US" sz="1600" dirty="0"/>
                    </a:p>
                  </a:txBody>
                  <a:tcPr/>
                </a:tc>
                <a:tc>
                  <a:txBody>
                    <a:bodyPr/>
                    <a:lstStyle/>
                    <a:p>
                      <a:r>
                        <a:rPr lang="en-US" sz="1600" dirty="0" smtClean="0"/>
                        <a:t>Not in India</a:t>
                      </a:r>
                      <a:endParaRPr lang="en-US" sz="1600" dirty="0"/>
                    </a:p>
                  </a:txBody>
                  <a:tcPr/>
                </a:tc>
                <a:tc>
                  <a:txBody>
                    <a:bodyPr/>
                    <a:lstStyle/>
                    <a:p>
                      <a:r>
                        <a:rPr lang="en-US" sz="1600" dirty="0" smtClean="0"/>
                        <a:t>Available in India (not in all cities)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Available in India (not in all cities)</a:t>
                      </a:r>
                    </a:p>
                    <a:p>
                      <a:endParaRPr lang="en-US" sz="1600" dirty="0"/>
                    </a:p>
                  </a:txBody>
                  <a:tcPr/>
                </a:tc>
              </a:tr>
              <a:tr h="393420">
                <a:tc>
                  <a:txBody>
                    <a:bodyPr/>
                    <a:lstStyle/>
                    <a:p>
                      <a:r>
                        <a:rPr lang="en-US" sz="1600" dirty="0" smtClean="0"/>
                        <a:t>Category </a:t>
                      </a:r>
                      <a:endParaRPr lang="en-US" sz="1600" dirty="0"/>
                    </a:p>
                  </a:txBody>
                  <a:tcPr/>
                </a:tc>
                <a:tc>
                  <a:txBody>
                    <a:bodyPr/>
                    <a:lstStyle/>
                    <a:p>
                      <a:r>
                        <a:rPr lang="en-US" sz="1600" dirty="0" smtClean="0"/>
                        <a:t>Maximum law categories</a:t>
                      </a:r>
                      <a:endParaRPr lang="en-US" sz="1600" dirty="0"/>
                    </a:p>
                  </a:txBody>
                  <a:tcPr/>
                </a:tc>
                <a:tc>
                  <a:txBody>
                    <a:bodyPr/>
                    <a:lstStyle/>
                    <a:p>
                      <a:r>
                        <a:rPr lang="en-US" sz="1600" dirty="0" smtClean="0"/>
                        <a:t>Maximum law categories</a:t>
                      </a:r>
                      <a:endParaRPr lang="en-US" sz="1600" dirty="0"/>
                    </a:p>
                  </a:txBody>
                  <a:tcPr/>
                </a:tc>
                <a:tc>
                  <a:txBody>
                    <a:bodyPr/>
                    <a:lstStyle/>
                    <a:p>
                      <a:r>
                        <a:rPr lang="en-US" sz="1600" dirty="0" smtClean="0"/>
                        <a:t>Maximum law categories</a:t>
                      </a:r>
                      <a:endParaRPr lang="en-US" sz="1600" dirty="0"/>
                    </a:p>
                  </a:txBody>
                  <a:tcPr/>
                </a:tc>
              </a:tr>
              <a:tr h="412124">
                <a:tc>
                  <a:txBody>
                    <a:bodyPr/>
                    <a:lstStyle/>
                    <a:p>
                      <a:r>
                        <a:rPr lang="en-US" sz="1600" dirty="0" smtClean="0"/>
                        <a:t>Chat between client and lawyer</a:t>
                      </a:r>
                      <a:endParaRPr lang="en-US" sz="1600" dirty="0"/>
                    </a:p>
                  </a:txBody>
                  <a:tcPr/>
                </a:tc>
                <a:tc>
                  <a:txBody>
                    <a:bodyPr/>
                    <a:lstStyle/>
                    <a:p>
                      <a:r>
                        <a:rPr lang="en-US" sz="1600" dirty="0" smtClean="0"/>
                        <a:t>No</a:t>
                      </a:r>
                      <a:endParaRPr lang="en-US" sz="1600" dirty="0"/>
                    </a:p>
                  </a:txBody>
                  <a:tcPr/>
                </a:tc>
                <a:tc>
                  <a:txBody>
                    <a:bodyPr/>
                    <a:lstStyle/>
                    <a:p>
                      <a:r>
                        <a:rPr lang="en-US" sz="1600" dirty="0" smtClean="0"/>
                        <a:t>No</a:t>
                      </a:r>
                      <a:endParaRPr lang="en-US" sz="1600" dirty="0"/>
                    </a:p>
                  </a:txBody>
                  <a:tcPr/>
                </a:tc>
                <a:tc>
                  <a:txBody>
                    <a:bodyPr/>
                    <a:lstStyle/>
                    <a:p>
                      <a:r>
                        <a:rPr lang="en-US" sz="1600" dirty="0" smtClean="0"/>
                        <a:t>No</a:t>
                      </a:r>
                      <a:endParaRPr lang="en-US" sz="1600" dirty="0"/>
                    </a:p>
                  </a:txBody>
                  <a:tcPr/>
                </a:tc>
              </a:tr>
              <a:tr h="334851">
                <a:tc>
                  <a:txBody>
                    <a:bodyPr/>
                    <a:lstStyle/>
                    <a:p>
                      <a:r>
                        <a:rPr lang="en-US" sz="1600" dirty="0" smtClean="0"/>
                        <a:t>Response time</a:t>
                      </a:r>
                      <a:endParaRPr lang="en-US" sz="1600" dirty="0"/>
                    </a:p>
                  </a:txBody>
                  <a:tcPr/>
                </a:tc>
                <a:tc>
                  <a:txBody>
                    <a:bodyPr/>
                    <a:lstStyle/>
                    <a:p>
                      <a:r>
                        <a:rPr lang="en-US" sz="1600" dirty="0" smtClean="0"/>
                        <a:t>Depends</a:t>
                      </a:r>
                      <a:r>
                        <a:rPr lang="en-US" sz="1600" baseline="0" dirty="0" smtClean="0"/>
                        <a:t> on lawyer till its pending</a:t>
                      </a:r>
                      <a:endParaRPr lang="en-US" sz="1600" dirty="0"/>
                    </a:p>
                  </a:txBody>
                  <a:tcPr/>
                </a:tc>
                <a:tc>
                  <a:txBody>
                    <a:bodyPr/>
                    <a:lstStyle/>
                    <a:p>
                      <a:r>
                        <a:rPr lang="en-US" sz="1600" dirty="0" smtClean="0"/>
                        <a:t>Can</a:t>
                      </a:r>
                      <a:r>
                        <a:rPr lang="en-US" sz="1600" baseline="0" dirty="0" smtClean="0"/>
                        <a:t> contact directly</a:t>
                      </a:r>
                      <a:endParaRPr lang="en-US" sz="1600" dirty="0"/>
                    </a:p>
                  </a:txBody>
                  <a:tcPr/>
                </a:tc>
                <a:tc>
                  <a:txBody>
                    <a:bodyPr/>
                    <a:lstStyle/>
                    <a:p>
                      <a:r>
                        <a:rPr lang="en-US" sz="1600" dirty="0" smtClean="0"/>
                        <a:t>Can contact directly</a:t>
                      </a:r>
                      <a:endParaRPr lang="en-US" sz="1600" dirty="0"/>
                    </a:p>
                  </a:txBody>
                  <a:tcPr/>
                </a:tc>
              </a:tr>
              <a:tr h="373487">
                <a:tc>
                  <a:txBody>
                    <a:bodyPr/>
                    <a:lstStyle/>
                    <a:p>
                      <a:r>
                        <a:rPr lang="en-US" sz="1600" dirty="0" smtClean="0"/>
                        <a:t>Ask question (free legal advice)</a:t>
                      </a:r>
                      <a:endParaRPr lang="en-US" sz="1600" dirty="0"/>
                    </a:p>
                  </a:txBody>
                  <a:tcPr/>
                </a:tc>
                <a:tc>
                  <a:txBody>
                    <a:bodyPr/>
                    <a:lstStyle/>
                    <a:p>
                      <a:r>
                        <a:rPr lang="en-US" sz="1600" dirty="0" smtClean="0"/>
                        <a:t>Available </a:t>
                      </a:r>
                      <a:endParaRPr lang="en-US" sz="1600" dirty="0"/>
                    </a:p>
                  </a:txBody>
                  <a:tcPr/>
                </a:tc>
                <a:tc>
                  <a:txBody>
                    <a:bodyPr/>
                    <a:lstStyle/>
                    <a:p>
                      <a:r>
                        <a:rPr lang="en-US" sz="1600" dirty="0" smtClean="0"/>
                        <a:t>Available </a:t>
                      </a:r>
                      <a:endParaRPr lang="en-US" sz="1600" dirty="0"/>
                    </a:p>
                  </a:txBody>
                  <a:tcPr/>
                </a:tc>
                <a:tc>
                  <a:txBody>
                    <a:bodyPr/>
                    <a:lstStyle/>
                    <a:p>
                      <a:r>
                        <a:rPr lang="en-US" sz="1600" dirty="0" smtClean="0"/>
                        <a:t>Available </a:t>
                      </a:r>
                      <a:endParaRPr lang="en-US" sz="1600" dirty="0"/>
                    </a:p>
                  </a:txBody>
                  <a:tcPr/>
                </a:tc>
              </a:tr>
              <a:tr h="321972">
                <a:tc>
                  <a:txBody>
                    <a:bodyPr/>
                    <a:lstStyle/>
                    <a:p>
                      <a:r>
                        <a:rPr lang="en-US" sz="1600" dirty="0" smtClean="0"/>
                        <a:t>Live</a:t>
                      </a:r>
                      <a:r>
                        <a:rPr lang="en-US" sz="1600" baseline="0" dirty="0" smtClean="0"/>
                        <a:t> customer support</a:t>
                      </a:r>
                      <a:endParaRPr lang="en-US" sz="1600" dirty="0"/>
                    </a:p>
                  </a:txBody>
                  <a:tcPr/>
                </a:tc>
                <a:tc>
                  <a:txBody>
                    <a:bodyPr/>
                    <a:lstStyle/>
                    <a:p>
                      <a:r>
                        <a:rPr lang="en-US" sz="1600" dirty="0" smtClean="0"/>
                        <a:t>No </a:t>
                      </a:r>
                      <a:endParaRPr lang="en-US" sz="1600" dirty="0"/>
                    </a:p>
                  </a:txBody>
                  <a:tcPr/>
                </a:tc>
                <a:tc>
                  <a:txBody>
                    <a:bodyPr/>
                    <a:lstStyle/>
                    <a:p>
                      <a:r>
                        <a:rPr lang="en-US" sz="1600" dirty="0" smtClean="0"/>
                        <a:t>Yes</a:t>
                      </a:r>
                      <a:endParaRPr lang="en-US" sz="1600" dirty="0"/>
                    </a:p>
                  </a:txBody>
                  <a:tcPr/>
                </a:tc>
                <a:tc>
                  <a:txBody>
                    <a:bodyPr/>
                    <a:lstStyle/>
                    <a:p>
                      <a:r>
                        <a:rPr lang="en-US" sz="1600" dirty="0" smtClean="0"/>
                        <a:t>No </a:t>
                      </a:r>
                      <a:endParaRPr lang="en-US" sz="1600" dirty="0"/>
                    </a:p>
                  </a:txBody>
                  <a:tcPr/>
                </a:tc>
              </a:tr>
              <a:tr h="373487">
                <a:tc>
                  <a:txBody>
                    <a:bodyPr/>
                    <a:lstStyle/>
                    <a:p>
                      <a:r>
                        <a:rPr lang="en-US" sz="1600" dirty="0" smtClean="0"/>
                        <a:t>Number of lawyers available</a:t>
                      </a:r>
                      <a:endParaRPr lang="en-US" sz="1600" dirty="0"/>
                    </a:p>
                  </a:txBody>
                  <a:tcPr/>
                </a:tc>
                <a:tc>
                  <a:txBody>
                    <a:bodyPr/>
                    <a:lstStyle/>
                    <a:p>
                      <a:r>
                        <a:rPr lang="en-US" sz="1600" dirty="0" smtClean="0"/>
                        <a:t>Not defined </a:t>
                      </a:r>
                      <a:endParaRPr lang="en-US" sz="1600" dirty="0"/>
                    </a:p>
                  </a:txBody>
                  <a:tcPr/>
                </a:tc>
                <a:tc>
                  <a:txBody>
                    <a:bodyPr/>
                    <a:lstStyle/>
                    <a:p>
                      <a:r>
                        <a:rPr lang="en-US" sz="1600" smtClean="0"/>
                        <a:t>10k+</a:t>
                      </a:r>
                      <a:endParaRPr lang="en-US" sz="1600" dirty="0"/>
                    </a:p>
                  </a:txBody>
                  <a:tcPr/>
                </a:tc>
                <a:tc>
                  <a:txBody>
                    <a:bodyPr/>
                    <a:lstStyle/>
                    <a:p>
                      <a:r>
                        <a:rPr lang="en-US" sz="1600" dirty="0" smtClean="0"/>
                        <a:t>10k+</a:t>
                      </a:r>
                      <a:endParaRPr lang="en-US" sz="1600" dirty="0"/>
                    </a:p>
                  </a:txBody>
                  <a:tcPr/>
                </a:tc>
              </a:tr>
              <a:tr h="373487">
                <a:tc>
                  <a:txBody>
                    <a:bodyPr/>
                    <a:lstStyle/>
                    <a:p>
                      <a:r>
                        <a:rPr lang="en-US" sz="1600" dirty="0" smtClean="0"/>
                        <a:t>Lawyer</a:t>
                      </a:r>
                      <a:r>
                        <a:rPr lang="en-US" sz="1600" baseline="0" dirty="0" smtClean="0"/>
                        <a:t> profile</a:t>
                      </a:r>
                      <a:r>
                        <a:rPr lang="en-US" sz="1600" dirty="0" smtClean="0"/>
                        <a:t> visibility</a:t>
                      </a:r>
                      <a:endParaRPr lang="en-US" sz="1600" dirty="0"/>
                    </a:p>
                  </a:txBody>
                  <a:tcPr/>
                </a:tc>
                <a:tc>
                  <a:txBody>
                    <a:bodyPr/>
                    <a:lstStyle/>
                    <a:p>
                      <a:r>
                        <a:rPr lang="en-US" sz="1600" dirty="0" smtClean="0"/>
                        <a:t>Can be seen after the confirmation</a:t>
                      </a:r>
                      <a:endParaRPr lang="en-US" sz="1600" dirty="0"/>
                    </a:p>
                  </a:txBody>
                  <a:tcPr/>
                </a:tc>
                <a:tc>
                  <a:txBody>
                    <a:bodyPr/>
                    <a:lstStyle/>
                    <a:p>
                      <a:r>
                        <a:rPr lang="en-US" sz="1600" dirty="0" smtClean="0"/>
                        <a:t>Can be seen</a:t>
                      </a:r>
                      <a:endParaRPr lang="en-US" sz="1600" dirty="0"/>
                    </a:p>
                  </a:txBody>
                  <a:tcPr/>
                </a:tc>
                <a:tc>
                  <a:txBody>
                    <a:bodyPr/>
                    <a:lstStyle/>
                    <a:p>
                      <a:r>
                        <a:rPr lang="en-US" sz="1600" dirty="0" smtClean="0"/>
                        <a:t>Can be seen</a:t>
                      </a:r>
                      <a:endParaRPr lang="en-US" sz="1600" dirty="0"/>
                    </a:p>
                  </a:txBody>
                  <a:tcPr/>
                </a:tc>
              </a:tr>
              <a:tr h="373487">
                <a:tc>
                  <a:txBody>
                    <a:bodyPr/>
                    <a:lstStyle/>
                    <a:p>
                      <a:r>
                        <a:rPr lang="en-US" sz="1600" dirty="0" smtClean="0"/>
                        <a:t>Complaint system</a:t>
                      </a:r>
                      <a:endParaRPr lang="en-US" sz="1600" dirty="0"/>
                    </a:p>
                  </a:txBody>
                  <a:tcPr/>
                </a:tc>
                <a:tc>
                  <a:txBody>
                    <a:bodyPr/>
                    <a:lstStyle/>
                    <a:p>
                      <a:r>
                        <a:rPr lang="en-US" sz="1600" dirty="0" smtClean="0"/>
                        <a:t>Can be done through email only</a:t>
                      </a:r>
                      <a:endParaRPr lang="en-US" sz="1600" dirty="0"/>
                    </a:p>
                  </a:txBody>
                  <a:tcPr/>
                </a:tc>
                <a:tc>
                  <a:txBody>
                    <a:bodyPr/>
                    <a:lstStyle/>
                    <a:p>
                      <a:r>
                        <a:rPr lang="en-US" sz="1600" dirty="0" smtClean="0"/>
                        <a:t>Can be done through email only</a:t>
                      </a:r>
                      <a:endParaRPr lang="en-US" sz="1600" dirty="0"/>
                    </a:p>
                  </a:txBody>
                  <a:tcPr/>
                </a:tc>
                <a:tc>
                  <a:txBody>
                    <a:bodyPr/>
                    <a:lstStyle/>
                    <a:p>
                      <a:r>
                        <a:rPr lang="en-US" sz="1600" dirty="0" smtClean="0"/>
                        <a:t>Can be done through email only</a:t>
                      </a:r>
                      <a:endParaRPr lang="en-US" sz="1600" dirty="0"/>
                    </a:p>
                  </a:txBody>
                  <a:tcPr/>
                </a:tc>
              </a:tr>
              <a:tr h="373487">
                <a:tc>
                  <a:txBody>
                    <a:bodyPr/>
                    <a:lstStyle/>
                    <a:p>
                      <a:r>
                        <a:rPr lang="en-US" sz="1600" dirty="0" smtClean="0"/>
                        <a:t>User experience</a:t>
                      </a:r>
                      <a:endParaRPr lang="en-US" sz="1600" dirty="0"/>
                    </a:p>
                  </a:txBody>
                  <a:tcPr/>
                </a:tc>
                <a:tc>
                  <a:txBody>
                    <a:bodyPr/>
                    <a:lstStyle/>
                    <a:p>
                      <a:r>
                        <a:rPr lang="en-US" sz="1600" dirty="0" smtClean="0"/>
                        <a:t>complex</a:t>
                      </a:r>
                      <a:endParaRPr lang="en-US" sz="1600" dirty="0"/>
                    </a:p>
                  </a:txBody>
                  <a:tcPr/>
                </a:tc>
                <a:tc>
                  <a:txBody>
                    <a:bodyPr/>
                    <a:lstStyle/>
                    <a:p>
                      <a:r>
                        <a:rPr lang="en-US" sz="1600" dirty="0" smtClean="0"/>
                        <a:t>average</a:t>
                      </a:r>
                      <a:endParaRPr lang="en-US" sz="1600" dirty="0"/>
                    </a:p>
                  </a:txBody>
                  <a:tcPr/>
                </a:tc>
                <a:tc>
                  <a:txBody>
                    <a:bodyPr/>
                    <a:lstStyle/>
                    <a:p>
                      <a:r>
                        <a:rPr lang="en-US" sz="1600" dirty="0" smtClean="0"/>
                        <a:t>Simple</a:t>
                      </a:r>
                      <a:endParaRPr lang="en-US" sz="1600" dirty="0"/>
                    </a:p>
                  </a:txBody>
                  <a:tcPr/>
                </a:tc>
              </a:tr>
            </a:tbl>
          </a:graphicData>
        </a:graphic>
      </p:graphicFrame>
    </p:spTree>
    <p:extLst>
      <p:ext uri="{BB962C8B-B14F-4D97-AF65-F5344CB8AC3E}">
        <p14:creationId xmlns:p14="http://schemas.microsoft.com/office/powerpoint/2010/main" val="163324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450429"/>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smtClean="0"/>
              <a:t>Objectives and scope</a:t>
            </a:r>
            <a:endParaRPr lang="en-US" b="1" dirty="0"/>
          </a:p>
        </p:txBody>
      </p:sp>
      <p:sp>
        <p:nvSpPr>
          <p:cNvPr id="3" name="Content Placeholder 2"/>
          <p:cNvSpPr txBox="1">
            <a:spLocks/>
          </p:cNvSpPr>
          <p:nvPr/>
        </p:nvSpPr>
        <p:spPr>
          <a:xfrm>
            <a:off x="1145594" y="1195114"/>
            <a:ext cx="10363826" cy="4420075"/>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smtClean="0"/>
              <a:t>Available in india</a:t>
            </a:r>
          </a:p>
          <a:p>
            <a:r>
              <a:rPr lang="en-US" dirty="0" smtClean="0"/>
              <a:t>Chat system between client and lawyer</a:t>
            </a:r>
          </a:p>
          <a:p>
            <a:r>
              <a:rPr lang="en-US" dirty="0" smtClean="0"/>
              <a:t>Free advisory services </a:t>
            </a:r>
          </a:p>
          <a:p>
            <a:r>
              <a:rPr lang="en-US" dirty="0" smtClean="0"/>
              <a:t>Less response time</a:t>
            </a:r>
          </a:p>
          <a:p>
            <a:r>
              <a:rPr lang="en-US" dirty="0" smtClean="0"/>
              <a:t>Full visibility of lawyers profile</a:t>
            </a:r>
          </a:p>
          <a:p>
            <a:r>
              <a:rPr lang="en-US" dirty="0" smtClean="0"/>
              <a:t>Complaint system</a:t>
            </a:r>
          </a:p>
          <a:p>
            <a:r>
              <a:rPr lang="en-US" dirty="0" smtClean="0"/>
              <a:t>Simple user experience</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2876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75" y="618517"/>
            <a:ext cx="10364451" cy="450429"/>
          </a:xfrm>
        </p:spPr>
        <p:txBody>
          <a:bodyPr>
            <a:normAutofit fontScale="90000"/>
          </a:bodyPr>
          <a:lstStyle/>
          <a:p>
            <a:r>
              <a:rPr lang="en-US" b="1" dirty="0" smtClean="0"/>
              <a:t>Modules (entities)</a:t>
            </a:r>
            <a:endParaRPr lang="en-US" b="1" dirty="0"/>
          </a:p>
        </p:txBody>
      </p:sp>
      <p:sp>
        <p:nvSpPr>
          <p:cNvPr id="5" name="Content Placeholder 2"/>
          <p:cNvSpPr>
            <a:spLocks noGrp="1"/>
          </p:cNvSpPr>
          <p:nvPr>
            <p:ph sz="quarter" idx="13"/>
          </p:nvPr>
        </p:nvSpPr>
        <p:spPr>
          <a:xfrm>
            <a:off x="1145594" y="1195114"/>
            <a:ext cx="10363826" cy="3424107"/>
          </a:xfrm>
        </p:spPr>
        <p:txBody>
          <a:bodyPr/>
          <a:lstStyle/>
          <a:p>
            <a:r>
              <a:rPr lang="en-US" dirty="0" smtClean="0"/>
              <a:t>Clients (users)</a:t>
            </a:r>
          </a:p>
          <a:p>
            <a:r>
              <a:rPr lang="en-US" dirty="0" smtClean="0"/>
              <a:t>Lawyers </a:t>
            </a:r>
          </a:p>
          <a:p>
            <a:r>
              <a:rPr lang="en-US" dirty="0" smtClean="0"/>
              <a:t>Admin</a:t>
            </a:r>
          </a:p>
          <a:p>
            <a:endParaRPr lang="en-US" dirty="0"/>
          </a:p>
        </p:txBody>
      </p:sp>
    </p:spTree>
    <p:extLst>
      <p:ext uri="{BB962C8B-B14F-4D97-AF65-F5344CB8AC3E}">
        <p14:creationId xmlns:p14="http://schemas.microsoft.com/office/powerpoint/2010/main" val="390079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450429"/>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smtClean="0"/>
              <a:t>Features and functionality</a:t>
            </a:r>
            <a:endParaRPr lang="en-US" b="1" dirty="0"/>
          </a:p>
        </p:txBody>
      </p:sp>
      <p:sp>
        <p:nvSpPr>
          <p:cNvPr id="3" name="Content Placeholder 2"/>
          <p:cNvSpPr txBox="1">
            <a:spLocks/>
          </p:cNvSpPr>
          <p:nvPr/>
        </p:nvSpPr>
        <p:spPr>
          <a:xfrm>
            <a:off x="1145594" y="1195114"/>
            <a:ext cx="10363826" cy="4922351"/>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smtClean="0"/>
              <a:t>Book appointment with lawyer</a:t>
            </a:r>
          </a:p>
          <a:p>
            <a:r>
              <a:rPr lang="en-US" dirty="0" smtClean="0"/>
              <a:t>Schedule and reschedule the appointments easily</a:t>
            </a:r>
          </a:p>
          <a:p>
            <a:r>
              <a:rPr lang="en-US" dirty="0" smtClean="0"/>
              <a:t>User can Check full details of lawyers and vice-versa</a:t>
            </a:r>
          </a:p>
          <a:p>
            <a:r>
              <a:rPr lang="en-US" dirty="0" smtClean="0"/>
              <a:t>Can upload the documents asked by the lawyer </a:t>
            </a:r>
            <a:r>
              <a:rPr lang="en-US" dirty="0" smtClean="0"/>
              <a:t>so it can be used anytime</a:t>
            </a:r>
            <a:endParaRPr lang="en-US" dirty="0" smtClean="0"/>
          </a:p>
          <a:p>
            <a:r>
              <a:rPr lang="en-US" dirty="0" smtClean="0"/>
              <a:t>Maintain the records easily</a:t>
            </a:r>
          </a:p>
          <a:p>
            <a:r>
              <a:rPr lang="en-US" dirty="0" smtClean="0"/>
              <a:t>Rate the lawyer</a:t>
            </a:r>
          </a:p>
          <a:p>
            <a:r>
              <a:rPr lang="en-US" dirty="0" smtClean="0"/>
              <a:t>Report for any inadequate activity</a:t>
            </a:r>
          </a:p>
          <a:p>
            <a:r>
              <a:rPr lang="en-US" dirty="0" smtClean="0"/>
              <a:t>Rate the lawyer according to his work</a:t>
            </a:r>
          </a:p>
          <a:p>
            <a:r>
              <a:rPr lang="en-US" dirty="0" smtClean="0"/>
              <a:t>Complaint system</a:t>
            </a:r>
          </a:p>
          <a:p>
            <a:endParaRPr lang="en-US" dirty="0" smtClean="0"/>
          </a:p>
          <a:p>
            <a:endParaRPr lang="en-US" dirty="0" smtClean="0"/>
          </a:p>
        </p:txBody>
      </p:sp>
    </p:spTree>
    <p:extLst>
      <p:ext uri="{BB962C8B-B14F-4D97-AF65-F5344CB8AC3E}">
        <p14:creationId xmlns:p14="http://schemas.microsoft.com/office/powerpoint/2010/main" val="35572712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279</TotalTime>
  <Words>501</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Droplet</vt:lpstr>
      <vt:lpstr>FIND YOUR LAWYER</vt:lpstr>
      <vt:lpstr>Contents</vt:lpstr>
      <vt:lpstr>Keywords </vt:lpstr>
      <vt:lpstr>PowerPoint Presentation</vt:lpstr>
      <vt:lpstr>Literature survey</vt:lpstr>
      <vt:lpstr>PowerPoint Presentation</vt:lpstr>
      <vt:lpstr>PowerPoint Presentation</vt:lpstr>
      <vt:lpstr>Modules (entities)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LAWYER</dc:title>
  <dc:creator>Lenovo</dc:creator>
  <cp:lastModifiedBy>Lenovo</cp:lastModifiedBy>
  <cp:revision>29</cp:revision>
  <dcterms:created xsi:type="dcterms:W3CDTF">2020-08-05T16:22:47Z</dcterms:created>
  <dcterms:modified xsi:type="dcterms:W3CDTF">2020-08-06T18:20:20Z</dcterms:modified>
</cp:coreProperties>
</file>