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91200"/>
            <a:ext cx="8610600" cy="990600"/>
          </a:xfrm>
        </p:spPr>
        <p:txBody>
          <a:bodyPr numCol="2">
            <a:noAutofit/>
          </a:bodyPr>
          <a:lstStyle/>
          <a:p>
            <a:pPr algn="l"/>
            <a:r>
              <a:rPr lang="en-US" sz="2400" b="1" dirty="0"/>
              <a:t>Guided by</a:t>
            </a:r>
          </a:p>
          <a:p>
            <a:pPr algn="l"/>
            <a:r>
              <a:rPr lang="en-US" sz="1600" dirty="0"/>
              <a:t>Guide Name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	Presented by</a:t>
            </a:r>
          </a:p>
          <a:p>
            <a:pPr algn="l"/>
            <a:r>
              <a:rPr lang="en-US" sz="1600" dirty="0"/>
              <a:t>	Student Full Name (Enroll. No.)</a:t>
            </a:r>
          </a:p>
        </p:txBody>
      </p:sp>
      <p:pic>
        <p:nvPicPr>
          <p:cNvPr id="4" name="Picture 6" descr="C:\Users\Viral\Desktop\Rough\Gujarat_Technological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948226" cy="110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2600" y="3657600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Information Technology Department</a:t>
            </a:r>
          </a:p>
          <a:p>
            <a:pPr algn="ctr"/>
            <a:r>
              <a:rPr lang="en-US" sz="2000" b="1" dirty="0"/>
              <a:t>or</a:t>
            </a:r>
          </a:p>
          <a:p>
            <a:pPr algn="ctr"/>
            <a:r>
              <a:rPr lang="en-US" sz="2000" b="1" dirty="0"/>
              <a:t>Computer Science and Engineering Department</a:t>
            </a:r>
          </a:p>
          <a:p>
            <a:pPr algn="ctr"/>
            <a:r>
              <a:rPr lang="en-US" sz="2000" b="1" dirty="0" err="1"/>
              <a:t>Laxmi</a:t>
            </a:r>
            <a:r>
              <a:rPr lang="en-US" sz="2000" b="1" dirty="0"/>
              <a:t> Institute of Technology, </a:t>
            </a:r>
            <a:r>
              <a:rPr lang="en-US" sz="2000" b="1" dirty="0" err="1"/>
              <a:t>Sarigam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424" y="145210"/>
            <a:ext cx="781351" cy="11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Content-1</a:t>
            </a:r>
          </a:p>
          <a:p>
            <a:r>
              <a:rPr lang="en-US" dirty="0"/>
              <a:t>    .</a:t>
            </a:r>
          </a:p>
          <a:p>
            <a:r>
              <a:rPr lang="en-US" dirty="0"/>
              <a:t>    .</a:t>
            </a:r>
          </a:p>
          <a:p>
            <a:r>
              <a:rPr lang="en-US" dirty="0"/>
              <a:t>    .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0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47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Project Title</vt:lpstr>
      <vt:lpstr>Outline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Topic</dc:title>
  <dc:creator>Viral</dc:creator>
  <cp:lastModifiedBy>viral prajapati</cp:lastModifiedBy>
  <cp:revision>11</cp:revision>
  <dcterms:created xsi:type="dcterms:W3CDTF">2006-08-16T00:00:00Z</dcterms:created>
  <dcterms:modified xsi:type="dcterms:W3CDTF">2020-10-29T10:03:30Z</dcterms:modified>
</cp:coreProperties>
</file>