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5" r:id="rId8"/>
    <p:sldId id="282" r:id="rId9"/>
    <p:sldId id="284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BFCEE-648A-4DDB-A60C-54E0E0EA8A31}" v="1" dt="2020-02-23T23:32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37332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Figure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1579510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Group : 20IT07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Current scenario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800" dirty="0"/>
              <a:t>Only text are identified from a document using </a:t>
            </a:r>
            <a:r>
              <a:rPr lang="en-US" sz="2800" b="1" dirty="0" err="1"/>
              <a:t>ocr</a:t>
            </a:r>
            <a:r>
              <a:rPr lang="en-US" sz="2800" b="1" dirty="0"/>
              <a:t>.</a:t>
            </a:r>
          </a:p>
          <a:p>
            <a:r>
              <a:rPr lang="en-US" sz="2800" dirty="0"/>
              <a:t>Diagram components from images are left as it is.</a:t>
            </a:r>
          </a:p>
          <a:p>
            <a:endParaRPr lang="en-US" sz="2800" dirty="0"/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7100-565B-44A6-9423-38ACC440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77" y="106017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/>
              <a:t>What we are trying to do…</a:t>
            </a:r>
          </a:p>
        </p:txBody>
      </p:sp>
      <p:pic>
        <p:nvPicPr>
          <p:cNvPr id="4" name="VID-20200711-WA0004">
            <a:hlinkClick r:id="" action="ppaction://media"/>
            <a:extLst>
              <a:ext uri="{FF2B5EF4-FFF2-40B4-BE49-F238E27FC236}">
                <a16:creationId xmlns:a16="http://schemas.microsoft.com/office/drawing/2014/main" id="{5265B65A-503C-4D24-AA67-76A2191DA38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934"/>
          <a:stretch/>
        </p:blipFill>
        <p:spPr>
          <a:xfrm>
            <a:off x="3229216" y="1363317"/>
            <a:ext cx="5928036" cy="5395094"/>
          </a:xfrm>
        </p:spPr>
      </p:pic>
    </p:spTree>
    <p:extLst>
      <p:ext uri="{BB962C8B-B14F-4D97-AF65-F5344CB8AC3E}">
        <p14:creationId xmlns:p14="http://schemas.microsoft.com/office/powerpoint/2010/main" val="13960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70DEA-C12A-444F-83EB-0D03E033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647825"/>
            <a:ext cx="7296150" cy="35623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378DB-216E-4E62-A3FB-11AC69031123}"/>
              </a:ext>
            </a:extLst>
          </p:cNvPr>
          <p:cNvSpPr/>
          <p:nvPr/>
        </p:nvSpPr>
        <p:spPr>
          <a:xfrm>
            <a:off x="2447925" y="4772853"/>
            <a:ext cx="1364974" cy="331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749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5D60-5FBF-452A-9C80-0DC11C89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 of detection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6B6A-61B4-46A0-9AEB-CC876CFD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Handwritten digits detection, symbols, figures, diagrams.</a:t>
            </a:r>
          </a:p>
          <a:p>
            <a:r>
              <a:rPr lang="en-IN" sz="3600" dirty="0"/>
              <a:t>Digital diagrams and figures with utmost accuracy.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2401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2948-5A38-431E-8934-F7A93EBA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5" y="438978"/>
            <a:ext cx="3647557" cy="12573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B620-D975-43DB-82F3-D2A4C35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225" y="1696278"/>
            <a:ext cx="5039035" cy="3885371"/>
          </a:xfrm>
        </p:spPr>
        <p:txBody>
          <a:bodyPr/>
          <a:lstStyle/>
          <a:p>
            <a:pPr marL="36900" indent="0">
              <a:buNone/>
            </a:pPr>
            <a:endParaRPr lang="en-IN" dirty="0"/>
          </a:p>
          <a:p>
            <a:r>
              <a:rPr lang="en-IN" dirty="0"/>
              <a:t>No need to draw or make it again in book or digitally.</a:t>
            </a:r>
          </a:p>
          <a:p>
            <a:r>
              <a:rPr lang="en-IN" dirty="0"/>
              <a:t>Ready to share..</a:t>
            </a:r>
          </a:p>
          <a:p>
            <a:r>
              <a:rPr lang="en-IN" dirty="0"/>
              <a:t>Fast work for bulk documents.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CF52F8-9911-4A49-8EF9-D7C239A91223}"/>
              </a:ext>
            </a:extLst>
          </p:cNvPr>
          <p:cNvSpPr txBox="1">
            <a:spLocks/>
          </p:cNvSpPr>
          <p:nvPr/>
        </p:nvSpPr>
        <p:spPr>
          <a:xfrm>
            <a:off x="1056965" y="688285"/>
            <a:ext cx="4393100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What we will use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00C5AD-1FE0-410D-902F-54001A7FD859}"/>
              </a:ext>
            </a:extLst>
          </p:cNvPr>
          <p:cNvSpPr txBox="1">
            <a:spLocks/>
          </p:cNvSpPr>
          <p:nvPr/>
        </p:nvSpPr>
        <p:spPr>
          <a:xfrm>
            <a:off x="1056965" y="2286000"/>
            <a:ext cx="5039035" cy="3885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Python OpenCV part of machine learning.</a:t>
            </a:r>
          </a:p>
          <a:p>
            <a:r>
              <a:rPr lang="en-US" dirty="0">
                <a:effectLst/>
              </a:rPr>
              <a:t>In OpenCV, Tesseract, the CV is an abbreviation form of a computer vision.</a:t>
            </a:r>
          </a:p>
          <a:p>
            <a:r>
              <a:rPr lang="en-US" dirty="0">
                <a:effectLst/>
              </a:rPr>
              <a:t>The purpose of computer vision is to understand the content of the images.</a:t>
            </a:r>
          </a:p>
          <a:p>
            <a:r>
              <a:rPr lang="en-US" dirty="0">
                <a:effectLst/>
              </a:rPr>
              <a:t> It extracts the description from the pictures.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740E-B74C-4801-9C05-D7FDF47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 ??</a:t>
            </a:r>
          </a:p>
        </p:txBody>
      </p:sp>
    </p:spTree>
    <p:extLst>
      <p:ext uri="{BB962C8B-B14F-4D97-AF65-F5344CB8AC3E}">
        <p14:creationId xmlns:p14="http://schemas.microsoft.com/office/powerpoint/2010/main" val="204603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{E623B131-5F5B-48FD-8118-786584227376}tf55705232_wac</Template>
  <TotalTime>0</TotalTime>
  <Words>137</Words>
  <Application>Microsoft Office PowerPoint</Application>
  <PresentationFormat>Widescreen</PresentationFormat>
  <Paragraphs>25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Figure Detection</vt:lpstr>
      <vt:lpstr>Current scenario</vt:lpstr>
      <vt:lpstr>What we are trying to do…</vt:lpstr>
      <vt:lpstr>PowerPoint Presentation</vt:lpstr>
      <vt:lpstr>What kind of detection ?</vt:lpstr>
      <vt:lpstr>                                    Benefits</vt:lpstr>
      <vt:lpstr>SUGGESTIONS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2020-07-16T06:15:18Z</dcterms:created>
  <dcterms:modified xsi:type="dcterms:W3CDTF">2020-07-16T22:24:28Z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