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69" r:id="rId4"/>
    <p:sldId id="268" r:id="rId5"/>
    <p:sldId id="270" r:id="rId6"/>
    <p:sldId id="266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7/16/2020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your lawyer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8E74-92C7-4C5E-A278-50E14976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BE61-0370-4C99-80EE-FEB9E862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Millions of people search for lawyers and make appointments in a day</a:t>
            </a:r>
          </a:p>
          <a:p>
            <a:r>
              <a:rPr lang="en-US" dirty="0"/>
              <a:t> This system helps  lawyer to get clients and clients to get lawyer, easily for various cases.</a:t>
            </a:r>
          </a:p>
          <a:p>
            <a:r>
              <a:rPr lang="en-US" dirty="0"/>
              <a:t>In short it will save time and money.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6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B395-04DE-455B-8444-1B368B61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the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ABE3-3A6E-4D0A-AB5E-3293681A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will have two entities: lawyer and user</a:t>
            </a:r>
          </a:p>
          <a:p>
            <a:r>
              <a:rPr lang="en-IN" dirty="0"/>
              <a:t>Both can register and view each others details ex: </a:t>
            </a:r>
            <a:r>
              <a:rPr lang="en-US" dirty="0"/>
              <a:t>name, contact no and type of lawyer.</a:t>
            </a:r>
          </a:p>
          <a:p>
            <a:r>
              <a:rPr lang="en-US" dirty="0"/>
              <a:t>User can book an appointment with lawyer acc. to </a:t>
            </a:r>
            <a:r>
              <a:rPr lang="en-IN" dirty="0"/>
              <a:t>his/her convenience.</a:t>
            </a:r>
          </a:p>
          <a:p>
            <a:r>
              <a:rPr lang="en-US" dirty="0"/>
              <a:t>Appointment which is scheduled can also be viewed by a lawyer</a:t>
            </a:r>
          </a:p>
          <a:p>
            <a:r>
              <a:rPr lang="en-US" dirty="0"/>
              <a:t>If the client has booked an appointment, the lawyer sees and manages client details.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5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5820-8A27-4D31-AAE9-6BC07598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the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32DB-6D00-47D0-ACF9-17110E7A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also ask documents or files from the client which they can upload in the app, after uploading a lawyer can download and check whenever it is required.</a:t>
            </a:r>
          </a:p>
          <a:p>
            <a:r>
              <a:rPr lang="en-US" dirty="0"/>
              <a:t>Past and upcoming records can be checked.</a:t>
            </a:r>
          </a:p>
          <a:p>
            <a:r>
              <a:rPr lang="en-US" dirty="0"/>
              <a:t>In this system lawyers can maintain data of his cases and can also schedule appointments of the clients.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1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D1F-4479-4210-A282-92D013C5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A828-2819-4AE6-844D-127B4C3F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Save time and money</a:t>
            </a:r>
          </a:p>
          <a:p>
            <a:r>
              <a:rPr lang="en-IN" dirty="0"/>
              <a:t>Different types of lawyers can be fond at one place such as: </a:t>
            </a:r>
            <a:r>
              <a:rPr lang="en-IN" b="1" dirty="0"/>
              <a:t>Corporate Lawyer, Criminal Lawyer, Tax lawyer etc.</a:t>
            </a:r>
          </a:p>
          <a:p>
            <a:r>
              <a:rPr lang="en-IN" dirty="0"/>
              <a:t>Records can be easily maintained.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6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5980" y="2158720"/>
            <a:ext cx="7008574" cy="1296987"/>
          </a:xfrm>
        </p:spPr>
        <p:txBody>
          <a:bodyPr/>
          <a:lstStyle/>
          <a:p>
            <a:r>
              <a:rPr lang="en-US" dirty="0"/>
              <a:t>SUGGESTIONS ??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43</TotalTime>
  <Words>223</Words>
  <Application>Microsoft Office PowerPoint</Application>
  <PresentationFormat>Custom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Books 16x9</vt:lpstr>
      <vt:lpstr>Find your lawyer</vt:lpstr>
      <vt:lpstr>Purpose of the app</vt:lpstr>
      <vt:lpstr>Details of the app </vt:lpstr>
      <vt:lpstr>Details of the app </vt:lpstr>
      <vt:lpstr>Benefits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lawyer</dc:title>
  <dc:creator>Sanjay Prajapati</dc:creator>
  <cp:lastModifiedBy>Sanjay Prajapati</cp:lastModifiedBy>
  <cp:revision>5</cp:revision>
  <dcterms:created xsi:type="dcterms:W3CDTF">2020-07-16T17:32:45Z</dcterms:created>
  <dcterms:modified xsi:type="dcterms:W3CDTF">2020-07-16T18:16:00Z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