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69" r:id="rId6"/>
    <p:sldId id="270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>
      <p:cViewPr varScale="1">
        <p:scale>
          <a:sx n="72" d="100"/>
          <a:sy n="72" d="100"/>
        </p:scale>
        <p:origin x="53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7/17/2020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Monitoring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3A7D-205D-4FB9-8DB8-BB936DFE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17E6-CB40-4871-BFB6-E4247F81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Global tool Burp Suite is available for penetration testing</a:t>
            </a:r>
          </a:p>
          <a:p>
            <a:r>
              <a:rPr lang="en-IN" dirty="0"/>
              <a:t>Burp suite is a Web Application which is available only for windows and </a:t>
            </a:r>
            <a:r>
              <a:rPr lang="en-IN" dirty="0" err="1"/>
              <a:t>linux</a:t>
            </a:r>
            <a:r>
              <a:rPr lang="en-IN" dirty="0"/>
              <a:t> in desktop version.</a:t>
            </a:r>
          </a:p>
          <a:p>
            <a:r>
              <a:rPr lang="en-IN" dirty="0"/>
              <a:t>It is not available for android.</a:t>
            </a:r>
          </a:p>
          <a:p>
            <a:r>
              <a:rPr lang="en-IN" dirty="0"/>
              <a:t>It mainly focuses on basic protocols like http, https, </a:t>
            </a:r>
            <a:r>
              <a:rPr lang="en-IN" dirty="0" err="1"/>
              <a:t>tsl</a:t>
            </a:r>
            <a:r>
              <a:rPr lang="en-IN" dirty="0"/>
              <a:t>, ftp.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8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56D7-6F30-4694-9DD5-F1B38236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our product works ?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0105-4BCC-4636-9F0B-9667D3F5A95C}"/>
              </a:ext>
            </a:extLst>
          </p:cNvPr>
          <p:cNvSpPr/>
          <p:nvPr/>
        </p:nvSpPr>
        <p:spPr>
          <a:xfrm>
            <a:off x="1989956" y="2276872"/>
            <a:ext cx="24482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Node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061AFF-3492-443D-BFDD-DEC267D37EEC}"/>
              </a:ext>
            </a:extLst>
          </p:cNvPr>
          <p:cNvSpPr/>
          <p:nvPr/>
        </p:nvSpPr>
        <p:spPr>
          <a:xfrm>
            <a:off x="7750598" y="2276872"/>
            <a:ext cx="24482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Node 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30501E3-FD62-4D19-805D-22B2EF6AB630}"/>
              </a:ext>
            </a:extLst>
          </p:cNvPr>
          <p:cNvSpPr/>
          <p:nvPr/>
        </p:nvSpPr>
        <p:spPr>
          <a:xfrm>
            <a:off x="5318926" y="3918319"/>
            <a:ext cx="2719702" cy="13174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Proxy Listener</a:t>
            </a:r>
          </a:p>
          <a:p>
            <a:pPr algn="ctr"/>
            <a:r>
              <a:rPr lang="en-IN" sz="2800" dirty="0"/>
              <a:t>(header files/ binary data)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AD4470-0C76-4A1E-AEF6-55A113748C7E}"/>
              </a:ext>
            </a:extLst>
          </p:cNvPr>
          <p:cNvCxnSpPr/>
          <p:nvPr/>
        </p:nvCxnSpPr>
        <p:spPr>
          <a:xfrm>
            <a:off x="4438228" y="2600908"/>
            <a:ext cx="1296144" cy="1317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C4D017-B4E6-463F-A9E9-08C5DD0FDFC5}"/>
              </a:ext>
            </a:extLst>
          </p:cNvPr>
          <p:cNvCxnSpPr>
            <a:endCxn id="17" idx="1"/>
          </p:cNvCxnSpPr>
          <p:nvPr/>
        </p:nvCxnSpPr>
        <p:spPr>
          <a:xfrm flipV="1">
            <a:off x="7102524" y="2600908"/>
            <a:ext cx="648074" cy="1317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0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penetration suite</a:t>
            </a:r>
          </a:p>
          <a:p>
            <a:r>
              <a:rPr lang="en-US" dirty="0"/>
              <a:t>Scripting is allowed for automatic data changing, data forwarding or cancellation.</a:t>
            </a:r>
          </a:p>
          <a:p>
            <a:r>
              <a:rPr lang="en-US" dirty="0"/>
              <a:t>Custom replies to client.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51</TotalTime>
  <Words>93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Tech 16x9</vt:lpstr>
      <vt:lpstr>Network Monitoring</vt:lpstr>
      <vt:lpstr>Current scenario</vt:lpstr>
      <vt:lpstr>How our product works ? </vt:lpstr>
      <vt:lpstr>Benefits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Monitoring</dc:title>
  <dc:creator>Sanjay Prajapati</dc:creator>
  <cp:lastModifiedBy>Sanjay Prajapati</cp:lastModifiedBy>
  <cp:revision>9</cp:revision>
  <dcterms:created xsi:type="dcterms:W3CDTF">2020-07-16T20:57:59Z</dcterms:created>
  <dcterms:modified xsi:type="dcterms:W3CDTF">2020-07-16T21:50:02Z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