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4CDF-9F6F-45F3-9891-B632417F258F}"/>
              </a:ext>
            </a:extLst>
          </p:cNvPr>
          <p:cNvSpPr>
            <a:spLocks noGrp="1"/>
          </p:cNvSpPr>
          <p:nvPr>
            <p:ph type="ctrTitle"/>
          </p:nvPr>
        </p:nvSpPr>
        <p:spPr/>
        <p:txBody>
          <a:bodyPr/>
          <a:lstStyle/>
          <a:p>
            <a:r>
              <a:rPr lang="en-IN" dirty="0"/>
              <a:t>Smart Ration APP</a:t>
            </a:r>
          </a:p>
        </p:txBody>
      </p:sp>
      <p:sp>
        <p:nvSpPr>
          <p:cNvPr id="3" name="Subtitle 2">
            <a:extLst>
              <a:ext uri="{FF2B5EF4-FFF2-40B4-BE49-F238E27FC236}">
                <a16:creationId xmlns:a16="http://schemas.microsoft.com/office/drawing/2014/main" id="{E1BC0A87-9904-43FE-8AF5-B3E1D5126951}"/>
              </a:ext>
            </a:extLst>
          </p:cNvPr>
          <p:cNvSpPr>
            <a:spLocks noGrp="1"/>
          </p:cNvSpPr>
          <p:nvPr>
            <p:ph type="subTitle" idx="1"/>
          </p:nvPr>
        </p:nvSpPr>
        <p:spPr/>
        <p:txBody>
          <a:bodyPr/>
          <a:lstStyle/>
          <a:p>
            <a:r>
              <a:rPr lang="en-IN" dirty="0"/>
              <a:t>(Transparency)</a:t>
            </a:r>
          </a:p>
        </p:txBody>
      </p:sp>
    </p:spTree>
    <p:extLst>
      <p:ext uri="{BB962C8B-B14F-4D97-AF65-F5344CB8AC3E}">
        <p14:creationId xmlns:p14="http://schemas.microsoft.com/office/powerpoint/2010/main" val="86054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AA76781-E800-46FD-AF65-6CDE2FE5F5D1}"/>
              </a:ext>
            </a:extLst>
          </p:cNvPr>
          <p:cNvSpPr txBox="1">
            <a:spLocks/>
          </p:cNvSpPr>
          <p:nvPr/>
        </p:nvSpPr>
        <p:spPr>
          <a:xfrm>
            <a:off x="2024269" y="917714"/>
            <a:ext cx="7772400" cy="1470025"/>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SMART RATION APP </a:t>
            </a:r>
          </a:p>
        </p:txBody>
      </p:sp>
      <p:sp>
        <p:nvSpPr>
          <p:cNvPr id="7" name="Subtitle 2">
            <a:extLst>
              <a:ext uri="{FF2B5EF4-FFF2-40B4-BE49-F238E27FC236}">
                <a16:creationId xmlns:a16="http://schemas.microsoft.com/office/drawing/2014/main" id="{5D7D6406-BDC4-4096-8FB1-DFFD25C25376}"/>
              </a:ext>
            </a:extLst>
          </p:cNvPr>
          <p:cNvSpPr txBox="1">
            <a:spLocks/>
          </p:cNvSpPr>
          <p:nvPr/>
        </p:nvSpPr>
        <p:spPr>
          <a:xfrm>
            <a:off x="2395331" y="2019300"/>
            <a:ext cx="8365434" cy="3308074"/>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400" b="1" dirty="0">
                <a:latin typeface="Times New Roman" pitchFamily="18" charset="0"/>
                <a:cs typeface="Times New Roman" pitchFamily="18" charset="0"/>
              </a:rPr>
              <a:t>Benefits of ration card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Ration card is a very important document for everyone and it is used for many purposes such as family members details, to get gas connection, it acts as address proof for various purposes like issuing passport, pan card to buy the grocery (sugar, rice, oil, wheat, kerosene,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from the ration shops.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But this system has two draw backs, first one is there can be ration forgery and second one is it is very time consuming.</a:t>
            </a: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0408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D2D68C7-7A7F-42DA-8C85-4B880A5161CC}"/>
              </a:ext>
            </a:extLst>
          </p:cNvPr>
          <p:cNvSpPr/>
          <p:nvPr/>
        </p:nvSpPr>
        <p:spPr>
          <a:xfrm>
            <a:off x="1696277" y="1946126"/>
            <a:ext cx="9674087" cy="4154984"/>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current Ration Allocation System is an offline/ manual one. Due to this, corruption is seen </a:t>
            </a:r>
            <a:r>
              <a:rPr lang="en-US" sz="2400" dirty="0" err="1">
                <a:latin typeface="Times New Roman" panose="02020603050405020304" pitchFamily="18" charset="0"/>
                <a:cs typeface="Times New Roman" panose="02020603050405020304" pitchFamily="18" charset="0"/>
              </a:rPr>
              <a:t>alot</a:t>
            </a:r>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Dealers give false records to benefit themselves. They also provide the ration items to  people at maximum rates which is not justified. There is a no common ground between the dealer and consumer.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Due to this issue the poor people do not get the items as stated on their ration card and they don’t receive their portion well. And there is no such complaint system developed yet through which the consumers interests can be protected and .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Using the Smart Ration App, we wish to do away with all these problems and create a system which would be fair and just for all.</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48E158E-35DF-4216-8020-C2EE7977A59A}"/>
              </a:ext>
            </a:extLst>
          </p:cNvPr>
          <p:cNvSpPr txBox="1">
            <a:spLocks/>
          </p:cNvSpPr>
          <p:nvPr/>
        </p:nvSpPr>
        <p:spPr>
          <a:xfrm>
            <a:off x="2024269" y="917714"/>
            <a:ext cx="7772400" cy="1470025"/>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SMART RATION APP </a:t>
            </a:r>
          </a:p>
        </p:txBody>
      </p:sp>
    </p:spTree>
    <p:extLst>
      <p:ext uri="{BB962C8B-B14F-4D97-AF65-F5344CB8AC3E}">
        <p14:creationId xmlns:p14="http://schemas.microsoft.com/office/powerpoint/2010/main" val="97169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5E77363-56F4-4717-9819-004A5A49B696}"/>
              </a:ext>
            </a:extLst>
          </p:cNvPr>
          <p:cNvSpPr txBox="1">
            <a:spLocks/>
          </p:cNvSpPr>
          <p:nvPr/>
        </p:nvSpPr>
        <p:spPr>
          <a:xfrm>
            <a:off x="1938131" y="1755911"/>
            <a:ext cx="8229600" cy="4754563"/>
          </a:xfrm>
          <a:prstGeom prst="rect">
            <a:avLst/>
          </a:prstGeom>
        </p:spPr>
        <p:txBody>
          <a:bodyP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buFont typeface="Arial"/>
              <a:buNone/>
            </a:pPr>
            <a:r>
              <a:rPr lang="en-US" sz="2400" dirty="0">
                <a:latin typeface="Times New Roman" pitchFamily="18" charset="0"/>
                <a:cs typeface="Times New Roman" pitchFamily="18" charset="0"/>
              </a:rPr>
              <a:t>Flow of the app:</a:t>
            </a:r>
          </a:p>
          <a:p>
            <a:pPr algn="just">
              <a:buFont typeface="Wingdings" panose="05000000000000000000" pitchFamily="2" charset="2"/>
              <a:buChar char="Ø"/>
            </a:pPr>
            <a:r>
              <a:rPr lang="en-US" sz="2400" dirty="0">
                <a:latin typeface="Times New Roman" pitchFamily="18" charset="0"/>
                <a:cs typeface="Times New Roman" pitchFamily="18" charset="0"/>
              </a:rPr>
              <a:t>Take the personal details from the user like(name, address, contacts, family member details etc. ) and then register the user.</a:t>
            </a:r>
          </a:p>
          <a:p>
            <a:pPr algn="just">
              <a:buFont typeface="Wingdings" panose="05000000000000000000" pitchFamily="2" charset="2"/>
              <a:buChar char="Ø"/>
            </a:pPr>
            <a:r>
              <a:rPr lang="en-US" sz="2400" dirty="0">
                <a:latin typeface="Times New Roman" pitchFamily="18" charset="0"/>
                <a:cs typeface="Times New Roman" pitchFamily="18" charset="0"/>
              </a:rPr>
              <a:t>Take input the ration card number and bind it with the </a:t>
            </a:r>
            <a:r>
              <a:rPr lang="en-US" sz="2400" dirty="0" err="1">
                <a:latin typeface="Times New Roman" pitchFamily="18" charset="0"/>
                <a:cs typeface="Times New Roman" pitchFamily="18" charset="0"/>
              </a:rPr>
              <a:t>aadhaar</a:t>
            </a:r>
            <a:r>
              <a:rPr lang="en-US" sz="2400" dirty="0">
                <a:latin typeface="Times New Roman" pitchFamily="18" charset="0"/>
                <a:cs typeface="Times New Roman" pitchFamily="18" charset="0"/>
              </a:rPr>
              <a:t> card for the verification.</a:t>
            </a:r>
          </a:p>
          <a:p>
            <a:pPr algn="just">
              <a:buFont typeface="Wingdings" panose="05000000000000000000" pitchFamily="2" charset="2"/>
              <a:buChar char="Ø"/>
            </a:pPr>
            <a:r>
              <a:rPr lang="en-US" sz="2400" dirty="0">
                <a:latin typeface="Times New Roman" pitchFamily="18" charset="0"/>
                <a:cs typeface="Times New Roman" pitchFamily="18" charset="0"/>
              </a:rPr>
              <a:t>The app will show that the user is eligible for services according to the information.</a:t>
            </a:r>
          </a:p>
          <a:p>
            <a:pPr algn="just">
              <a:buFont typeface="Wingdings" panose="05000000000000000000" pitchFamily="2" charset="2"/>
              <a:buChar char="Ø"/>
            </a:pPr>
            <a:r>
              <a:rPr lang="en-US" sz="2400" dirty="0">
                <a:latin typeface="Times New Roman" pitchFamily="18" charset="0"/>
                <a:cs typeface="Times New Roman" pitchFamily="18" charset="0"/>
              </a:rPr>
              <a:t>If the user is eligible then he can use the benefits provided in the app.</a:t>
            </a:r>
          </a:p>
          <a:p>
            <a:pPr algn="just">
              <a:buFont typeface="Wingdings" panose="05000000000000000000" pitchFamily="2" charset="2"/>
              <a:buChar char="Ø"/>
              <a:defRPr/>
            </a:pPr>
            <a:r>
              <a:rPr lang="en-US" sz="2400" dirty="0">
                <a:latin typeface="Times New Roman" pitchFamily="18" charset="0"/>
                <a:cs typeface="Times New Roman" pitchFamily="18" charset="0"/>
              </a:rPr>
              <a:t>The app will show the nearest ration food provider.</a:t>
            </a:r>
          </a:p>
          <a:p>
            <a:pPr algn="just">
              <a:buFont typeface="Wingdings" panose="05000000000000000000" pitchFamily="2" charset="2"/>
              <a:buChar char="Ø"/>
              <a:defRPr/>
            </a:pPr>
            <a:r>
              <a:rPr lang="en-US" sz="2400" dirty="0">
                <a:latin typeface="Times New Roman" pitchFamily="18" charset="0"/>
                <a:cs typeface="Times New Roman" pitchFamily="18" charset="0"/>
              </a:rPr>
              <a:t>User can select option for home delivery or they can go that place.  </a:t>
            </a:r>
          </a:p>
          <a:p>
            <a:pPr algn="just">
              <a:buFont typeface="Arial"/>
              <a:buNone/>
              <a:defRPr/>
            </a:pPr>
            <a:endParaRPr lang="en-US" sz="2400" dirty="0">
              <a:latin typeface="Times New Roman" pitchFamily="18" charset="0"/>
              <a:cs typeface="Times New Roman" pitchFamily="18" charset="0"/>
            </a:endParaRPr>
          </a:p>
          <a:p>
            <a:pPr algn="just">
              <a:buFont typeface="Arial"/>
              <a:buNone/>
            </a:pPr>
            <a:endParaRPr lang="en-US" sz="2400" dirty="0">
              <a:latin typeface="Times New Roman" pitchFamily="18" charset="0"/>
              <a:cs typeface="Times New Roman" pitchFamily="18" charset="0"/>
            </a:endParaRPr>
          </a:p>
          <a:p>
            <a:pPr algn="just">
              <a:buFont typeface="Arial"/>
              <a:buNone/>
            </a:pPr>
            <a:endParaRPr lang="en-US" sz="2400" dirty="0">
              <a:latin typeface="Times New Roman" pitchFamily="18" charset="0"/>
              <a:cs typeface="Times New Roman" pitchFamily="18" charset="0"/>
            </a:endParaRPr>
          </a:p>
          <a:p>
            <a:pPr algn="just">
              <a:buFont typeface="Arial"/>
              <a:buNone/>
            </a:pPr>
            <a:endParaRPr lang="en-US" sz="2400"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50F0174-7BCF-4A37-A1F8-02AED1A69A3C}"/>
              </a:ext>
            </a:extLst>
          </p:cNvPr>
          <p:cNvSpPr txBox="1">
            <a:spLocks/>
          </p:cNvSpPr>
          <p:nvPr/>
        </p:nvSpPr>
        <p:spPr>
          <a:xfrm>
            <a:off x="2024269" y="917714"/>
            <a:ext cx="7772400" cy="1470025"/>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SMART RATION APP </a:t>
            </a:r>
          </a:p>
        </p:txBody>
      </p:sp>
    </p:spTree>
    <p:extLst>
      <p:ext uri="{BB962C8B-B14F-4D97-AF65-F5344CB8AC3E}">
        <p14:creationId xmlns:p14="http://schemas.microsoft.com/office/powerpoint/2010/main" val="304717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FD751-6576-4370-B1AC-7CEAAEA3125D}"/>
              </a:ext>
            </a:extLst>
          </p:cNvPr>
          <p:cNvSpPr txBox="1">
            <a:spLocks/>
          </p:cNvSpPr>
          <p:nvPr/>
        </p:nvSpPr>
        <p:spPr>
          <a:xfrm>
            <a:off x="2312508" y="1981201"/>
            <a:ext cx="8229600" cy="4754563"/>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latin typeface="Times New Roman" pitchFamily="18" charset="0"/>
                <a:cs typeface="Times New Roman" pitchFamily="18" charset="0"/>
              </a:rPr>
              <a:t>Other features of the app:</a:t>
            </a:r>
          </a:p>
          <a:p>
            <a:pPr marL="457200" marR="0" lvl="0" indent="-4572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lang="en-US" sz="2400" dirty="0">
                <a:latin typeface="Times New Roman" pitchFamily="18" charset="0"/>
                <a:cs typeface="Times New Roman" pitchFamily="18" charset="0"/>
              </a:rPr>
              <a:t>Details about the new products.</a:t>
            </a:r>
          </a:p>
          <a:p>
            <a:pPr marL="457200" marR="0" lvl="0" indent="-4572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lang="en-US" sz="2400" dirty="0">
                <a:latin typeface="Times New Roman" pitchFamily="18" charset="0"/>
                <a:cs typeface="Times New Roman" pitchFamily="18" charset="0"/>
              </a:rPr>
              <a:t>User can complain about any damaged products or any violence, fraud or corruption.</a:t>
            </a:r>
          </a:p>
          <a:p>
            <a:pPr marL="457200" marR="0" lvl="0" indent="-4572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lang="en-US" sz="2400" dirty="0">
                <a:latin typeface="Times New Roman" pitchFamily="18" charset="0"/>
                <a:cs typeface="Times New Roman" pitchFamily="18" charset="0"/>
              </a:rPr>
              <a:t>Can get information about new rules of the ration card.</a:t>
            </a:r>
          </a:p>
        </p:txBody>
      </p:sp>
      <p:sp>
        <p:nvSpPr>
          <p:cNvPr id="4" name="Title 1">
            <a:extLst>
              <a:ext uri="{FF2B5EF4-FFF2-40B4-BE49-F238E27FC236}">
                <a16:creationId xmlns:a16="http://schemas.microsoft.com/office/drawing/2014/main" id="{71E2BE7E-96F2-4B8E-A81F-18452E18CE64}"/>
              </a:ext>
            </a:extLst>
          </p:cNvPr>
          <p:cNvSpPr txBox="1">
            <a:spLocks/>
          </p:cNvSpPr>
          <p:nvPr/>
        </p:nvSpPr>
        <p:spPr>
          <a:xfrm>
            <a:off x="2024269" y="917714"/>
            <a:ext cx="7772400" cy="1470025"/>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SMART RATION APP </a:t>
            </a:r>
          </a:p>
        </p:txBody>
      </p:sp>
    </p:spTree>
    <p:extLst>
      <p:ext uri="{BB962C8B-B14F-4D97-AF65-F5344CB8AC3E}">
        <p14:creationId xmlns:p14="http://schemas.microsoft.com/office/powerpoint/2010/main" val="2582448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{3320EC99-C3CA-4A2D-9177-DFCA0786A758}tf03457452</Template>
  <TotalTime>74</TotalTime>
  <Words>384</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Celestial</vt:lpstr>
      <vt:lpstr>Smart Ration APP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Ration APP</dc:title>
  <dc:creator>Sanjay Prajapati</dc:creator>
  <cp:lastModifiedBy>Sanjay Prajapati</cp:lastModifiedBy>
  <cp:revision>13</cp:revision>
  <dcterms:created xsi:type="dcterms:W3CDTF">2020-07-10T13:23:15Z</dcterms:created>
  <dcterms:modified xsi:type="dcterms:W3CDTF">2020-07-16T22:38:30Z</dcterms:modified>
</cp:coreProperties>
</file>