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BB85-80A9-4024-9426-B4812EB2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53778-E608-4309-B184-E114C602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B61A-D861-45A1-91CD-BB74562E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479C-FFC0-42CB-A36D-1D9E2FD3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2851-DD61-489D-BEA7-2C13E8C2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EBBF-ABE8-42CC-A155-988CA095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FFB8A-35A8-409E-B03E-C22F3CD1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82F7-CB2B-4F75-8862-632550B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8DF-C01B-4941-A5EA-81BCE68D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B670-0CCE-426A-8290-FF2E9B2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4C01-9C3B-4BA6-8B75-9C532432D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673DC-9B9D-4F0B-83D3-ECBED366E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985A-450C-48A4-85BD-AC039580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2B58-F1A7-4C3D-848F-CB66DEE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C958-FE39-4647-A368-A0E5705C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B4D3-F5F8-47F4-821D-A5C5C4B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4C00-C8FB-475D-B590-F05211A8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4711-CBB5-49DF-9B31-351FCB50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1A8C-4B59-46E8-AD1A-88FF683D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DA06-0FFF-466E-AE95-2B9A68A0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8B7C-03D2-45DB-82BF-CFE7E148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6EE-A56E-4B90-8577-C49EDF38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B372-F5E2-45E9-9CEF-CCB917B8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F19F-5D86-4687-B7A9-5E1C7CE5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82F8-96F3-42B8-9793-571EC1BF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0278-76D0-4629-A616-59A1CB91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C642-C8BD-4CD6-A3A8-1A5F70EF2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EFD20-A3D8-4F91-A273-96909B2B9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B924-184D-43EA-9923-4EB91B10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533B-FDFE-434A-8181-21D5167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F4060-EB29-4F64-AA45-FED8B898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705-EB2D-45D4-BE1F-5362EC94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5644-6E3D-42B1-99F0-0A008EE1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DA7C7-17EA-4514-9C4E-B13BF239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5F575-4408-4ACF-8C44-0DE42BD70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B18CB-AAC3-41CD-8EB8-8CB21F0ED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5EF28-3CFF-45A8-A681-59CB891D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4FF06-2D71-4B12-A51D-6A4356FE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C12F6-9B4F-4EBB-8C3D-1E0F4C2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ABE4-AF94-41B7-9B05-4D7BC326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4E937-02C4-4DE7-9B8C-0E182D1A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48002-5AF7-4B56-8633-6089CA4E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AB8D7-D0BF-4E42-A6C8-912F3D4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FFEB4-DD83-4160-9247-D61207EA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8E2B8-E6D4-4238-868F-5E4FD16A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5B78F-D7D2-4819-812C-DE22EEEC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2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E9E9-546A-4EFC-9B34-AFE18F89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8455-CEBB-4C60-9CE5-3E2A1FBC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2616-49F4-4CCA-928B-FE598E99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807CC-C7B7-4AF0-8A60-A1E8884D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8BAD-BD00-4D2D-8480-7C742936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33E7E-390A-484F-91E2-C87676C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E39-ACD2-4175-889C-5B5B95A4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948B7-388F-480F-8586-95A556FF7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7D1C-841A-40C0-BAFB-F3B8AF81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F6D8-3BE4-4FD6-8AE7-53963A42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B917A-1523-405D-BEE5-E6FBEF7C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B515-3AF1-4D12-87BF-AE75780E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53769-9BE7-4465-AF07-8A435DA7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F942-DB24-45C6-B0C5-CE081C43E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E27B-C087-4F09-8874-05121480E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D0FFF-B997-486A-A4B7-469588F53A3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00D7-4C3A-4EE3-8816-D8ABE814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010E-AA28-45C0-887A-FE574E376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22F2-9D70-4657-9EA1-E5E9C666A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1D56DC50-6036-4F6E-86D8-E01DDA1D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414DE-169B-42D1-812D-5760E9497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r="11445" b="1"/>
          <a:stretch/>
        </p:blipFill>
        <p:spPr>
          <a:xfrm>
            <a:off x="0" y="-12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AA32C-88AE-476C-98F0-817AF17B5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6" r="16496" b="1"/>
          <a:stretch/>
        </p:blipFill>
        <p:spPr>
          <a:xfrm>
            <a:off x="-3029" y="-12"/>
            <a:ext cx="3864232" cy="4074306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29BDEA-61C9-4622-B0E3-5C86668C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4292" y="1675785"/>
            <a:ext cx="1770351" cy="1400901"/>
          </a:xfrm>
        </p:spPr>
        <p:txBody>
          <a:bodyPr anchor="b">
            <a:normAutofit/>
          </a:bodyPr>
          <a:lstStyle/>
          <a:p>
            <a:pPr algn="r"/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4D51C-42E9-498E-956A-0EFDE889B3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r="7521"/>
          <a:stretch/>
        </p:blipFill>
        <p:spPr>
          <a:xfrm>
            <a:off x="5626249" y="1018518"/>
            <a:ext cx="5406436" cy="3953104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5F0A2F-1A99-401A-9124-B32B84C05232}"/>
              </a:ext>
            </a:extLst>
          </p:cNvPr>
          <p:cNvSpPr txBox="1"/>
          <p:nvPr/>
        </p:nvSpPr>
        <p:spPr>
          <a:xfrm flipH="1">
            <a:off x="7342094" y="2471569"/>
            <a:ext cx="1974745" cy="10156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 b="1" dirty="0"/>
              <a:t> </a:t>
            </a:r>
            <a:r>
              <a:rPr lang="as-IN" sz="6000" b="1" dirty="0"/>
              <a:t>তাজা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1684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Suparna</dc:creator>
  <cp:lastModifiedBy>Suparna</cp:lastModifiedBy>
  <cp:revision>1</cp:revision>
  <dcterms:created xsi:type="dcterms:W3CDTF">2023-07-30T15:12:36Z</dcterms:created>
  <dcterms:modified xsi:type="dcterms:W3CDTF">2023-07-30T15:38:11Z</dcterms:modified>
</cp:coreProperties>
</file>