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8"/>
  </p:notesMasterIdLst>
  <p:sldIdLst>
    <p:sldId id="315" r:id="rId3"/>
    <p:sldId id="310" r:id="rId4"/>
    <p:sldId id="306" r:id="rId5"/>
    <p:sldId id="290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523"/>
    <a:srgbClr val="292C35"/>
    <a:srgbClr val="20202C"/>
    <a:srgbClr val="666699"/>
    <a:srgbClr val="00CC99"/>
    <a:srgbClr val="CCECFF"/>
    <a:srgbClr val="CC99FF"/>
    <a:srgbClr val="99FFCC"/>
    <a:srgbClr val="FFC5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97C6-0009-40D3-A48E-2F45A17924CC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3657D-D007-418A-92B0-A244543A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7F41-B7FD-4DA7-8C3E-ECC5BCEF3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C79E4-E829-44C8-875B-770D5F7A8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E1E8-F9C6-4680-95CC-08F41406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7B7B-2272-4381-9B9F-A1F49491C114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7BA4-1CE8-48D2-80E1-1A125229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3C66-94F5-4DB2-B417-FFCE8D08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C1CB-9F2B-4DC9-8FFD-09236FE6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5C15D-11A6-4275-9186-19AE7F5B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2FFE-DB58-46A7-A43F-0F923583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0B4-2F02-4B9C-B381-5D565E0D18A4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6CDCA-1C27-4A91-8234-2A333FF2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EF09-EF23-46C1-BD61-96F2951C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D0138-28EC-430D-AEF1-BC9E0E7EE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120CE-9AC7-4D3D-A44D-74CC5401C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8D49-C80A-4E6F-8C71-3626ADEF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E2ED-CF79-4662-AAE3-883B9DF989D7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4AE2-FEFB-4988-B327-4E6D0A68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47DE-597A-4560-8AC3-32E3E871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679E-62A4-4FDD-AB7F-10CE2FD48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B1FDB-CCCA-4264-9EBF-638AE16C8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5EA5-2747-462D-A329-85F739CC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8DA7-227A-4C99-8520-96159646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27540-9D94-427E-9CD0-9E6A4594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49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FCC7-A9A9-4A56-B84C-AFB256B2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4CE0-247D-4620-ABAC-7F030AF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C4049-F6F1-4C2B-92CD-69FE1708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0F1B-E516-42EA-9676-4CFF067F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595D-F2AC-4496-B96D-11A6C2D3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3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9F3B-6652-4095-AB0A-ACA9B286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562E0-B9F7-461A-A4F8-E360ED19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190C-2B31-4619-A23C-DECD1182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35C6-48B5-40CC-ABB0-0C2D4948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16B7E-8A8D-4927-B4CB-BB74758F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76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F26F-C37B-41C0-B2B2-63292FE3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54FC-3879-4EB6-AC11-7669191AA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4C912-4741-4E51-85BF-8DBBF4A7A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ACAB7-2D2E-4C0B-941B-E15AF4F3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F7346-E010-43A4-89FB-1D7CBD15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D1E1C-0243-4518-B0A3-3BF31932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7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9C76-CDEA-49CA-87FD-32725160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12481-515F-40C7-90DA-A02EEE30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C1B47-0340-4813-9C20-04771FF97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05F5D-A0A2-45CA-AFB5-8850F94CF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DEB07-B46D-4E77-8780-26E64B9A5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F0095-A58D-4643-8F8F-876C47C8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07A9E-049E-42BA-AFF4-EF660B26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5F204-8546-4834-B9D3-4C3B712B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587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2C27-7D9F-4F32-82E4-32230022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A36C8-F3B5-432B-A619-013FFF85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9F813-65E0-4D98-9EBE-3610A791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9466-9959-44C1-93F9-0F4E65A7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22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8F201-C621-4F3B-8BF8-17392F74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146CF-EF18-49A8-8329-F08B228E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45C63-9EB1-4C50-9598-02A7F18C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75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6316-5496-4AFF-B12F-8DA2041F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16A2-5821-48F2-AD68-E17024C4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873D7-6DAF-4666-8EDA-046F0A384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BFF7B-1BDD-42E5-8C3D-0FB406B9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6B54-A48C-4B21-AD85-BD6A1738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2C878-D1FF-44F7-92D5-7B1E53C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1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6F06-953B-4E6A-A763-CD6A6DE5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A8AD-B8AD-48F2-8ABD-FCE4E874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3EB3-3CB2-49ED-A080-986FA93C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800E-5F9D-4BBF-8F37-BCBE2F359E3F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5219-7D74-4A70-981C-106767BE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115A-DD44-4E51-BCAB-C7145BF3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0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4DF2-4F12-4A85-BF24-7B8430E3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88E3-9D53-4AFD-9BED-2C26E78A5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2A25C-3E3B-4226-ADAA-539F7D45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D6255-5FA1-450C-911C-625D3FEE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67046-6904-41A0-A6EF-82438C5E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EC9D9-00F3-47EC-8232-4EEF8295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02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9862-2CE6-48AF-9957-2DA51CE4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AEB33-241C-4186-BC2B-5C7EE2C16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5AA1-3682-4E15-A34F-90C5A60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A12D-A2F0-4B31-B532-B683B229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03EE-1147-45CC-AC55-04A00AD9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7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C8077-F6EB-4A4B-B6CD-048E10649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8A314-6B0C-4225-9627-D73E08102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9FE5-310F-4776-8B5B-125E8867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9E7E-C0BA-4D70-8C3E-0D1983A5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B5C3-08CD-425B-A45E-ACF2CC7A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6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55BA-6400-4C77-9ED3-79BEF504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8082-B364-4B41-ABF7-A8BC82BB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C6D2-7324-4CC2-841A-B32B2A1A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CC96-0E3D-4B1E-B2F8-5A21DA0A6226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B5F7-74CD-4265-A970-555F118E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5ECD-2636-43F6-BCD9-74C11EE9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3D24-984C-412F-9298-BEB37882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CCEA-4374-402C-ABC6-B1AC599D0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61614-F402-48FC-BC57-9D7F86D61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9FCAB-BABE-44C4-931C-B32120C3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5B62-9382-452C-B6CD-0602539C8988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33E4A-8A1B-4D86-9BEA-9700B464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2E273-2DC1-4813-9E28-4216AD59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79CA-7030-4698-A6D5-F90741BA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E3E19-4BB7-483B-917B-3E9B55AA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B45BB-47AF-48C1-83CF-46C7D992F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A8906-126D-4A48-A6BC-18A8A200A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C3028-4585-4C25-A24B-217CD9613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FCB35-F189-409A-B8CD-A78F4259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DD1-E4DE-4975-A6BE-722546EBF5CE}" type="datetime1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E80EB-BC37-44D5-8F3C-9066283F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3E9DD-CB6F-4CAD-9730-3067F787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7584-3095-4A1A-A7C7-CD2CDBA9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C10B8-FA57-48C9-81FA-21B724BC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EF8B-640E-4A3E-BA2C-99AC49E21B39}" type="datetime1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75D5B-F148-4AF5-BFCC-09C381BC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FDA22-D9EE-46CE-BCFB-B8459BAB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2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E1C5F-1B96-4356-95DD-8522AA10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2357-4B68-4078-B822-55DDB0374DF3}" type="datetime1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83EFD-9649-4214-8C43-CBF215BE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DAF05-01C2-4E86-B167-EBB98EDE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FED9-1519-4E24-BF62-64917A95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B064-038C-4F59-A284-45D59676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2DEFF-1A7A-471D-8AA3-D5AB13E47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67825-D302-431E-BE8B-FF322FD5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4659-2E97-460E-89C6-422A76F0C281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83227-0CAB-4F87-A273-CF976F5B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3B2A7-8E00-421A-9DFA-A3E3FC5C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B85A-78A2-45A7-98C8-5F3F379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ACEAB-6584-4B31-AA81-2414A6CB2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3D5F-C260-40E9-93E2-9C2AA256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D2FFD-FF31-4BA0-A601-5501436D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EFF2-1BD5-48B5-AC5C-A36B2C345AB4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678B2-26E5-4895-A183-91ED8FA6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4F35-FB74-4C63-AD31-2B8F8134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60223-291C-476B-AC46-63EC4F7B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B5ED-8F2C-468F-B14F-418DBE66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6C0CF-2688-4BD9-872F-D94014016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C61F-E340-48D2-B3B5-67A987CA3555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8A27-1BCC-4965-B7A3-F819AE22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BDA4-BC57-4F54-8543-FEB18BDC1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0B54-39D6-4B19-810D-1089A130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5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C8207-6B8B-4BDB-82A9-FFABB39E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FECE6-A8DF-40B5-BCFF-560CA7CF0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66252-5B46-4BFB-A8E8-853545B48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3E08-B02B-4ADC-B7AC-A316B05F8791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2C530-3C59-45CC-8E75-F862C216A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7731C-3572-497A-9D4C-029FA4EFB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8BF1-BC9E-4F5D-8AD9-25474CA52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1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hyperlink" Target="https://www.pexels.com/photo/woman-typing-writing-programming-7112/" TargetMode="External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://www.pngall.com/clou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000D2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4C14E1E0-5999-4AAD-8312-2BCD24EFD4B5}"/>
              </a:ext>
            </a:extLst>
          </p:cNvPr>
          <p:cNvSpPr/>
          <p:nvPr/>
        </p:nvSpPr>
        <p:spPr>
          <a:xfrm>
            <a:off x="5376000" y="2709000"/>
            <a:ext cx="1440000" cy="1440000"/>
          </a:xfrm>
          <a:prstGeom prst="donut">
            <a:avLst>
              <a:gd name="adj" fmla="val 5375"/>
            </a:avLst>
          </a:prstGeom>
          <a:gradFill>
            <a:gsLst>
              <a:gs pos="0">
                <a:srgbClr val="FFFF00"/>
              </a:gs>
              <a:gs pos="85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236D046B-7FA2-4033-B9A4-364A34E50C3B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donut">
            <a:avLst>
              <a:gd name="adj" fmla="val 2398"/>
            </a:avLst>
          </a:prstGeom>
          <a:gradFill flip="none" rotWithShape="1">
            <a:gsLst>
              <a:gs pos="0">
                <a:srgbClr val="66FFFF"/>
              </a:gs>
              <a:gs pos="85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8F701B16-A4E6-42FF-9776-12A603CEA501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donut">
            <a:avLst>
              <a:gd name="adj" fmla="val 2398"/>
            </a:avLst>
          </a:prstGeom>
          <a:gradFill flip="none" rotWithShape="1">
            <a:gsLst>
              <a:gs pos="0">
                <a:srgbClr val="66FF33"/>
              </a:gs>
              <a:gs pos="8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1C27426-FFA9-43C0-9FBF-E672524D15BB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donut">
            <a:avLst>
              <a:gd name="adj" fmla="val 4617"/>
            </a:avLst>
          </a:prstGeom>
          <a:gradFill flip="none" rotWithShape="1">
            <a:gsLst>
              <a:gs pos="0">
                <a:srgbClr val="FF6600"/>
              </a:gs>
              <a:gs pos="85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2D52DF09-4CD7-4871-B618-AF739ED0EA6F}"/>
              </a:ext>
            </a:extLst>
          </p:cNvPr>
          <p:cNvSpPr/>
          <p:nvPr/>
        </p:nvSpPr>
        <p:spPr>
          <a:xfrm>
            <a:off x="-4823461" y="0"/>
            <a:ext cx="4823460" cy="463140"/>
          </a:xfrm>
          <a:prstGeom prst="parallelogram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183A207-84A3-42C9-8181-DC40AD1E5470}"/>
              </a:ext>
            </a:extLst>
          </p:cNvPr>
          <p:cNvSpPr/>
          <p:nvPr/>
        </p:nvSpPr>
        <p:spPr>
          <a:xfrm>
            <a:off x="12360442" y="6394860"/>
            <a:ext cx="4823460" cy="463140"/>
          </a:xfrm>
          <a:prstGeom prst="parallelogram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0CC43-D348-41AA-960D-5E888F385F70}"/>
              </a:ext>
            </a:extLst>
          </p:cNvPr>
          <p:cNvSpPr txBox="1"/>
          <p:nvPr/>
        </p:nvSpPr>
        <p:spPr>
          <a:xfrm>
            <a:off x="3220452" y="5402226"/>
            <a:ext cx="575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WELCOME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7C6EB-2344-4C42-91BB-83F2446135A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A0D5EA-0023-407E-A74A-FA9BBA307829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63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1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1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911 3.7037E-6 L 1.43217 -0.00903 " pathEditMode="relative" rAng="0" ptsTypes="AA">
                                      <p:cBhvr>
                                        <p:cTn id="25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7" y="-46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82 -3.7037E-6 L -1.46628 -0.00509 " pathEditMode="relative" rAng="0" ptsTypes="AA">
                                      <p:cBhvr>
                                        <p:cTn id="27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0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3" grpId="0" animBg="1"/>
      <p:bldP spid="15" grpId="0" animBg="1"/>
      <p:bldP spid="4" grpId="0"/>
      <p:bldP spid="5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BF314-E82C-40B2-B080-0D43258B0C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"/>
            <a:ext cx="12191980" cy="685798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4BF80F3-EF48-46B7-BD72-B823430AD6A8}"/>
              </a:ext>
            </a:extLst>
          </p:cNvPr>
          <p:cNvSpPr/>
          <p:nvPr/>
        </p:nvSpPr>
        <p:spPr>
          <a:xfrm>
            <a:off x="0" y="2358189"/>
            <a:ext cx="12192000" cy="4499810"/>
          </a:xfrm>
          <a:custGeom>
            <a:avLst/>
            <a:gdLst>
              <a:gd name="connsiteX0" fmla="*/ 3545305 w 12192000"/>
              <a:gd name="connsiteY0" fmla="*/ 1080 h 5286954"/>
              <a:gd name="connsiteX1" fmla="*/ 6978316 w 12192000"/>
              <a:gd name="connsiteY1" fmla="*/ 2471565 h 5286954"/>
              <a:gd name="connsiteX2" fmla="*/ 11020926 w 12192000"/>
              <a:gd name="connsiteY2" fmla="*/ 1011733 h 5286954"/>
              <a:gd name="connsiteX3" fmla="*/ 11971697 w 12192000"/>
              <a:gd name="connsiteY3" fmla="*/ 1119988 h 5286954"/>
              <a:gd name="connsiteX4" fmla="*/ 12192000 w 12192000"/>
              <a:gd name="connsiteY4" fmla="*/ 1160976 h 5286954"/>
              <a:gd name="connsiteX5" fmla="*/ 12192000 w 12192000"/>
              <a:gd name="connsiteY5" fmla="*/ 5286954 h 5286954"/>
              <a:gd name="connsiteX6" fmla="*/ 0 w 12192000"/>
              <a:gd name="connsiteY6" fmla="*/ 5286954 h 5286954"/>
              <a:gd name="connsiteX7" fmla="*/ 0 w 12192000"/>
              <a:gd name="connsiteY7" fmla="*/ 3006057 h 5286954"/>
              <a:gd name="connsiteX8" fmla="*/ 67270 w 12192000"/>
              <a:gd name="connsiteY8" fmla="*/ 3013143 h 5286954"/>
              <a:gd name="connsiteX9" fmla="*/ 978568 w 12192000"/>
              <a:gd name="connsiteY9" fmla="*/ 2824491 h 5286954"/>
              <a:gd name="connsiteX10" fmla="*/ 3545305 w 12192000"/>
              <a:gd name="connsiteY10" fmla="*/ 1080 h 5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286954">
                <a:moveTo>
                  <a:pt x="3545305" y="1080"/>
                </a:moveTo>
                <a:cubicBezTo>
                  <a:pt x="4545264" y="-57741"/>
                  <a:pt x="5732380" y="2303123"/>
                  <a:pt x="6978316" y="2471565"/>
                </a:cubicBezTo>
                <a:cubicBezTo>
                  <a:pt x="8224253" y="2640007"/>
                  <a:pt x="9574463" y="952912"/>
                  <a:pt x="11020926" y="1011733"/>
                </a:cubicBezTo>
                <a:cubicBezTo>
                  <a:pt x="11292138" y="1022762"/>
                  <a:pt x="11618808" y="1060204"/>
                  <a:pt x="11971697" y="1119988"/>
                </a:cubicBezTo>
                <a:lnTo>
                  <a:pt x="12192000" y="1160976"/>
                </a:lnTo>
                <a:lnTo>
                  <a:pt x="12192000" y="5286954"/>
                </a:lnTo>
                <a:lnTo>
                  <a:pt x="0" y="5286954"/>
                </a:lnTo>
                <a:lnTo>
                  <a:pt x="0" y="3006057"/>
                </a:lnTo>
                <a:lnTo>
                  <a:pt x="67270" y="3013143"/>
                </a:lnTo>
                <a:cubicBezTo>
                  <a:pt x="368592" y="3037676"/>
                  <a:pt x="682792" y="3013989"/>
                  <a:pt x="978568" y="2824491"/>
                </a:cubicBezTo>
                <a:cubicBezTo>
                  <a:pt x="1767305" y="2319165"/>
                  <a:pt x="2545347" y="59901"/>
                  <a:pt x="3545305" y="108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alpha val="55000"/>
                </a:schemeClr>
              </a:gs>
              <a:gs pos="100000">
                <a:schemeClr val="tx2">
                  <a:lumMod val="50000"/>
                  <a:alpha val="5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4CA192-E8AF-46CA-B00B-130BE0CD2751}"/>
              </a:ext>
            </a:extLst>
          </p:cNvPr>
          <p:cNvSpPr/>
          <p:nvPr/>
        </p:nvSpPr>
        <p:spPr>
          <a:xfrm>
            <a:off x="0" y="0"/>
            <a:ext cx="12191980" cy="6858000"/>
          </a:xfrm>
          <a:custGeom>
            <a:avLst/>
            <a:gdLst>
              <a:gd name="connsiteX0" fmla="*/ 0 w 12191980"/>
              <a:gd name="connsiteY0" fmla="*/ 0 h 6857990"/>
              <a:gd name="connsiteX1" fmla="*/ 9080599 w 12191980"/>
              <a:gd name="connsiteY1" fmla="*/ 0 h 6857990"/>
              <a:gd name="connsiteX2" fmla="*/ 8250682 w 12191980"/>
              <a:gd name="connsiteY2" fmla="*/ 436530 h 6857990"/>
              <a:gd name="connsiteX3" fmla="*/ 8140734 w 12191980"/>
              <a:gd name="connsiteY3" fmla="*/ 790489 h 6857990"/>
              <a:gd name="connsiteX4" fmla="*/ 8494693 w 12191980"/>
              <a:gd name="connsiteY4" fmla="*/ 900437 h 6857990"/>
              <a:gd name="connsiteX5" fmla="*/ 8968731 w 12191980"/>
              <a:gd name="connsiteY5" fmla="*/ 651097 h 6857990"/>
              <a:gd name="connsiteX6" fmla="*/ 8944669 w 12191980"/>
              <a:gd name="connsiteY6" fmla="*/ 667023 h 6857990"/>
              <a:gd name="connsiteX7" fmla="*/ 8967139 w 12191980"/>
              <a:gd name="connsiteY7" fmla="*/ 657951 h 6857990"/>
              <a:gd name="connsiteX8" fmla="*/ 9271872 w 12191980"/>
              <a:gd name="connsiteY8" fmla="*/ 787774 h 6857990"/>
              <a:gd name="connsiteX9" fmla="*/ 9206193 w 12191980"/>
              <a:gd name="connsiteY9" fmla="*/ 1112433 h 6857990"/>
              <a:gd name="connsiteX10" fmla="*/ 9185986 w 12191980"/>
              <a:gd name="connsiteY10" fmla="*/ 1125807 h 6857990"/>
              <a:gd name="connsiteX11" fmla="*/ 9212743 w 12191980"/>
              <a:gd name="connsiteY11" fmla="*/ 1115004 h 6857990"/>
              <a:gd name="connsiteX12" fmla="*/ 9077303 w 12191980"/>
              <a:gd name="connsiteY12" fmla="*/ 1186244 h 6857990"/>
              <a:gd name="connsiteX13" fmla="*/ 8967356 w 12191980"/>
              <a:gd name="connsiteY13" fmla="*/ 1540203 h 6857990"/>
              <a:gd name="connsiteX14" fmla="*/ 9321315 w 12191980"/>
              <a:gd name="connsiteY14" fmla="*/ 1650151 h 6857990"/>
              <a:gd name="connsiteX15" fmla="*/ 9304357 w 12191980"/>
              <a:gd name="connsiteY15" fmla="*/ 1659070 h 6857990"/>
              <a:gd name="connsiteX16" fmla="*/ 9658317 w 12191980"/>
              <a:gd name="connsiteY16" fmla="*/ 1769018 h 6857990"/>
              <a:gd name="connsiteX17" fmla="*/ 9548369 w 12191980"/>
              <a:gd name="connsiteY17" fmla="*/ 2122977 h 6857990"/>
              <a:gd name="connsiteX18" fmla="*/ 8908445 w 12191980"/>
              <a:gd name="connsiteY18" fmla="*/ 2459572 h 6857990"/>
              <a:gd name="connsiteX19" fmla="*/ 8798497 w 12191980"/>
              <a:gd name="connsiteY19" fmla="*/ 2813531 h 6857990"/>
              <a:gd name="connsiteX20" fmla="*/ 9152456 w 12191980"/>
              <a:gd name="connsiteY20" fmla="*/ 2923479 h 6857990"/>
              <a:gd name="connsiteX21" fmla="*/ 9973543 w 12191980"/>
              <a:gd name="connsiteY21" fmla="*/ 2491593 h 6857990"/>
              <a:gd name="connsiteX22" fmla="*/ 10327503 w 12191980"/>
              <a:gd name="connsiteY22" fmla="*/ 2601541 h 6857990"/>
              <a:gd name="connsiteX23" fmla="*/ 10217555 w 12191980"/>
              <a:gd name="connsiteY23" fmla="*/ 2955500 h 6857990"/>
              <a:gd name="connsiteX24" fmla="*/ 10268345 w 12191980"/>
              <a:gd name="connsiteY24" fmla="*/ 2928785 h 6857990"/>
              <a:gd name="connsiteX25" fmla="*/ 10158397 w 12191980"/>
              <a:gd name="connsiteY25" fmla="*/ 3282744 h 6857990"/>
              <a:gd name="connsiteX26" fmla="*/ 10512357 w 12191980"/>
              <a:gd name="connsiteY26" fmla="*/ 3392692 h 6857990"/>
              <a:gd name="connsiteX27" fmla="*/ 12191980 w 12191980"/>
              <a:gd name="connsiteY27" fmla="*/ 2509223 h 6857990"/>
              <a:gd name="connsiteX28" fmla="*/ 12191980 w 12191980"/>
              <a:gd name="connsiteY28" fmla="*/ 6857990 h 6857990"/>
              <a:gd name="connsiteX29" fmla="*/ 2744424 w 12191980"/>
              <a:gd name="connsiteY29" fmla="*/ 6857990 h 6857990"/>
              <a:gd name="connsiteX30" fmla="*/ 3941338 w 12191980"/>
              <a:gd name="connsiteY30" fmla="*/ 6228422 h 6857990"/>
              <a:gd name="connsiteX31" fmla="*/ 4051286 w 12191980"/>
              <a:gd name="connsiteY31" fmla="*/ 5874463 h 6857990"/>
              <a:gd name="connsiteX32" fmla="*/ 3697327 w 12191980"/>
              <a:gd name="connsiteY32" fmla="*/ 5764515 h 6857990"/>
              <a:gd name="connsiteX33" fmla="*/ 3223289 w 12191980"/>
              <a:gd name="connsiteY33" fmla="*/ 6013855 h 6857990"/>
              <a:gd name="connsiteX34" fmla="*/ 3247351 w 12191980"/>
              <a:gd name="connsiteY34" fmla="*/ 5997929 h 6857990"/>
              <a:gd name="connsiteX35" fmla="*/ 3224882 w 12191980"/>
              <a:gd name="connsiteY35" fmla="*/ 6007002 h 6857990"/>
              <a:gd name="connsiteX36" fmla="*/ 2920148 w 12191980"/>
              <a:gd name="connsiteY36" fmla="*/ 5877178 h 6857990"/>
              <a:gd name="connsiteX37" fmla="*/ 2985828 w 12191980"/>
              <a:gd name="connsiteY37" fmla="*/ 5552520 h 6857990"/>
              <a:gd name="connsiteX38" fmla="*/ 3006034 w 12191980"/>
              <a:gd name="connsiteY38" fmla="*/ 5539146 h 6857990"/>
              <a:gd name="connsiteX39" fmla="*/ 2979278 w 12191980"/>
              <a:gd name="connsiteY39" fmla="*/ 5549949 h 6857990"/>
              <a:gd name="connsiteX40" fmla="*/ 3114717 w 12191980"/>
              <a:gd name="connsiteY40" fmla="*/ 5478709 h 6857990"/>
              <a:gd name="connsiteX41" fmla="*/ 3224665 w 12191980"/>
              <a:gd name="connsiteY41" fmla="*/ 5124750 h 6857990"/>
              <a:gd name="connsiteX42" fmla="*/ 2870706 w 12191980"/>
              <a:gd name="connsiteY42" fmla="*/ 5014802 h 6857990"/>
              <a:gd name="connsiteX43" fmla="*/ 2887663 w 12191980"/>
              <a:gd name="connsiteY43" fmla="*/ 5005882 h 6857990"/>
              <a:gd name="connsiteX44" fmla="*/ 2533704 w 12191980"/>
              <a:gd name="connsiteY44" fmla="*/ 4895935 h 6857990"/>
              <a:gd name="connsiteX45" fmla="*/ 2643652 w 12191980"/>
              <a:gd name="connsiteY45" fmla="*/ 4541975 h 6857990"/>
              <a:gd name="connsiteX46" fmla="*/ 3283576 w 12191980"/>
              <a:gd name="connsiteY46" fmla="*/ 4205380 h 6857990"/>
              <a:gd name="connsiteX47" fmla="*/ 3393523 w 12191980"/>
              <a:gd name="connsiteY47" fmla="*/ 3851421 h 6857990"/>
              <a:gd name="connsiteX48" fmla="*/ 3039564 w 12191980"/>
              <a:gd name="connsiteY48" fmla="*/ 3741473 h 6857990"/>
              <a:gd name="connsiteX49" fmla="*/ 2218477 w 12191980"/>
              <a:gd name="connsiteY49" fmla="*/ 4173359 h 6857990"/>
              <a:gd name="connsiteX50" fmla="*/ 1864517 w 12191980"/>
              <a:gd name="connsiteY50" fmla="*/ 4063411 h 6857990"/>
              <a:gd name="connsiteX51" fmla="*/ 1974465 w 12191980"/>
              <a:gd name="connsiteY51" fmla="*/ 3709452 h 6857990"/>
              <a:gd name="connsiteX52" fmla="*/ 1923675 w 12191980"/>
              <a:gd name="connsiteY52" fmla="*/ 3736168 h 6857990"/>
              <a:gd name="connsiteX53" fmla="*/ 2033623 w 12191980"/>
              <a:gd name="connsiteY53" fmla="*/ 3382208 h 6857990"/>
              <a:gd name="connsiteX54" fmla="*/ 1679663 w 12191980"/>
              <a:gd name="connsiteY54" fmla="*/ 3272261 h 6857990"/>
              <a:gd name="connsiteX55" fmla="*/ 0 w 12191980"/>
              <a:gd name="connsiteY55" fmla="*/ 4155751 h 685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1980" h="6857990">
                <a:moveTo>
                  <a:pt x="0" y="0"/>
                </a:moveTo>
                <a:lnTo>
                  <a:pt x="9080599" y="0"/>
                </a:lnTo>
                <a:lnTo>
                  <a:pt x="8250682" y="436530"/>
                </a:lnTo>
                <a:cubicBezTo>
                  <a:pt x="8122577" y="503912"/>
                  <a:pt x="8073352" y="662385"/>
                  <a:pt x="8140734" y="790489"/>
                </a:cubicBezTo>
                <a:cubicBezTo>
                  <a:pt x="8208117" y="918594"/>
                  <a:pt x="8366589" y="967819"/>
                  <a:pt x="8494693" y="900437"/>
                </a:cubicBezTo>
                <a:lnTo>
                  <a:pt x="8968731" y="651097"/>
                </a:lnTo>
                <a:lnTo>
                  <a:pt x="8944669" y="667023"/>
                </a:lnTo>
                <a:lnTo>
                  <a:pt x="8967139" y="657951"/>
                </a:lnTo>
                <a:cubicBezTo>
                  <a:pt x="9084213" y="623983"/>
                  <a:pt x="9212913" y="675683"/>
                  <a:pt x="9271872" y="787774"/>
                </a:cubicBezTo>
                <a:cubicBezTo>
                  <a:pt x="9330832" y="899866"/>
                  <a:pt x="9300514" y="1035207"/>
                  <a:pt x="9206193" y="1112433"/>
                </a:cubicBezTo>
                <a:lnTo>
                  <a:pt x="9185986" y="1125807"/>
                </a:lnTo>
                <a:lnTo>
                  <a:pt x="9212743" y="1115004"/>
                </a:lnTo>
                <a:lnTo>
                  <a:pt x="9077303" y="1186244"/>
                </a:lnTo>
                <a:cubicBezTo>
                  <a:pt x="8949199" y="1253626"/>
                  <a:pt x="8899974" y="1412098"/>
                  <a:pt x="8967356" y="1540203"/>
                </a:cubicBezTo>
                <a:cubicBezTo>
                  <a:pt x="9034738" y="1668308"/>
                  <a:pt x="9193210" y="1717533"/>
                  <a:pt x="9321315" y="1650151"/>
                </a:cubicBezTo>
                <a:lnTo>
                  <a:pt x="9304357" y="1659070"/>
                </a:lnTo>
                <a:cubicBezTo>
                  <a:pt x="9432462" y="1591688"/>
                  <a:pt x="9590935" y="1640913"/>
                  <a:pt x="9658317" y="1769018"/>
                </a:cubicBezTo>
                <a:cubicBezTo>
                  <a:pt x="9725699" y="1897122"/>
                  <a:pt x="9676474" y="2055595"/>
                  <a:pt x="9548369" y="2122977"/>
                </a:cubicBezTo>
                <a:lnTo>
                  <a:pt x="8908445" y="2459572"/>
                </a:lnTo>
                <a:cubicBezTo>
                  <a:pt x="8780340" y="2526954"/>
                  <a:pt x="8731115" y="2685427"/>
                  <a:pt x="8798497" y="2813531"/>
                </a:cubicBezTo>
                <a:cubicBezTo>
                  <a:pt x="8865879" y="2941636"/>
                  <a:pt x="9024352" y="2990861"/>
                  <a:pt x="9152456" y="2923479"/>
                </a:cubicBezTo>
                <a:lnTo>
                  <a:pt x="9973543" y="2491593"/>
                </a:lnTo>
                <a:cubicBezTo>
                  <a:pt x="10101648" y="2424211"/>
                  <a:pt x="10260121" y="2473436"/>
                  <a:pt x="10327503" y="2601541"/>
                </a:cubicBezTo>
                <a:cubicBezTo>
                  <a:pt x="10394885" y="2729645"/>
                  <a:pt x="10345660" y="2888118"/>
                  <a:pt x="10217555" y="2955500"/>
                </a:cubicBezTo>
                <a:lnTo>
                  <a:pt x="10268345" y="2928785"/>
                </a:lnTo>
                <a:cubicBezTo>
                  <a:pt x="10140240" y="2996167"/>
                  <a:pt x="10091015" y="3154640"/>
                  <a:pt x="10158397" y="3282744"/>
                </a:cubicBezTo>
                <a:cubicBezTo>
                  <a:pt x="10225779" y="3410849"/>
                  <a:pt x="10384252" y="3460074"/>
                  <a:pt x="10512357" y="3392692"/>
                </a:cubicBezTo>
                <a:lnTo>
                  <a:pt x="12191980" y="2509223"/>
                </a:lnTo>
                <a:lnTo>
                  <a:pt x="12191980" y="6857990"/>
                </a:lnTo>
                <a:lnTo>
                  <a:pt x="2744424" y="6857990"/>
                </a:lnTo>
                <a:lnTo>
                  <a:pt x="3941338" y="6228422"/>
                </a:lnTo>
                <a:cubicBezTo>
                  <a:pt x="4069443" y="6161040"/>
                  <a:pt x="4118668" y="6002568"/>
                  <a:pt x="4051286" y="5874463"/>
                </a:cubicBezTo>
                <a:cubicBezTo>
                  <a:pt x="3983904" y="5746358"/>
                  <a:pt x="3825432" y="5697133"/>
                  <a:pt x="3697327" y="5764515"/>
                </a:cubicBezTo>
                <a:lnTo>
                  <a:pt x="3223289" y="6013855"/>
                </a:lnTo>
                <a:lnTo>
                  <a:pt x="3247351" y="5997929"/>
                </a:lnTo>
                <a:lnTo>
                  <a:pt x="3224882" y="6007002"/>
                </a:lnTo>
                <a:cubicBezTo>
                  <a:pt x="3107807" y="6040969"/>
                  <a:pt x="2979107" y="5989270"/>
                  <a:pt x="2920148" y="5877178"/>
                </a:cubicBezTo>
                <a:cubicBezTo>
                  <a:pt x="2861189" y="5765087"/>
                  <a:pt x="2891507" y="5629745"/>
                  <a:pt x="2985828" y="5552520"/>
                </a:cubicBezTo>
                <a:lnTo>
                  <a:pt x="3006034" y="5539146"/>
                </a:lnTo>
                <a:lnTo>
                  <a:pt x="2979278" y="5549949"/>
                </a:lnTo>
                <a:lnTo>
                  <a:pt x="3114717" y="5478709"/>
                </a:lnTo>
                <a:cubicBezTo>
                  <a:pt x="3242822" y="5411327"/>
                  <a:pt x="3292047" y="5252854"/>
                  <a:pt x="3224665" y="5124750"/>
                </a:cubicBezTo>
                <a:cubicBezTo>
                  <a:pt x="3157283" y="4996645"/>
                  <a:pt x="2998810" y="4947420"/>
                  <a:pt x="2870706" y="5014802"/>
                </a:cubicBezTo>
                <a:lnTo>
                  <a:pt x="2887663" y="5005882"/>
                </a:lnTo>
                <a:cubicBezTo>
                  <a:pt x="2759558" y="5073264"/>
                  <a:pt x="2601086" y="5024039"/>
                  <a:pt x="2533704" y="4895935"/>
                </a:cubicBezTo>
                <a:cubicBezTo>
                  <a:pt x="2466322" y="4767830"/>
                  <a:pt x="2515547" y="4609358"/>
                  <a:pt x="2643652" y="4541975"/>
                </a:cubicBezTo>
                <a:lnTo>
                  <a:pt x="3283576" y="4205380"/>
                </a:lnTo>
                <a:cubicBezTo>
                  <a:pt x="3411680" y="4137998"/>
                  <a:pt x="3460906" y="3979525"/>
                  <a:pt x="3393523" y="3851421"/>
                </a:cubicBezTo>
                <a:cubicBezTo>
                  <a:pt x="3326141" y="3723316"/>
                  <a:pt x="3167669" y="3674091"/>
                  <a:pt x="3039564" y="3741473"/>
                </a:cubicBezTo>
                <a:lnTo>
                  <a:pt x="2218477" y="4173359"/>
                </a:lnTo>
                <a:cubicBezTo>
                  <a:pt x="2090372" y="4240741"/>
                  <a:pt x="1931899" y="4191516"/>
                  <a:pt x="1864517" y="4063411"/>
                </a:cubicBezTo>
                <a:cubicBezTo>
                  <a:pt x="1797135" y="3935307"/>
                  <a:pt x="1846360" y="3776835"/>
                  <a:pt x="1974465" y="3709452"/>
                </a:cubicBezTo>
                <a:lnTo>
                  <a:pt x="1923675" y="3736168"/>
                </a:lnTo>
                <a:cubicBezTo>
                  <a:pt x="2051780" y="3668785"/>
                  <a:pt x="2101005" y="3510313"/>
                  <a:pt x="2033623" y="3382208"/>
                </a:cubicBezTo>
                <a:cubicBezTo>
                  <a:pt x="1966241" y="3254103"/>
                  <a:pt x="1807768" y="3204878"/>
                  <a:pt x="1679663" y="3272261"/>
                </a:cubicBezTo>
                <a:lnTo>
                  <a:pt x="0" y="4155751"/>
                </a:lnTo>
                <a:close/>
              </a:path>
            </a:pathLst>
          </a:cu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64AF3A3-DF31-4E34-A2A8-8854274ABECB}"/>
              </a:ext>
            </a:extLst>
          </p:cNvPr>
          <p:cNvSpPr/>
          <p:nvPr/>
        </p:nvSpPr>
        <p:spPr>
          <a:xfrm rot="19905850">
            <a:off x="-860893" y="563479"/>
            <a:ext cx="3101211" cy="2859274"/>
          </a:xfrm>
          <a:custGeom>
            <a:avLst/>
            <a:gdLst>
              <a:gd name="connsiteX0" fmla="*/ 2571869 w 3101211"/>
              <a:gd name="connsiteY0" fmla="*/ 16050 h 2859274"/>
              <a:gd name="connsiteX1" fmla="*/ 2696606 w 3101211"/>
              <a:gd name="connsiteY1" fmla="*/ 204234 h 2859274"/>
              <a:gd name="connsiteX2" fmla="*/ 2492372 w 3101211"/>
              <a:gd name="connsiteY2" fmla="*/ 408468 h 2859274"/>
              <a:gd name="connsiteX3" fmla="*/ 2370350 w 3101211"/>
              <a:gd name="connsiteY3" fmla="*/ 408468 h 2859274"/>
              <a:gd name="connsiteX4" fmla="*/ 2139627 w 3101211"/>
              <a:gd name="connsiteY4" fmla="*/ 612702 h 2859274"/>
              <a:gd name="connsiteX5" fmla="*/ 2323851 w 3101211"/>
              <a:gd name="connsiteY5" fmla="*/ 812787 h 2859274"/>
              <a:gd name="connsiteX6" fmla="*/ 2370339 w 3101211"/>
              <a:gd name="connsiteY6" fmla="*/ 816935 h 2859274"/>
              <a:gd name="connsiteX7" fmla="*/ 2896977 w 3101211"/>
              <a:gd name="connsiteY7" fmla="*/ 816935 h 2859274"/>
              <a:gd name="connsiteX8" fmla="*/ 3101211 w 3101211"/>
              <a:gd name="connsiteY8" fmla="*/ 1021169 h 2859274"/>
              <a:gd name="connsiteX9" fmla="*/ 2896977 w 3101211"/>
              <a:gd name="connsiteY9" fmla="*/ 1225403 h 2859274"/>
              <a:gd name="connsiteX10" fmla="*/ 2550552 w 3101211"/>
              <a:gd name="connsiteY10" fmla="*/ 1225403 h 2859274"/>
              <a:gd name="connsiteX11" fmla="*/ 2319829 w 3101211"/>
              <a:gd name="connsiteY11" fmla="*/ 1429637 h 2859274"/>
              <a:gd name="connsiteX12" fmla="*/ 2550552 w 3101211"/>
              <a:gd name="connsiteY12" fmla="*/ 1633871 h 2859274"/>
              <a:gd name="connsiteX13" fmla="*/ 2717225 w 3101211"/>
              <a:gd name="connsiteY13" fmla="*/ 1633871 h 2859274"/>
              <a:gd name="connsiteX14" fmla="*/ 2921459 w 3101211"/>
              <a:gd name="connsiteY14" fmla="*/ 1838105 h 2859274"/>
              <a:gd name="connsiteX15" fmla="*/ 2717225 w 3101211"/>
              <a:gd name="connsiteY15" fmla="*/ 2042339 h 2859274"/>
              <a:gd name="connsiteX16" fmla="*/ 2398964 w 3101211"/>
              <a:gd name="connsiteY16" fmla="*/ 2042339 h 2859274"/>
              <a:gd name="connsiteX17" fmla="*/ 2424238 w 3101211"/>
              <a:gd name="connsiteY17" fmla="*/ 2044595 h 2859274"/>
              <a:gd name="connsiteX18" fmla="*/ 2403014 w 3101211"/>
              <a:gd name="connsiteY18" fmla="*/ 2046489 h 2859274"/>
              <a:gd name="connsiteX19" fmla="*/ 2218789 w 3101211"/>
              <a:gd name="connsiteY19" fmla="*/ 2246573 h 2859274"/>
              <a:gd name="connsiteX20" fmla="*/ 2403014 w 3101211"/>
              <a:gd name="connsiteY20" fmla="*/ 2446658 h 2859274"/>
              <a:gd name="connsiteX21" fmla="*/ 2424238 w 3101211"/>
              <a:gd name="connsiteY21" fmla="*/ 2448552 h 2859274"/>
              <a:gd name="connsiteX22" fmla="*/ 2398976 w 3101211"/>
              <a:gd name="connsiteY22" fmla="*/ 2450806 h 2859274"/>
              <a:gd name="connsiteX23" fmla="*/ 2896977 w 3101211"/>
              <a:gd name="connsiteY23" fmla="*/ 2450806 h 2859274"/>
              <a:gd name="connsiteX24" fmla="*/ 3101211 w 3101211"/>
              <a:gd name="connsiteY24" fmla="*/ 2655040 h 2859274"/>
              <a:gd name="connsiteX25" fmla="*/ 2896977 w 3101211"/>
              <a:gd name="connsiteY25" fmla="*/ 2859274 h 2859274"/>
              <a:gd name="connsiteX26" fmla="*/ 0 w 3101211"/>
              <a:gd name="connsiteY26" fmla="*/ 2859274 h 2859274"/>
              <a:gd name="connsiteX27" fmla="*/ 1535432 w 3101211"/>
              <a:gd name="connsiteY27" fmla="*/ 0 h 2859274"/>
              <a:gd name="connsiteX28" fmla="*/ 2492372 w 3101211"/>
              <a:gd name="connsiteY28" fmla="*/ 0 h 2859274"/>
              <a:gd name="connsiteX29" fmla="*/ 2571869 w 3101211"/>
              <a:gd name="connsiteY29" fmla="*/ 16050 h 285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101211" h="2859274">
                <a:moveTo>
                  <a:pt x="2571869" y="16050"/>
                </a:moveTo>
                <a:cubicBezTo>
                  <a:pt x="2645171" y="47054"/>
                  <a:pt x="2696606" y="119638"/>
                  <a:pt x="2696606" y="204234"/>
                </a:cubicBezTo>
                <a:cubicBezTo>
                  <a:pt x="2696606" y="317029"/>
                  <a:pt x="2605167" y="408468"/>
                  <a:pt x="2492372" y="408468"/>
                </a:cubicBezTo>
                <a:lnTo>
                  <a:pt x="2370350" y="408468"/>
                </a:lnTo>
                <a:cubicBezTo>
                  <a:pt x="2242925" y="408468"/>
                  <a:pt x="2139627" y="499907"/>
                  <a:pt x="2139627" y="612702"/>
                </a:cubicBezTo>
                <a:cubicBezTo>
                  <a:pt x="2139627" y="711398"/>
                  <a:pt x="2218714" y="793743"/>
                  <a:pt x="2323851" y="812787"/>
                </a:cubicBezTo>
                <a:lnTo>
                  <a:pt x="2370339" y="816935"/>
                </a:lnTo>
                <a:lnTo>
                  <a:pt x="2896977" y="816935"/>
                </a:lnTo>
                <a:cubicBezTo>
                  <a:pt x="3009772" y="816935"/>
                  <a:pt x="3101211" y="908374"/>
                  <a:pt x="3101211" y="1021169"/>
                </a:cubicBezTo>
                <a:cubicBezTo>
                  <a:pt x="3101211" y="1133964"/>
                  <a:pt x="3009772" y="1225403"/>
                  <a:pt x="2896977" y="1225403"/>
                </a:cubicBezTo>
                <a:lnTo>
                  <a:pt x="2550552" y="1225403"/>
                </a:lnTo>
                <a:cubicBezTo>
                  <a:pt x="2423127" y="1225403"/>
                  <a:pt x="2319829" y="1316842"/>
                  <a:pt x="2319829" y="1429637"/>
                </a:cubicBezTo>
                <a:cubicBezTo>
                  <a:pt x="2319829" y="1542433"/>
                  <a:pt x="2423127" y="1633871"/>
                  <a:pt x="2550552" y="1633871"/>
                </a:cubicBezTo>
                <a:lnTo>
                  <a:pt x="2717225" y="1633871"/>
                </a:lnTo>
                <a:cubicBezTo>
                  <a:pt x="2830020" y="1633871"/>
                  <a:pt x="2921459" y="1725310"/>
                  <a:pt x="2921459" y="1838105"/>
                </a:cubicBezTo>
                <a:cubicBezTo>
                  <a:pt x="2921459" y="1950900"/>
                  <a:pt x="2830020" y="2042339"/>
                  <a:pt x="2717225" y="2042339"/>
                </a:cubicBezTo>
                <a:lnTo>
                  <a:pt x="2398964" y="2042339"/>
                </a:lnTo>
                <a:lnTo>
                  <a:pt x="2424238" y="2044595"/>
                </a:lnTo>
                <a:lnTo>
                  <a:pt x="2403014" y="2046489"/>
                </a:lnTo>
                <a:cubicBezTo>
                  <a:pt x="2297877" y="2065533"/>
                  <a:pt x="2218789" y="2147877"/>
                  <a:pt x="2218789" y="2246573"/>
                </a:cubicBezTo>
                <a:cubicBezTo>
                  <a:pt x="2218789" y="2345269"/>
                  <a:pt x="2297877" y="2427614"/>
                  <a:pt x="2403014" y="2446658"/>
                </a:cubicBezTo>
                <a:lnTo>
                  <a:pt x="2424238" y="2448552"/>
                </a:lnTo>
                <a:lnTo>
                  <a:pt x="2398976" y="2450806"/>
                </a:lnTo>
                <a:lnTo>
                  <a:pt x="2896977" y="2450806"/>
                </a:lnTo>
                <a:cubicBezTo>
                  <a:pt x="3009772" y="2450806"/>
                  <a:pt x="3101211" y="2542245"/>
                  <a:pt x="3101211" y="2655040"/>
                </a:cubicBezTo>
                <a:cubicBezTo>
                  <a:pt x="3101211" y="2767835"/>
                  <a:pt x="3009772" y="2859274"/>
                  <a:pt x="2896977" y="2859274"/>
                </a:cubicBezTo>
                <a:lnTo>
                  <a:pt x="0" y="2859274"/>
                </a:lnTo>
                <a:lnTo>
                  <a:pt x="1535432" y="0"/>
                </a:lnTo>
                <a:lnTo>
                  <a:pt x="2492372" y="0"/>
                </a:lnTo>
                <a:cubicBezTo>
                  <a:pt x="2520571" y="0"/>
                  <a:pt x="2547435" y="5715"/>
                  <a:pt x="2571869" y="16050"/>
                </a:cubicBezTo>
                <a:close/>
              </a:path>
            </a:pathLst>
          </a:custGeom>
          <a:solidFill>
            <a:schemeClr val="tx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1993B3E-8182-4732-9054-7412D383524F}"/>
              </a:ext>
            </a:extLst>
          </p:cNvPr>
          <p:cNvSpPr/>
          <p:nvPr/>
        </p:nvSpPr>
        <p:spPr>
          <a:xfrm rot="19905850" flipH="1" flipV="1">
            <a:off x="10168938" y="3312024"/>
            <a:ext cx="2870192" cy="2859274"/>
          </a:xfrm>
          <a:custGeom>
            <a:avLst/>
            <a:gdLst>
              <a:gd name="connsiteX0" fmla="*/ 0 w 2870192"/>
              <a:gd name="connsiteY0" fmla="*/ 2859274 h 2859274"/>
              <a:gd name="connsiteX1" fmla="*/ 1535433 w 2870192"/>
              <a:gd name="connsiteY1" fmla="*/ 0 h 2859274"/>
              <a:gd name="connsiteX2" fmla="*/ 2261353 w 2870192"/>
              <a:gd name="connsiteY2" fmla="*/ 0 h 2859274"/>
              <a:gd name="connsiteX3" fmla="*/ 2465587 w 2870192"/>
              <a:gd name="connsiteY3" fmla="*/ 204234 h 2859274"/>
              <a:gd name="connsiteX4" fmla="*/ 2261353 w 2870192"/>
              <a:gd name="connsiteY4" fmla="*/ 408468 h 2859274"/>
              <a:gd name="connsiteX5" fmla="*/ 2139331 w 2870192"/>
              <a:gd name="connsiteY5" fmla="*/ 408468 h 2859274"/>
              <a:gd name="connsiteX6" fmla="*/ 1908608 w 2870192"/>
              <a:gd name="connsiteY6" fmla="*/ 612702 h 2859274"/>
              <a:gd name="connsiteX7" fmla="*/ 2092832 w 2870192"/>
              <a:gd name="connsiteY7" fmla="*/ 812787 h 2859274"/>
              <a:gd name="connsiteX8" fmla="*/ 2139320 w 2870192"/>
              <a:gd name="connsiteY8" fmla="*/ 816935 h 2859274"/>
              <a:gd name="connsiteX9" fmla="*/ 2665958 w 2870192"/>
              <a:gd name="connsiteY9" fmla="*/ 816935 h 2859274"/>
              <a:gd name="connsiteX10" fmla="*/ 2870192 w 2870192"/>
              <a:gd name="connsiteY10" fmla="*/ 1021169 h 2859274"/>
              <a:gd name="connsiteX11" fmla="*/ 2665958 w 2870192"/>
              <a:gd name="connsiteY11" fmla="*/ 1225403 h 2859274"/>
              <a:gd name="connsiteX12" fmla="*/ 2319533 w 2870192"/>
              <a:gd name="connsiteY12" fmla="*/ 1225403 h 2859274"/>
              <a:gd name="connsiteX13" fmla="*/ 2088810 w 2870192"/>
              <a:gd name="connsiteY13" fmla="*/ 1429637 h 2859274"/>
              <a:gd name="connsiteX14" fmla="*/ 2319533 w 2870192"/>
              <a:gd name="connsiteY14" fmla="*/ 1633871 h 2859274"/>
              <a:gd name="connsiteX15" fmla="*/ 2486206 w 2870192"/>
              <a:gd name="connsiteY15" fmla="*/ 1633871 h 2859274"/>
              <a:gd name="connsiteX16" fmla="*/ 2690440 w 2870192"/>
              <a:gd name="connsiteY16" fmla="*/ 1838105 h 2859274"/>
              <a:gd name="connsiteX17" fmla="*/ 2486206 w 2870192"/>
              <a:gd name="connsiteY17" fmla="*/ 2042339 h 2859274"/>
              <a:gd name="connsiteX18" fmla="*/ 2167945 w 2870192"/>
              <a:gd name="connsiteY18" fmla="*/ 2042339 h 2859274"/>
              <a:gd name="connsiteX19" fmla="*/ 2193219 w 2870192"/>
              <a:gd name="connsiteY19" fmla="*/ 2044595 h 2859274"/>
              <a:gd name="connsiteX20" fmla="*/ 2171995 w 2870192"/>
              <a:gd name="connsiteY20" fmla="*/ 2046489 h 2859274"/>
              <a:gd name="connsiteX21" fmla="*/ 1987770 w 2870192"/>
              <a:gd name="connsiteY21" fmla="*/ 2246573 h 2859274"/>
              <a:gd name="connsiteX22" fmla="*/ 2171995 w 2870192"/>
              <a:gd name="connsiteY22" fmla="*/ 2446658 h 2859274"/>
              <a:gd name="connsiteX23" fmla="*/ 2193219 w 2870192"/>
              <a:gd name="connsiteY23" fmla="*/ 2448552 h 2859274"/>
              <a:gd name="connsiteX24" fmla="*/ 2167957 w 2870192"/>
              <a:gd name="connsiteY24" fmla="*/ 2450806 h 2859274"/>
              <a:gd name="connsiteX25" fmla="*/ 2665958 w 2870192"/>
              <a:gd name="connsiteY25" fmla="*/ 2450806 h 2859274"/>
              <a:gd name="connsiteX26" fmla="*/ 2870192 w 2870192"/>
              <a:gd name="connsiteY26" fmla="*/ 2655040 h 2859274"/>
              <a:gd name="connsiteX27" fmla="*/ 2665958 w 2870192"/>
              <a:gd name="connsiteY27" fmla="*/ 2859274 h 285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70192" h="2859274">
                <a:moveTo>
                  <a:pt x="0" y="2859274"/>
                </a:moveTo>
                <a:lnTo>
                  <a:pt x="1535433" y="0"/>
                </a:lnTo>
                <a:lnTo>
                  <a:pt x="2261353" y="0"/>
                </a:lnTo>
                <a:cubicBezTo>
                  <a:pt x="2374148" y="0"/>
                  <a:pt x="2465587" y="91439"/>
                  <a:pt x="2465587" y="204234"/>
                </a:cubicBezTo>
                <a:cubicBezTo>
                  <a:pt x="2465587" y="317029"/>
                  <a:pt x="2374148" y="408468"/>
                  <a:pt x="2261353" y="408468"/>
                </a:cubicBezTo>
                <a:lnTo>
                  <a:pt x="2139331" y="408468"/>
                </a:lnTo>
                <a:cubicBezTo>
                  <a:pt x="2011906" y="408468"/>
                  <a:pt x="1908608" y="499907"/>
                  <a:pt x="1908608" y="612702"/>
                </a:cubicBezTo>
                <a:cubicBezTo>
                  <a:pt x="1908608" y="711398"/>
                  <a:pt x="1987695" y="793743"/>
                  <a:pt x="2092832" y="812787"/>
                </a:cubicBezTo>
                <a:lnTo>
                  <a:pt x="2139320" y="816935"/>
                </a:lnTo>
                <a:lnTo>
                  <a:pt x="2665958" y="816935"/>
                </a:lnTo>
                <a:cubicBezTo>
                  <a:pt x="2778753" y="816935"/>
                  <a:pt x="2870192" y="908374"/>
                  <a:pt x="2870192" y="1021169"/>
                </a:cubicBezTo>
                <a:cubicBezTo>
                  <a:pt x="2870192" y="1133964"/>
                  <a:pt x="2778753" y="1225403"/>
                  <a:pt x="2665958" y="1225403"/>
                </a:cubicBezTo>
                <a:lnTo>
                  <a:pt x="2319533" y="1225403"/>
                </a:lnTo>
                <a:cubicBezTo>
                  <a:pt x="2192108" y="1225403"/>
                  <a:pt x="2088810" y="1316842"/>
                  <a:pt x="2088810" y="1429637"/>
                </a:cubicBezTo>
                <a:cubicBezTo>
                  <a:pt x="2088810" y="1542433"/>
                  <a:pt x="2192108" y="1633871"/>
                  <a:pt x="2319533" y="1633871"/>
                </a:cubicBezTo>
                <a:lnTo>
                  <a:pt x="2486206" y="1633871"/>
                </a:lnTo>
                <a:cubicBezTo>
                  <a:pt x="2599001" y="1633871"/>
                  <a:pt x="2690440" y="1725310"/>
                  <a:pt x="2690440" y="1838105"/>
                </a:cubicBezTo>
                <a:cubicBezTo>
                  <a:pt x="2690440" y="1950900"/>
                  <a:pt x="2599001" y="2042339"/>
                  <a:pt x="2486206" y="2042339"/>
                </a:cubicBezTo>
                <a:lnTo>
                  <a:pt x="2167945" y="2042339"/>
                </a:lnTo>
                <a:lnTo>
                  <a:pt x="2193219" y="2044595"/>
                </a:lnTo>
                <a:lnTo>
                  <a:pt x="2171995" y="2046489"/>
                </a:lnTo>
                <a:cubicBezTo>
                  <a:pt x="2066858" y="2065533"/>
                  <a:pt x="1987770" y="2147877"/>
                  <a:pt x="1987770" y="2246573"/>
                </a:cubicBezTo>
                <a:cubicBezTo>
                  <a:pt x="1987770" y="2345269"/>
                  <a:pt x="2066858" y="2427614"/>
                  <a:pt x="2171995" y="2446658"/>
                </a:cubicBezTo>
                <a:lnTo>
                  <a:pt x="2193219" y="2448552"/>
                </a:lnTo>
                <a:lnTo>
                  <a:pt x="2167957" y="2450806"/>
                </a:lnTo>
                <a:lnTo>
                  <a:pt x="2665958" y="2450806"/>
                </a:lnTo>
                <a:cubicBezTo>
                  <a:pt x="2778753" y="2450806"/>
                  <a:pt x="2870192" y="2542245"/>
                  <a:pt x="2870192" y="2655040"/>
                </a:cubicBezTo>
                <a:cubicBezTo>
                  <a:pt x="2870192" y="2767835"/>
                  <a:pt x="2778753" y="2859274"/>
                  <a:pt x="2665958" y="2859274"/>
                </a:cubicBezTo>
                <a:close/>
              </a:path>
            </a:pathLst>
          </a:custGeom>
          <a:solidFill>
            <a:schemeClr val="tx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99FC73-B9D4-4AA8-B608-5A0E0ADB947F}"/>
              </a:ext>
            </a:extLst>
          </p:cNvPr>
          <p:cNvGrpSpPr/>
          <p:nvPr/>
        </p:nvGrpSpPr>
        <p:grpSpPr>
          <a:xfrm>
            <a:off x="2333568" y="604047"/>
            <a:ext cx="3254432" cy="3254432"/>
            <a:chOff x="3849261" y="2489200"/>
            <a:chExt cx="3761526" cy="376152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C4DEC24-DA4C-4D7B-8878-25B81959FB25}"/>
                </a:ext>
              </a:extLst>
            </p:cNvPr>
            <p:cNvGrpSpPr/>
            <p:nvPr/>
          </p:nvGrpSpPr>
          <p:grpSpPr>
            <a:xfrm>
              <a:off x="3984941" y="2624880"/>
              <a:ext cx="3490166" cy="3490166"/>
              <a:chOff x="3964136" y="1077015"/>
              <a:chExt cx="4263706" cy="426370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CFC65BC-C0C7-497E-87C2-C5742208E113}"/>
                  </a:ext>
                </a:extLst>
              </p:cNvPr>
              <p:cNvSpPr/>
              <p:nvPr/>
            </p:nvSpPr>
            <p:spPr>
              <a:xfrm>
                <a:off x="3964136" y="1077015"/>
                <a:ext cx="4263706" cy="4263706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>
                <a:outerShdw blurRad="317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893738B-A787-4EE7-BB0B-73ADA72260AA}"/>
                  </a:ext>
                </a:extLst>
              </p:cNvPr>
              <p:cNvGrpSpPr/>
              <p:nvPr/>
            </p:nvGrpSpPr>
            <p:grpSpPr>
              <a:xfrm>
                <a:off x="4341449" y="1464148"/>
                <a:ext cx="3509082" cy="3509080"/>
                <a:chOff x="3879271" y="1016092"/>
                <a:chExt cx="4825817" cy="482581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AD59239-32D7-4423-B8B7-42C430656747}"/>
                    </a:ext>
                  </a:extLst>
                </p:cNvPr>
                <p:cNvSpPr/>
                <p:nvPr/>
              </p:nvSpPr>
              <p:spPr>
                <a:xfrm>
                  <a:off x="3879271" y="1016092"/>
                  <a:ext cx="4825816" cy="48258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BAB5EAC8-4307-4C38-A08B-589971768EAD}"/>
                    </a:ext>
                  </a:extLst>
                </p:cNvPr>
                <p:cNvSpPr/>
                <p:nvPr/>
              </p:nvSpPr>
              <p:spPr>
                <a:xfrm>
                  <a:off x="3879272" y="1041593"/>
                  <a:ext cx="4825816" cy="4747806"/>
                </a:xfrm>
                <a:custGeom>
                  <a:avLst/>
                  <a:gdLst>
                    <a:gd name="connsiteX0" fmla="*/ 3606404 w 4825816"/>
                    <a:gd name="connsiteY0" fmla="*/ 4482748 h 4747806"/>
                    <a:gd name="connsiteX1" fmla="*/ 3563043 w 4825816"/>
                    <a:gd name="connsiteY1" fmla="*/ 4509090 h 4747806"/>
                    <a:gd name="connsiteX2" fmla="*/ 3352121 w 4825816"/>
                    <a:gd name="connsiteY2" fmla="*/ 4610697 h 4747806"/>
                    <a:gd name="connsiteX3" fmla="*/ 3222639 w 4825816"/>
                    <a:gd name="connsiteY3" fmla="*/ 4658088 h 4747806"/>
                    <a:gd name="connsiteX4" fmla="*/ 2007282 w 4825816"/>
                    <a:gd name="connsiteY4" fmla="*/ 4403376 h 4747806"/>
                    <a:gd name="connsiteX5" fmla="*/ 1965467 w 4825816"/>
                    <a:gd name="connsiteY5" fmla="*/ 4422481 h 4747806"/>
                    <a:gd name="connsiteX6" fmla="*/ 1675985 w 4825816"/>
                    <a:gd name="connsiteY6" fmla="*/ 4554744 h 4747806"/>
                    <a:gd name="connsiteX7" fmla="*/ 1896326 w 4825816"/>
                    <a:gd name="connsiteY7" fmla="*/ 4656572 h 4747806"/>
                    <a:gd name="connsiteX8" fmla="*/ 1913919 w 4825816"/>
                    <a:gd name="connsiteY8" fmla="*/ 4718160 h 4747806"/>
                    <a:gd name="connsiteX9" fmla="*/ 1913059 w 4825816"/>
                    <a:gd name="connsiteY9" fmla="*/ 4747806 h 4747806"/>
                    <a:gd name="connsiteX10" fmla="*/ 1695383 w 4825816"/>
                    <a:gd name="connsiteY10" fmla="*/ 4691836 h 4747806"/>
                    <a:gd name="connsiteX11" fmla="*/ 1518016 w 4825816"/>
                    <a:gd name="connsiteY11" fmla="*/ 4626918 h 4747806"/>
                    <a:gd name="connsiteX12" fmla="*/ 2007276 w 4825816"/>
                    <a:gd name="connsiteY12" fmla="*/ 4403378 h 4747806"/>
                    <a:gd name="connsiteX13" fmla="*/ 4384850 w 4825816"/>
                    <a:gd name="connsiteY13" fmla="*/ 3722080 h 4747806"/>
                    <a:gd name="connsiteX14" fmla="*/ 4355550 w 4825816"/>
                    <a:gd name="connsiteY14" fmla="*/ 3735467 h 4747806"/>
                    <a:gd name="connsiteX15" fmla="*/ 4355542 w 4825816"/>
                    <a:gd name="connsiteY15" fmla="*/ 3735469 h 4747806"/>
                    <a:gd name="connsiteX16" fmla="*/ 4436941 w 4825816"/>
                    <a:gd name="connsiteY16" fmla="*/ 3698280 h 4747806"/>
                    <a:gd name="connsiteX17" fmla="*/ 4436941 w 4825816"/>
                    <a:gd name="connsiteY17" fmla="*/ 3698280 h 4747806"/>
                    <a:gd name="connsiteX18" fmla="*/ 4397357 w 4825816"/>
                    <a:gd name="connsiteY18" fmla="*/ 3716366 h 4747806"/>
                    <a:gd name="connsiteX19" fmla="*/ 4384850 w 4825816"/>
                    <a:gd name="connsiteY19" fmla="*/ 3722080 h 4747806"/>
                    <a:gd name="connsiteX20" fmla="*/ 4690863 w 4825816"/>
                    <a:gd name="connsiteY20" fmla="*/ 3177264 h 4747806"/>
                    <a:gd name="connsiteX21" fmla="*/ 4636198 w 4825816"/>
                    <a:gd name="connsiteY21" fmla="*/ 3326620 h 4747806"/>
                    <a:gd name="connsiteX22" fmla="*/ 4548212 w 4825816"/>
                    <a:gd name="connsiteY22" fmla="*/ 3509268 h 4747806"/>
                    <a:gd name="connsiteX23" fmla="*/ 4515835 w 4825816"/>
                    <a:gd name="connsiteY23" fmla="*/ 3459733 h 4747806"/>
                    <a:gd name="connsiteX24" fmla="*/ 4555667 w 4825816"/>
                    <a:gd name="connsiteY24" fmla="*/ 3243148 h 4747806"/>
                    <a:gd name="connsiteX25" fmla="*/ 4568185 w 4825816"/>
                    <a:gd name="connsiteY25" fmla="*/ 3235551 h 4747806"/>
                    <a:gd name="connsiteX26" fmla="*/ 4551593 w 4825816"/>
                    <a:gd name="connsiteY26" fmla="*/ 3240895 h 4747806"/>
                    <a:gd name="connsiteX27" fmla="*/ 4816669 w 4825816"/>
                    <a:gd name="connsiteY27" fmla="*/ 2206261 h 4747806"/>
                    <a:gd name="connsiteX28" fmla="*/ 4825816 w 4825816"/>
                    <a:gd name="connsiteY28" fmla="*/ 2387407 h 4747806"/>
                    <a:gd name="connsiteX29" fmla="*/ 4776794 w 4825816"/>
                    <a:gd name="connsiteY29" fmla="*/ 2873692 h 4747806"/>
                    <a:gd name="connsiteX30" fmla="*/ 4773931 w 4825816"/>
                    <a:gd name="connsiteY30" fmla="*/ 2884826 h 4747806"/>
                    <a:gd name="connsiteX31" fmla="*/ 4758821 w 4825816"/>
                    <a:gd name="connsiteY31" fmla="*/ 2864892 h 4747806"/>
                    <a:gd name="connsiteX32" fmla="*/ 4541043 w 4825816"/>
                    <a:gd name="connsiteY32" fmla="*/ 2840715 h 4747806"/>
                    <a:gd name="connsiteX33" fmla="*/ 4049379 w 4825816"/>
                    <a:gd name="connsiteY33" fmla="*/ 3065354 h 4747806"/>
                    <a:gd name="connsiteX34" fmla="*/ 4049371 w 4825816"/>
                    <a:gd name="connsiteY34" fmla="*/ 3065356 h 4747806"/>
                    <a:gd name="connsiteX35" fmla="*/ 4091187 w 4825816"/>
                    <a:gd name="connsiteY35" fmla="*/ 3046251 h 4747806"/>
                    <a:gd name="connsiteX36" fmla="*/ 4492980 w 4825816"/>
                    <a:gd name="connsiteY36" fmla="*/ 2862674 h 4747806"/>
                    <a:gd name="connsiteX37" fmla="*/ 4272638 w 4825816"/>
                    <a:gd name="connsiteY37" fmla="*/ 2760847 h 4747806"/>
                    <a:gd name="connsiteX38" fmla="*/ 4312469 w 4825816"/>
                    <a:gd name="connsiteY38" fmla="*/ 2544263 h 4747806"/>
                    <a:gd name="connsiteX39" fmla="*/ 4339890 w 4825816"/>
                    <a:gd name="connsiteY39" fmla="*/ 2527621 h 4747806"/>
                    <a:gd name="connsiteX40" fmla="*/ 4694799 w 4825816"/>
                    <a:gd name="connsiteY40" fmla="*/ 2365465 h 4747806"/>
                    <a:gd name="connsiteX41" fmla="*/ 4814966 w 4825816"/>
                    <a:gd name="connsiteY41" fmla="*/ 2221281 h 4747806"/>
                    <a:gd name="connsiteX42" fmla="*/ 363372 w 4825816"/>
                    <a:gd name="connsiteY42" fmla="*/ 1902301 h 4747806"/>
                    <a:gd name="connsiteX43" fmla="*/ 553178 w 4825816"/>
                    <a:gd name="connsiteY43" fmla="*/ 2013966 h 4747806"/>
                    <a:gd name="connsiteX44" fmla="*/ 485922 w 4825816"/>
                    <a:gd name="connsiteY44" fmla="*/ 2247195 h 4747806"/>
                    <a:gd name="connsiteX45" fmla="*/ 887714 w 4825816"/>
                    <a:gd name="connsiteY45" fmla="*/ 2063618 h 4747806"/>
                    <a:gd name="connsiteX46" fmla="*/ 929529 w 4825816"/>
                    <a:gd name="connsiteY46" fmla="*/ 2044513 h 4747806"/>
                    <a:gd name="connsiteX47" fmla="*/ 929523 w 4825816"/>
                    <a:gd name="connsiteY47" fmla="*/ 2044518 h 4747806"/>
                    <a:gd name="connsiteX48" fmla="*/ 437859 w 4825816"/>
                    <a:gd name="connsiteY48" fmla="*/ 2269155 h 4747806"/>
                    <a:gd name="connsiteX49" fmla="*/ 328786 w 4825816"/>
                    <a:gd name="connsiteY49" fmla="*/ 2521491 h 4747806"/>
                    <a:gd name="connsiteX50" fmla="*/ 328787 w 4825816"/>
                    <a:gd name="connsiteY50" fmla="*/ 2521490 h 4747806"/>
                    <a:gd name="connsiteX51" fmla="*/ 590944 w 4825816"/>
                    <a:gd name="connsiteY51" fmla="*/ 2604212 h 4747806"/>
                    <a:gd name="connsiteX52" fmla="*/ 733479 w 4825816"/>
                    <a:gd name="connsiteY52" fmla="*/ 2539089 h 4747806"/>
                    <a:gd name="connsiteX53" fmla="*/ 718578 w 4825816"/>
                    <a:gd name="connsiteY53" fmla="*/ 2548133 h 4747806"/>
                    <a:gd name="connsiteX54" fmla="*/ 732516 w 4825816"/>
                    <a:gd name="connsiteY54" fmla="*/ 2543643 h 4747806"/>
                    <a:gd name="connsiteX55" fmla="*/ 922322 w 4825816"/>
                    <a:gd name="connsiteY55" fmla="*/ 2655308 h 4747806"/>
                    <a:gd name="connsiteX56" fmla="*/ 882491 w 4825816"/>
                    <a:gd name="connsiteY56" fmla="*/ 2871892 h 4747806"/>
                    <a:gd name="connsiteX57" fmla="*/ 869972 w 4825816"/>
                    <a:gd name="connsiteY57" fmla="*/ 2879490 h 4747806"/>
                    <a:gd name="connsiteX58" fmla="*/ 886570 w 4825816"/>
                    <a:gd name="connsiteY58" fmla="*/ 2874142 h 4747806"/>
                    <a:gd name="connsiteX59" fmla="*/ 1193886 w 4825816"/>
                    <a:gd name="connsiteY59" fmla="*/ 2733731 h 4747806"/>
                    <a:gd name="connsiteX60" fmla="*/ 1235700 w 4825816"/>
                    <a:gd name="connsiteY60" fmla="*/ 2714626 h 4747806"/>
                    <a:gd name="connsiteX61" fmla="*/ 1235694 w 4825816"/>
                    <a:gd name="connsiteY61" fmla="*/ 2714630 h 4747806"/>
                    <a:gd name="connsiteX62" fmla="*/ 634507 w 4825816"/>
                    <a:gd name="connsiteY62" fmla="*/ 2989309 h 4747806"/>
                    <a:gd name="connsiteX63" fmla="*/ 525435 w 4825816"/>
                    <a:gd name="connsiteY63" fmla="*/ 3241644 h 4747806"/>
                    <a:gd name="connsiteX64" fmla="*/ 525436 w 4825816"/>
                    <a:gd name="connsiteY64" fmla="*/ 3241643 h 4747806"/>
                    <a:gd name="connsiteX65" fmla="*/ 528491 w 4825816"/>
                    <a:gd name="connsiteY65" fmla="*/ 3245674 h 4747806"/>
                    <a:gd name="connsiteX66" fmla="*/ 531590 w 4825816"/>
                    <a:gd name="connsiteY66" fmla="*/ 3255107 h 4747806"/>
                    <a:gd name="connsiteX67" fmla="*/ 531588 w 4825816"/>
                    <a:gd name="connsiteY67" fmla="*/ 3255108 h 4747806"/>
                    <a:gd name="connsiteX68" fmla="*/ 793746 w 4825816"/>
                    <a:gd name="connsiteY68" fmla="*/ 3337831 h 4747806"/>
                    <a:gd name="connsiteX69" fmla="*/ 1394932 w 4825816"/>
                    <a:gd name="connsiteY69" fmla="*/ 3063152 h 4747806"/>
                    <a:gd name="connsiteX70" fmla="*/ 1394940 w 4825816"/>
                    <a:gd name="connsiteY70" fmla="*/ 3063149 h 4747806"/>
                    <a:gd name="connsiteX71" fmla="*/ 1353125 w 4825816"/>
                    <a:gd name="connsiteY71" fmla="*/ 3082254 h 4747806"/>
                    <a:gd name="connsiteX72" fmla="*/ 1045810 w 4825816"/>
                    <a:gd name="connsiteY72" fmla="*/ 3222666 h 4747806"/>
                    <a:gd name="connsiteX73" fmla="*/ 1030903 w 4825816"/>
                    <a:gd name="connsiteY73" fmla="*/ 3231713 h 4747806"/>
                    <a:gd name="connsiteX74" fmla="*/ 1044841 w 4825816"/>
                    <a:gd name="connsiteY74" fmla="*/ 3227222 h 4747806"/>
                    <a:gd name="connsiteX75" fmla="*/ 1234647 w 4825816"/>
                    <a:gd name="connsiteY75" fmla="*/ 3338887 h 4747806"/>
                    <a:gd name="connsiteX76" fmla="*/ 1194817 w 4825816"/>
                    <a:gd name="connsiteY76" fmla="*/ 3555471 h 4747806"/>
                    <a:gd name="connsiteX77" fmla="*/ 1182298 w 4825816"/>
                    <a:gd name="connsiteY77" fmla="*/ 3563068 h 4747806"/>
                    <a:gd name="connsiteX78" fmla="*/ 1198889 w 4825816"/>
                    <a:gd name="connsiteY78" fmla="*/ 3557724 h 4747806"/>
                    <a:gd name="connsiteX79" fmla="*/ 1056355 w 4825816"/>
                    <a:gd name="connsiteY79" fmla="*/ 3622847 h 4747806"/>
                    <a:gd name="connsiteX80" fmla="*/ 947282 w 4825816"/>
                    <a:gd name="connsiteY80" fmla="*/ 3875182 h 4747806"/>
                    <a:gd name="connsiteX81" fmla="*/ 1209439 w 4825816"/>
                    <a:gd name="connsiteY81" fmla="*/ 3957904 h 4747806"/>
                    <a:gd name="connsiteX82" fmla="*/ 1701105 w 4825816"/>
                    <a:gd name="connsiteY82" fmla="*/ 3733264 h 4747806"/>
                    <a:gd name="connsiteX83" fmla="*/ 1701111 w 4825816"/>
                    <a:gd name="connsiteY83" fmla="*/ 3733263 h 4747806"/>
                    <a:gd name="connsiteX84" fmla="*/ 1659295 w 4825816"/>
                    <a:gd name="connsiteY84" fmla="*/ 3752368 h 4747806"/>
                    <a:gd name="connsiteX85" fmla="*/ 1257502 w 4825816"/>
                    <a:gd name="connsiteY85" fmla="*/ 3935945 h 4747806"/>
                    <a:gd name="connsiteX86" fmla="*/ 1477844 w 4825816"/>
                    <a:gd name="connsiteY86" fmla="*/ 4037772 h 4747806"/>
                    <a:gd name="connsiteX87" fmla="*/ 1438014 w 4825816"/>
                    <a:gd name="connsiteY87" fmla="*/ 4254356 h 4747806"/>
                    <a:gd name="connsiteX88" fmla="*/ 1410593 w 4825816"/>
                    <a:gd name="connsiteY88" fmla="*/ 4270998 h 4747806"/>
                    <a:gd name="connsiteX89" fmla="*/ 1102539 w 4825816"/>
                    <a:gd name="connsiteY89" fmla="*/ 4411746 h 4747806"/>
                    <a:gd name="connsiteX90" fmla="*/ 1063829 w 4825816"/>
                    <a:gd name="connsiteY90" fmla="*/ 4388228 h 4747806"/>
                    <a:gd name="connsiteX91" fmla="*/ 0 w 4825816"/>
                    <a:gd name="connsiteY91" fmla="*/ 2387407 h 4747806"/>
                    <a:gd name="connsiteX92" fmla="*/ 12458 w 4825816"/>
                    <a:gd name="connsiteY92" fmla="*/ 2140701 h 4747806"/>
                    <a:gd name="connsiteX93" fmla="*/ 25940 w 4825816"/>
                    <a:gd name="connsiteY93" fmla="*/ 2052359 h 4747806"/>
                    <a:gd name="connsiteX94" fmla="*/ 332842 w 4825816"/>
                    <a:gd name="connsiteY94" fmla="*/ 1912137 h 4747806"/>
                    <a:gd name="connsiteX95" fmla="*/ 3289933 w 4825816"/>
                    <a:gd name="connsiteY95" fmla="*/ 1371059 h 4747806"/>
                    <a:gd name="connsiteX96" fmla="*/ 3277790 w 4825816"/>
                    <a:gd name="connsiteY96" fmla="*/ 1376607 h 4747806"/>
                    <a:gd name="connsiteX97" fmla="*/ 3277795 w 4825816"/>
                    <a:gd name="connsiteY97" fmla="*/ 1376605 h 4747806"/>
                    <a:gd name="connsiteX98" fmla="*/ 3609087 w 4825816"/>
                    <a:gd name="connsiteY98" fmla="*/ 1225239 h 4747806"/>
                    <a:gd name="connsiteX99" fmla="*/ 3609086 w 4825816"/>
                    <a:gd name="connsiteY99" fmla="*/ 1225240 h 4747806"/>
                    <a:gd name="connsiteX100" fmla="*/ 3289933 w 4825816"/>
                    <a:gd name="connsiteY100" fmla="*/ 1371059 h 4747806"/>
                    <a:gd name="connsiteX101" fmla="*/ 3319605 w 4825816"/>
                    <a:gd name="connsiteY101" fmla="*/ 1357502 h 4747806"/>
                    <a:gd name="connsiteX102" fmla="*/ 301512 w 4825816"/>
                    <a:gd name="connsiteY102" fmla="*/ 1220340 h 4747806"/>
                    <a:gd name="connsiteX103" fmla="*/ 324275 w 4825816"/>
                    <a:gd name="connsiteY103" fmla="*/ 1238923 h 4747806"/>
                    <a:gd name="connsiteX104" fmla="*/ 359319 w 4825816"/>
                    <a:gd name="connsiteY104" fmla="*/ 1292539 h 4747806"/>
                    <a:gd name="connsiteX105" fmla="*/ 292062 w 4825816"/>
                    <a:gd name="connsiteY105" fmla="*/ 1525767 h 4747806"/>
                    <a:gd name="connsiteX106" fmla="*/ 581544 w 4825816"/>
                    <a:gd name="connsiteY106" fmla="*/ 1393504 h 4747806"/>
                    <a:gd name="connsiteX107" fmla="*/ 623358 w 4825816"/>
                    <a:gd name="connsiteY107" fmla="*/ 1374400 h 4747806"/>
                    <a:gd name="connsiteX108" fmla="*/ 623351 w 4825816"/>
                    <a:gd name="connsiteY108" fmla="*/ 1374404 h 4747806"/>
                    <a:gd name="connsiteX109" fmla="*/ 134954 w 4825816"/>
                    <a:gd name="connsiteY109" fmla="*/ 1597550 h 4747806"/>
                    <a:gd name="connsiteX110" fmla="*/ 189619 w 4825816"/>
                    <a:gd name="connsiteY110" fmla="*/ 1448195 h 4747806"/>
                    <a:gd name="connsiteX111" fmla="*/ 291225 w 4825816"/>
                    <a:gd name="connsiteY111" fmla="*/ 1237272 h 4747806"/>
                    <a:gd name="connsiteX112" fmla="*/ 4161237 w 4825816"/>
                    <a:gd name="connsiteY112" fmla="*/ 727595 h 4747806"/>
                    <a:gd name="connsiteX113" fmla="*/ 4274825 w 4825816"/>
                    <a:gd name="connsiteY113" fmla="*/ 852574 h 4747806"/>
                    <a:gd name="connsiteX114" fmla="*/ 4813358 w 4825816"/>
                    <a:gd name="connsiteY114" fmla="*/ 2140701 h 4747806"/>
                    <a:gd name="connsiteX115" fmla="*/ 4813437 w 4825816"/>
                    <a:gd name="connsiteY115" fmla="*/ 2142255 h 4747806"/>
                    <a:gd name="connsiteX116" fmla="*/ 4803871 w 4825816"/>
                    <a:gd name="connsiteY116" fmla="*/ 2113130 h 4747806"/>
                    <a:gd name="connsiteX117" fmla="*/ 4803872 w 4825816"/>
                    <a:gd name="connsiteY117" fmla="*/ 2113130 h 4747806"/>
                    <a:gd name="connsiteX118" fmla="*/ 4541713 w 4825816"/>
                    <a:gd name="connsiteY118" fmla="*/ 2030408 h 4747806"/>
                    <a:gd name="connsiteX119" fmla="*/ 3743209 w 4825816"/>
                    <a:gd name="connsiteY119" fmla="*/ 2395240 h 4747806"/>
                    <a:gd name="connsiteX120" fmla="*/ 3743200 w 4825816"/>
                    <a:gd name="connsiteY120" fmla="*/ 2395243 h 4747806"/>
                    <a:gd name="connsiteX121" fmla="*/ 3785016 w 4825816"/>
                    <a:gd name="connsiteY121" fmla="*/ 2376138 h 4747806"/>
                    <a:gd name="connsiteX122" fmla="*/ 4074498 w 4825816"/>
                    <a:gd name="connsiteY122" fmla="*/ 2243875 h 4747806"/>
                    <a:gd name="connsiteX123" fmla="*/ 3854156 w 4825816"/>
                    <a:gd name="connsiteY123" fmla="*/ 2142049 h 4747806"/>
                    <a:gd name="connsiteX124" fmla="*/ 3893986 w 4825816"/>
                    <a:gd name="connsiteY124" fmla="*/ 1925464 h 4747806"/>
                    <a:gd name="connsiteX125" fmla="*/ 3921407 w 4825816"/>
                    <a:gd name="connsiteY125" fmla="*/ 1908822 h 4747806"/>
                    <a:gd name="connsiteX126" fmla="*/ 3981395 w 4825816"/>
                    <a:gd name="connsiteY126" fmla="*/ 1881414 h 4747806"/>
                    <a:gd name="connsiteX127" fmla="*/ 4090468 w 4825816"/>
                    <a:gd name="connsiteY127" fmla="*/ 1629079 h 4747806"/>
                    <a:gd name="connsiteX128" fmla="*/ 4090468 w 4825816"/>
                    <a:gd name="connsiteY128" fmla="*/ 1629079 h 4747806"/>
                    <a:gd name="connsiteX129" fmla="*/ 4087413 w 4825816"/>
                    <a:gd name="connsiteY129" fmla="*/ 1625048 h 4747806"/>
                    <a:gd name="connsiteX130" fmla="*/ 4084313 w 4825816"/>
                    <a:gd name="connsiteY130" fmla="*/ 1615612 h 4747806"/>
                    <a:gd name="connsiteX131" fmla="*/ 4084312 w 4825816"/>
                    <a:gd name="connsiteY131" fmla="*/ 1615612 h 4747806"/>
                    <a:gd name="connsiteX132" fmla="*/ 3822155 w 4825816"/>
                    <a:gd name="connsiteY132" fmla="*/ 1532890 h 4747806"/>
                    <a:gd name="connsiteX133" fmla="*/ 3762165 w 4825816"/>
                    <a:gd name="connsiteY133" fmla="*/ 1560298 h 4747806"/>
                    <a:gd name="connsiteX134" fmla="*/ 3731636 w 4825816"/>
                    <a:gd name="connsiteY134" fmla="*/ 1570134 h 4747806"/>
                    <a:gd name="connsiteX135" fmla="*/ 3541831 w 4825816"/>
                    <a:gd name="connsiteY135" fmla="*/ 1458469 h 4747806"/>
                    <a:gd name="connsiteX136" fmla="*/ 3559129 w 4825816"/>
                    <a:gd name="connsiteY136" fmla="*/ 1263979 h 4747806"/>
                    <a:gd name="connsiteX137" fmla="*/ 3609086 w 4825816"/>
                    <a:gd name="connsiteY137" fmla="*/ 1225240 h 4747806"/>
                    <a:gd name="connsiteX138" fmla="*/ 4076303 w 4825816"/>
                    <a:gd name="connsiteY138" fmla="*/ 1011771 h 4747806"/>
                    <a:gd name="connsiteX139" fmla="*/ 4185375 w 4825816"/>
                    <a:gd name="connsiteY139" fmla="*/ 759436 h 4747806"/>
                    <a:gd name="connsiteX140" fmla="*/ 4185374 w 4825816"/>
                    <a:gd name="connsiteY140" fmla="*/ 759436 h 4747806"/>
                    <a:gd name="connsiteX141" fmla="*/ 3585415 w 4825816"/>
                    <a:gd name="connsiteY141" fmla="*/ 279315 h 4747806"/>
                    <a:gd name="connsiteX142" fmla="*/ 3761988 w 4825816"/>
                    <a:gd name="connsiteY142" fmla="*/ 386586 h 4747806"/>
                    <a:gd name="connsiteX143" fmla="*/ 4119092 w 4825816"/>
                    <a:gd name="connsiteY143" fmla="*/ 681224 h 4747806"/>
                    <a:gd name="connsiteX144" fmla="*/ 4132983 w 4825816"/>
                    <a:gd name="connsiteY144" fmla="*/ 696508 h 4747806"/>
                    <a:gd name="connsiteX145" fmla="*/ 4076885 w 4825816"/>
                    <a:gd name="connsiteY145" fmla="*/ 665815 h 4747806"/>
                    <a:gd name="connsiteX146" fmla="*/ 3923217 w 4825816"/>
                    <a:gd name="connsiteY146" fmla="*/ 676714 h 4747806"/>
                    <a:gd name="connsiteX147" fmla="*/ 3568308 w 4825816"/>
                    <a:gd name="connsiteY147" fmla="*/ 838870 h 4747806"/>
                    <a:gd name="connsiteX148" fmla="*/ 3537778 w 4825816"/>
                    <a:gd name="connsiteY148" fmla="*/ 848706 h 4747806"/>
                    <a:gd name="connsiteX149" fmla="*/ 3347972 w 4825816"/>
                    <a:gd name="connsiteY149" fmla="*/ 737041 h 4747806"/>
                    <a:gd name="connsiteX150" fmla="*/ 3415228 w 4825816"/>
                    <a:gd name="connsiteY150" fmla="*/ 503812 h 4747806"/>
                    <a:gd name="connsiteX151" fmla="*/ 3013435 w 4825816"/>
                    <a:gd name="connsiteY151" fmla="*/ 687389 h 4747806"/>
                    <a:gd name="connsiteX152" fmla="*/ 2971619 w 4825816"/>
                    <a:gd name="connsiteY152" fmla="*/ 706494 h 4747806"/>
                    <a:gd name="connsiteX153" fmla="*/ 2971624 w 4825816"/>
                    <a:gd name="connsiteY153" fmla="*/ 706491 h 4747806"/>
                    <a:gd name="connsiteX154" fmla="*/ 3463290 w 4825816"/>
                    <a:gd name="connsiteY154" fmla="*/ 481851 h 4747806"/>
                    <a:gd name="connsiteX155" fmla="*/ 3587570 w 4825816"/>
                    <a:gd name="connsiteY155" fmla="*/ 301391 h 4747806"/>
                    <a:gd name="connsiteX156" fmla="*/ 1603160 w 4825816"/>
                    <a:gd name="connsiteY156" fmla="*/ 116733 h 4747806"/>
                    <a:gd name="connsiteX157" fmla="*/ 1219422 w 4825816"/>
                    <a:gd name="connsiteY157" fmla="*/ 292061 h 4747806"/>
                    <a:gd name="connsiteX158" fmla="*/ 1262773 w 4825816"/>
                    <a:gd name="connsiteY158" fmla="*/ 265724 h 4747806"/>
                    <a:gd name="connsiteX159" fmla="*/ 1473696 w 4825816"/>
                    <a:gd name="connsiteY159" fmla="*/ 164117 h 4747806"/>
                    <a:gd name="connsiteX160" fmla="*/ 2962887 w 4825816"/>
                    <a:gd name="connsiteY160" fmla="*/ 39898 h 4747806"/>
                    <a:gd name="connsiteX161" fmla="*/ 3130433 w 4825816"/>
                    <a:gd name="connsiteY161" fmla="*/ 82979 h 4747806"/>
                    <a:gd name="connsiteX162" fmla="*/ 3307796 w 4825816"/>
                    <a:gd name="connsiteY162" fmla="*/ 147894 h 4747806"/>
                    <a:gd name="connsiteX163" fmla="*/ 3167670 w 4825816"/>
                    <a:gd name="connsiteY163" fmla="*/ 211919 h 4747806"/>
                    <a:gd name="connsiteX164" fmla="*/ 3182571 w 4825816"/>
                    <a:gd name="connsiteY164" fmla="*/ 202874 h 4747806"/>
                    <a:gd name="connsiteX165" fmla="*/ 3168634 w 4825816"/>
                    <a:gd name="connsiteY165" fmla="*/ 207365 h 4747806"/>
                    <a:gd name="connsiteX166" fmla="*/ 2978827 w 4825816"/>
                    <a:gd name="connsiteY166" fmla="*/ 95701 h 4747806"/>
                    <a:gd name="connsiteX167" fmla="*/ 2745075 w 4825816"/>
                    <a:gd name="connsiteY167" fmla="*/ 0 h 4747806"/>
                    <a:gd name="connsiteX168" fmla="*/ 2745075 w 4825816"/>
                    <a:gd name="connsiteY168" fmla="*/ 0 h 4747806"/>
                    <a:gd name="connsiteX169" fmla="*/ 2665456 w 4825816"/>
                    <a:gd name="connsiteY169" fmla="*/ 36377 h 4747806"/>
                    <a:gd name="connsiteX170" fmla="*/ 2665448 w 4825816"/>
                    <a:gd name="connsiteY170" fmla="*/ 36381 h 4747806"/>
                    <a:gd name="connsiteX171" fmla="*/ 2707264 w 4825816"/>
                    <a:gd name="connsiteY171" fmla="*/ 17275 h 4747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</a:cxnLst>
                  <a:rect l="l" t="t" r="r" b="b"/>
                  <a:pathLst>
                    <a:path w="4825816" h="4747806">
                      <a:moveTo>
                        <a:pt x="3606404" y="4482748"/>
                      </a:moveTo>
                      <a:lnTo>
                        <a:pt x="3563043" y="4509090"/>
                      </a:lnTo>
                      <a:cubicBezTo>
                        <a:pt x="3494665" y="4546236"/>
                        <a:pt x="3424290" y="4580172"/>
                        <a:pt x="3352121" y="4610697"/>
                      </a:cubicBezTo>
                      <a:lnTo>
                        <a:pt x="3222639" y="4658088"/>
                      </a:lnTo>
                      <a:close/>
                      <a:moveTo>
                        <a:pt x="2007282" y="4403376"/>
                      </a:moveTo>
                      <a:lnTo>
                        <a:pt x="1965467" y="4422481"/>
                      </a:lnTo>
                      <a:lnTo>
                        <a:pt x="1675985" y="4554744"/>
                      </a:lnTo>
                      <a:cubicBezTo>
                        <a:pt x="1755404" y="4518458"/>
                        <a:pt x="1854053" y="4564048"/>
                        <a:pt x="1896326" y="4656572"/>
                      </a:cubicBezTo>
                      <a:cubicBezTo>
                        <a:pt x="1905574" y="4676811"/>
                        <a:pt x="1911358" y="4697620"/>
                        <a:pt x="1913919" y="4718160"/>
                      </a:cubicBezTo>
                      <a:lnTo>
                        <a:pt x="1913059" y="4747806"/>
                      </a:lnTo>
                      <a:lnTo>
                        <a:pt x="1695383" y="4691836"/>
                      </a:lnTo>
                      <a:lnTo>
                        <a:pt x="1518016" y="4626918"/>
                      </a:lnTo>
                      <a:lnTo>
                        <a:pt x="2007276" y="4403378"/>
                      </a:lnTo>
                      <a:close/>
                      <a:moveTo>
                        <a:pt x="4384850" y="3722080"/>
                      </a:moveTo>
                      <a:lnTo>
                        <a:pt x="4355550" y="3735467"/>
                      </a:lnTo>
                      <a:lnTo>
                        <a:pt x="4355542" y="3735469"/>
                      </a:lnTo>
                      <a:close/>
                      <a:moveTo>
                        <a:pt x="4436941" y="3698280"/>
                      </a:moveTo>
                      <a:lnTo>
                        <a:pt x="4436941" y="3698280"/>
                      </a:lnTo>
                      <a:lnTo>
                        <a:pt x="4397357" y="3716366"/>
                      </a:lnTo>
                      <a:lnTo>
                        <a:pt x="4384850" y="3722080"/>
                      </a:lnTo>
                      <a:close/>
                      <a:moveTo>
                        <a:pt x="4690863" y="3177264"/>
                      </a:moveTo>
                      <a:lnTo>
                        <a:pt x="4636198" y="3326620"/>
                      </a:lnTo>
                      <a:lnTo>
                        <a:pt x="4548212" y="3509268"/>
                      </a:lnTo>
                      <a:lnTo>
                        <a:pt x="4515835" y="3459733"/>
                      </a:lnTo>
                      <a:cubicBezTo>
                        <a:pt x="4478846" y="3378775"/>
                        <a:pt x="4497277" y="3288709"/>
                        <a:pt x="4555667" y="3243148"/>
                      </a:cubicBezTo>
                      <a:lnTo>
                        <a:pt x="4568185" y="3235551"/>
                      </a:lnTo>
                      <a:lnTo>
                        <a:pt x="4551593" y="3240895"/>
                      </a:lnTo>
                      <a:close/>
                      <a:moveTo>
                        <a:pt x="4816669" y="2206261"/>
                      </a:moveTo>
                      <a:lnTo>
                        <a:pt x="4825816" y="2387407"/>
                      </a:lnTo>
                      <a:cubicBezTo>
                        <a:pt x="4825816" y="2553984"/>
                        <a:pt x="4808936" y="2716618"/>
                        <a:pt x="4776794" y="2873692"/>
                      </a:cubicBezTo>
                      <a:lnTo>
                        <a:pt x="4773931" y="2884826"/>
                      </a:lnTo>
                      <a:lnTo>
                        <a:pt x="4758821" y="2864892"/>
                      </a:lnTo>
                      <a:cubicBezTo>
                        <a:pt x="4703170" y="2817638"/>
                        <a:pt x="4617927" y="2805587"/>
                        <a:pt x="4541043" y="2840715"/>
                      </a:cubicBezTo>
                      <a:lnTo>
                        <a:pt x="4049379" y="3065354"/>
                      </a:lnTo>
                      <a:lnTo>
                        <a:pt x="4049371" y="3065356"/>
                      </a:lnTo>
                      <a:lnTo>
                        <a:pt x="4091187" y="3046251"/>
                      </a:lnTo>
                      <a:lnTo>
                        <a:pt x="4492980" y="2862674"/>
                      </a:lnTo>
                      <a:cubicBezTo>
                        <a:pt x="4413561" y="2898960"/>
                        <a:pt x="4314912" y="2853371"/>
                        <a:pt x="4272638" y="2760847"/>
                      </a:cubicBezTo>
                      <a:cubicBezTo>
                        <a:pt x="4235649" y="2679889"/>
                        <a:pt x="4254080" y="2589823"/>
                        <a:pt x="4312469" y="2544263"/>
                      </a:cubicBezTo>
                      <a:lnTo>
                        <a:pt x="4339890" y="2527621"/>
                      </a:lnTo>
                      <a:lnTo>
                        <a:pt x="4694799" y="2365465"/>
                      </a:lnTo>
                      <a:cubicBezTo>
                        <a:pt x="4758869" y="2336192"/>
                        <a:pt x="4801971" y="2281084"/>
                        <a:pt x="4814966" y="2221281"/>
                      </a:cubicBezTo>
                      <a:close/>
                      <a:moveTo>
                        <a:pt x="363372" y="1902301"/>
                      </a:moveTo>
                      <a:cubicBezTo>
                        <a:pt x="436035" y="1887983"/>
                        <a:pt x="516188" y="1933008"/>
                        <a:pt x="553178" y="2013966"/>
                      </a:cubicBezTo>
                      <a:cubicBezTo>
                        <a:pt x="595451" y="2106489"/>
                        <a:pt x="565340" y="2210909"/>
                        <a:pt x="485922" y="2247195"/>
                      </a:cubicBezTo>
                      <a:lnTo>
                        <a:pt x="887714" y="2063618"/>
                      </a:lnTo>
                      <a:lnTo>
                        <a:pt x="929529" y="2044513"/>
                      </a:lnTo>
                      <a:lnTo>
                        <a:pt x="929523" y="2044518"/>
                      </a:lnTo>
                      <a:lnTo>
                        <a:pt x="437859" y="2269155"/>
                      </a:lnTo>
                      <a:cubicBezTo>
                        <a:pt x="335346" y="2315992"/>
                        <a:pt x="286513" y="2428968"/>
                        <a:pt x="328786" y="2521491"/>
                      </a:cubicBezTo>
                      <a:lnTo>
                        <a:pt x="328787" y="2521490"/>
                      </a:lnTo>
                      <a:cubicBezTo>
                        <a:pt x="371060" y="2614013"/>
                        <a:pt x="488432" y="2651049"/>
                        <a:pt x="590944" y="2604212"/>
                      </a:cubicBezTo>
                      <a:lnTo>
                        <a:pt x="733479" y="2539089"/>
                      </a:lnTo>
                      <a:lnTo>
                        <a:pt x="718578" y="2548133"/>
                      </a:lnTo>
                      <a:lnTo>
                        <a:pt x="732516" y="2543643"/>
                      </a:lnTo>
                      <a:cubicBezTo>
                        <a:pt x="805180" y="2529325"/>
                        <a:pt x="885334" y="2574349"/>
                        <a:pt x="922322" y="2655308"/>
                      </a:cubicBezTo>
                      <a:cubicBezTo>
                        <a:pt x="959311" y="2736265"/>
                        <a:pt x="940881" y="2826331"/>
                        <a:pt x="882491" y="2871892"/>
                      </a:cubicBezTo>
                      <a:lnTo>
                        <a:pt x="869972" y="2879490"/>
                      </a:lnTo>
                      <a:lnTo>
                        <a:pt x="886570" y="2874142"/>
                      </a:lnTo>
                      <a:lnTo>
                        <a:pt x="1193886" y="2733731"/>
                      </a:lnTo>
                      <a:lnTo>
                        <a:pt x="1235700" y="2714626"/>
                      </a:lnTo>
                      <a:lnTo>
                        <a:pt x="1235694" y="2714630"/>
                      </a:lnTo>
                      <a:lnTo>
                        <a:pt x="634507" y="2989309"/>
                      </a:lnTo>
                      <a:cubicBezTo>
                        <a:pt x="531994" y="3036146"/>
                        <a:pt x="483161" y="3149120"/>
                        <a:pt x="525435" y="3241644"/>
                      </a:cubicBezTo>
                      <a:lnTo>
                        <a:pt x="525436" y="3241643"/>
                      </a:lnTo>
                      <a:lnTo>
                        <a:pt x="528491" y="3245674"/>
                      </a:lnTo>
                      <a:lnTo>
                        <a:pt x="531590" y="3255107"/>
                      </a:lnTo>
                      <a:lnTo>
                        <a:pt x="531588" y="3255108"/>
                      </a:lnTo>
                      <a:cubicBezTo>
                        <a:pt x="573862" y="3347631"/>
                        <a:pt x="691233" y="3384667"/>
                        <a:pt x="793746" y="3337831"/>
                      </a:cubicBezTo>
                      <a:lnTo>
                        <a:pt x="1394932" y="3063152"/>
                      </a:lnTo>
                      <a:lnTo>
                        <a:pt x="1394940" y="3063149"/>
                      </a:lnTo>
                      <a:lnTo>
                        <a:pt x="1353125" y="3082254"/>
                      </a:lnTo>
                      <a:lnTo>
                        <a:pt x="1045810" y="3222666"/>
                      </a:lnTo>
                      <a:lnTo>
                        <a:pt x="1030903" y="3231713"/>
                      </a:lnTo>
                      <a:lnTo>
                        <a:pt x="1044841" y="3227222"/>
                      </a:lnTo>
                      <a:cubicBezTo>
                        <a:pt x="1117505" y="3212904"/>
                        <a:pt x="1197658" y="3257929"/>
                        <a:pt x="1234647" y="3338887"/>
                      </a:cubicBezTo>
                      <a:cubicBezTo>
                        <a:pt x="1271637" y="3419845"/>
                        <a:pt x="1253206" y="3509911"/>
                        <a:pt x="1194817" y="3555471"/>
                      </a:cubicBezTo>
                      <a:lnTo>
                        <a:pt x="1182298" y="3563068"/>
                      </a:lnTo>
                      <a:lnTo>
                        <a:pt x="1198889" y="3557724"/>
                      </a:lnTo>
                      <a:lnTo>
                        <a:pt x="1056355" y="3622847"/>
                      </a:lnTo>
                      <a:cubicBezTo>
                        <a:pt x="953843" y="3669684"/>
                        <a:pt x="905009" y="3782658"/>
                        <a:pt x="947282" y="3875182"/>
                      </a:cubicBezTo>
                      <a:cubicBezTo>
                        <a:pt x="989555" y="3967705"/>
                        <a:pt x="1106927" y="4004741"/>
                        <a:pt x="1209439" y="3957904"/>
                      </a:cubicBezTo>
                      <a:lnTo>
                        <a:pt x="1701105" y="3733264"/>
                      </a:lnTo>
                      <a:lnTo>
                        <a:pt x="1701111" y="3733263"/>
                      </a:lnTo>
                      <a:lnTo>
                        <a:pt x="1659295" y="3752368"/>
                      </a:lnTo>
                      <a:lnTo>
                        <a:pt x="1257502" y="3935945"/>
                      </a:lnTo>
                      <a:cubicBezTo>
                        <a:pt x="1336922" y="3899659"/>
                        <a:pt x="1435571" y="3945249"/>
                        <a:pt x="1477844" y="4037772"/>
                      </a:cubicBezTo>
                      <a:cubicBezTo>
                        <a:pt x="1514834" y="4118730"/>
                        <a:pt x="1496403" y="4208796"/>
                        <a:pt x="1438014" y="4254356"/>
                      </a:cubicBezTo>
                      <a:lnTo>
                        <a:pt x="1410593" y="4270998"/>
                      </a:lnTo>
                      <a:lnTo>
                        <a:pt x="1102539" y="4411746"/>
                      </a:lnTo>
                      <a:lnTo>
                        <a:pt x="1063829" y="4388228"/>
                      </a:lnTo>
                      <a:cubicBezTo>
                        <a:pt x="421991" y="3954611"/>
                        <a:pt x="0" y="3220290"/>
                        <a:pt x="0" y="2387407"/>
                      </a:cubicBezTo>
                      <a:cubicBezTo>
                        <a:pt x="0" y="2304119"/>
                        <a:pt x="4220" y="2221816"/>
                        <a:pt x="12458" y="2140701"/>
                      </a:cubicBezTo>
                      <a:lnTo>
                        <a:pt x="25940" y="2052359"/>
                      </a:lnTo>
                      <a:lnTo>
                        <a:pt x="332842" y="1912137"/>
                      </a:lnTo>
                      <a:close/>
                      <a:moveTo>
                        <a:pt x="3289933" y="1371059"/>
                      </a:moveTo>
                      <a:lnTo>
                        <a:pt x="3277790" y="1376607"/>
                      </a:lnTo>
                      <a:lnTo>
                        <a:pt x="3277795" y="1376605"/>
                      </a:lnTo>
                      <a:close/>
                      <a:moveTo>
                        <a:pt x="3609087" y="1225239"/>
                      </a:moveTo>
                      <a:lnTo>
                        <a:pt x="3609086" y="1225240"/>
                      </a:lnTo>
                      <a:lnTo>
                        <a:pt x="3289933" y="1371059"/>
                      </a:lnTo>
                      <a:lnTo>
                        <a:pt x="3319605" y="1357502"/>
                      </a:lnTo>
                      <a:close/>
                      <a:moveTo>
                        <a:pt x="301512" y="1220340"/>
                      </a:moveTo>
                      <a:lnTo>
                        <a:pt x="324275" y="1238923"/>
                      </a:lnTo>
                      <a:cubicBezTo>
                        <a:pt x="338126" y="1254305"/>
                        <a:pt x="350071" y="1272299"/>
                        <a:pt x="359319" y="1292539"/>
                      </a:cubicBezTo>
                      <a:cubicBezTo>
                        <a:pt x="401592" y="1385062"/>
                        <a:pt x="371480" y="1489481"/>
                        <a:pt x="292062" y="1525767"/>
                      </a:cubicBezTo>
                      <a:lnTo>
                        <a:pt x="581544" y="1393504"/>
                      </a:lnTo>
                      <a:lnTo>
                        <a:pt x="623358" y="1374400"/>
                      </a:lnTo>
                      <a:lnTo>
                        <a:pt x="623351" y="1374404"/>
                      </a:lnTo>
                      <a:lnTo>
                        <a:pt x="134954" y="1597550"/>
                      </a:lnTo>
                      <a:lnTo>
                        <a:pt x="189619" y="1448195"/>
                      </a:lnTo>
                      <a:cubicBezTo>
                        <a:pt x="220143" y="1376026"/>
                        <a:pt x="254080" y="1305651"/>
                        <a:pt x="291225" y="1237272"/>
                      </a:cubicBezTo>
                      <a:close/>
                      <a:moveTo>
                        <a:pt x="4161237" y="727595"/>
                      </a:moveTo>
                      <a:lnTo>
                        <a:pt x="4274825" y="852574"/>
                      </a:lnTo>
                      <a:cubicBezTo>
                        <a:pt x="4569867" y="1210082"/>
                        <a:pt x="4763932" y="1654012"/>
                        <a:pt x="4813358" y="2140701"/>
                      </a:cubicBezTo>
                      <a:lnTo>
                        <a:pt x="4813437" y="2142255"/>
                      </a:lnTo>
                      <a:lnTo>
                        <a:pt x="4803871" y="2113130"/>
                      </a:lnTo>
                      <a:lnTo>
                        <a:pt x="4803872" y="2113130"/>
                      </a:lnTo>
                      <a:cubicBezTo>
                        <a:pt x="4761599" y="2020607"/>
                        <a:pt x="4644226" y="1983570"/>
                        <a:pt x="4541713" y="2030408"/>
                      </a:cubicBezTo>
                      <a:lnTo>
                        <a:pt x="3743209" y="2395240"/>
                      </a:lnTo>
                      <a:lnTo>
                        <a:pt x="3743200" y="2395243"/>
                      </a:lnTo>
                      <a:lnTo>
                        <a:pt x="3785016" y="2376138"/>
                      </a:lnTo>
                      <a:lnTo>
                        <a:pt x="4074498" y="2243875"/>
                      </a:lnTo>
                      <a:cubicBezTo>
                        <a:pt x="3995078" y="2280161"/>
                        <a:pt x="3896429" y="2234572"/>
                        <a:pt x="3854156" y="2142049"/>
                      </a:cubicBezTo>
                      <a:cubicBezTo>
                        <a:pt x="3817166" y="2061090"/>
                        <a:pt x="3835597" y="1971024"/>
                        <a:pt x="3893986" y="1925464"/>
                      </a:cubicBezTo>
                      <a:lnTo>
                        <a:pt x="3921407" y="1908822"/>
                      </a:lnTo>
                      <a:lnTo>
                        <a:pt x="3981395" y="1881414"/>
                      </a:lnTo>
                      <a:cubicBezTo>
                        <a:pt x="4083907" y="1834576"/>
                        <a:pt x="4132741" y="1721602"/>
                        <a:pt x="4090468" y="1629079"/>
                      </a:cubicBezTo>
                      <a:lnTo>
                        <a:pt x="4090468" y="1629079"/>
                      </a:lnTo>
                      <a:lnTo>
                        <a:pt x="4087413" y="1625048"/>
                      </a:lnTo>
                      <a:lnTo>
                        <a:pt x="4084313" y="1615612"/>
                      </a:lnTo>
                      <a:lnTo>
                        <a:pt x="4084312" y="1615612"/>
                      </a:lnTo>
                      <a:cubicBezTo>
                        <a:pt x="4042039" y="1523089"/>
                        <a:pt x="3924667" y="1486052"/>
                        <a:pt x="3822155" y="1532890"/>
                      </a:cubicBezTo>
                      <a:lnTo>
                        <a:pt x="3762165" y="1560298"/>
                      </a:lnTo>
                      <a:lnTo>
                        <a:pt x="3731636" y="1570134"/>
                      </a:lnTo>
                      <a:cubicBezTo>
                        <a:pt x="3658973" y="1584451"/>
                        <a:pt x="3578820" y="1539427"/>
                        <a:pt x="3541831" y="1458469"/>
                      </a:cubicBezTo>
                      <a:cubicBezTo>
                        <a:pt x="3510126" y="1389077"/>
                        <a:pt x="3519137" y="1312992"/>
                        <a:pt x="3559129" y="1263979"/>
                      </a:cubicBezTo>
                      <a:lnTo>
                        <a:pt x="3609086" y="1225240"/>
                      </a:lnTo>
                      <a:lnTo>
                        <a:pt x="4076303" y="1011771"/>
                      </a:lnTo>
                      <a:cubicBezTo>
                        <a:pt x="4178815" y="964934"/>
                        <a:pt x="4227649" y="851960"/>
                        <a:pt x="4185375" y="759436"/>
                      </a:cubicBezTo>
                      <a:lnTo>
                        <a:pt x="4185374" y="759436"/>
                      </a:lnTo>
                      <a:close/>
                      <a:moveTo>
                        <a:pt x="3585415" y="279315"/>
                      </a:moveTo>
                      <a:lnTo>
                        <a:pt x="3761988" y="386586"/>
                      </a:lnTo>
                      <a:cubicBezTo>
                        <a:pt x="3890355" y="473309"/>
                        <a:pt x="4009929" y="572061"/>
                        <a:pt x="4119092" y="681224"/>
                      </a:cubicBezTo>
                      <a:lnTo>
                        <a:pt x="4132983" y="696508"/>
                      </a:lnTo>
                      <a:lnTo>
                        <a:pt x="4076885" y="665815"/>
                      </a:lnTo>
                      <a:cubicBezTo>
                        <a:pt x="4029444" y="650845"/>
                        <a:pt x="3974473" y="653296"/>
                        <a:pt x="3923217" y="676714"/>
                      </a:cubicBezTo>
                      <a:lnTo>
                        <a:pt x="3568308" y="838870"/>
                      </a:lnTo>
                      <a:lnTo>
                        <a:pt x="3537778" y="848706"/>
                      </a:lnTo>
                      <a:cubicBezTo>
                        <a:pt x="3465114" y="863023"/>
                        <a:pt x="3384961" y="817999"/>
                        <a:pt x="3347972" y="737041"/>
                      </a:cubicBezTo>
                      <a:cubicBezTo>
                        <a:pt x="3305698" y="644517"/>
                        <a:pt x="3335809" y="540098"/>
                        <a:pt x="3415228" y="503812"/>
                      </a:cubicBezTo>
                      <a:lnTo>
                        <a:pt x="3013435" y="687389"/>
                      </a:lnTo>
                      <a:lnTo>
                        <a:pt x="2971619" y="706494"/>
                      </a:lnTo>
                      <a:lnTo>
                        <a:pt x="2971624" y="706491"/>
                      </a:lnTo>
                      <a:lnTo>
                        <a:pt x="3463290" y="481851"/>
                      </a:lnTo>
                      <a:cubicBezTo>
                        <a:pt x="3540175" y="446723"/>
                        <a:pt x="3586864" y="374394"/>
                        <a:pt x="3587570" y="301391"/>
                      </a:cubicBezTo>
                      <a:close/>
                      <a:moveTo>
                        <a:pt x="1603160" y="116733"/>
                      </a:moveTo>
                      <a:lnTo>
                        <a:pt x="1219422" y="292061"/>
                      </a:lnTo>
                      <a:lnTo>
                        <a:pt x="1262773" y="265724"/>
                      </a:lnTo>
                      <a:cubicBezTo>
                        <a:pt x="1331152" y="228579"/>
                        <a:pt x="1401527" y="194642"/>
                        <a:pt x="1473696" y="164117"/>
                      </a:cubicBezTo>
                      <a:close/>
                      <a:moveTo>
                        <a:pt x="2962887" y="39898"/>
                      </a:moveTo>
                      <a:lnTo>
                        <a:pt x="3130433" y="82979"/>
                      </a:lnTo>
                      <a:lnTo>
                        <a:pt x="3307796" y="147894"/>
                      </a:lnTo>
                      <a:lnTo>
                        <a:pt x="3167670" y="211919"/>
                      </a:lnTo>
                      <a:lnTo>
                        <a:pt x="3182571" y="202874"/>
                      </a:lnTo>
                      <a:lnTo>
                        <a:pt x="3168634" y="207365"/>
                      </a:lnTo>
                      <a:cubicBezTo>
                        <a:pt x="3095969" y="221683"/>
                        <a:pt x="3015816" y="176658"/>
                        <a:pt x="2978827" y="95701"/>
                      </a:cubicBezTo>
                      <a:close/>
                      <a:moveTo>
                        <a:pt x="2745075" y="0"/>
                      </a:moveTo>
                      <a:lnTo>
                        <a:pt x="2745075" y="0"/>
                      </a:lnTo>
                      <a:lnTo>
                        <a:pt x="2665456" y="36377"/>
                      </a:lnTo>
                      <a:lnTo>
                        <a:pt x="2665448" y="36381"/>
                      </a:lnTo>
                      <a:lnTo>
                        <a:pt x="2707264" y="17275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65" name="Circle: Hollow 64">
              <a:extLst>
                <a:ext uri="{FF2B5EF4-FFF2-40B4-BE49-F238E27FC236}">
                  <a16:creationId xmlns:a16="http://schemas.microsoft.com/office/drawing/2014/main" id="{A174C8EC-1560-4872-8D75-6BCB37366EBB}"/>
                </a:ext>
              </a:extLst>
            </p:cNvPr>
            <p:cNvSpPr/>
            <p:nvPr/>
          </p:nvSpPr>
          <p:spPr>
            <a:xfrm>
              <a:off x="3849261" y="2489200"/>
              <a:ext cx="3761526" cy="3761526"/>
            </a:xfrm>
            <a:prstGeom prst="donut">
              <a:avLst>
                <a:gd name="adj" fmla="val 1393"/>
              </a:avLst>
            </a:prstGeom>
            <a:noFill/>
            <a:ln w="6350">
              <a:solidFill>
                <a:srgbClr val="FF0066">
                  <a:alpha val="3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97B694-875C-4A23-84B0-F6005DD6F5DA}"/>
              </a:ext>
            </a:extLst>
          </p:cNvPr>
          <p:cNvSpPr txBox="1"/>
          <p:nvPr/>
        </p:nvSpPr>
        <p:spPr>
          <a:xfrm>
            <a:off x="3083006" y="1525347"/>
            <a:ext cx="203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CC66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BEGIN</a:t>
            </a:r>
            <a:endParaRPr lang="en-US" sz="4000" dirty="0">
              <a:solidFill>
                <a:srgbClr val="CC66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7D8EB7-BFBC-4F34-8C7E-A09AC1CB576A}"/>
              </a:ext>
            </a:extLst>
          </p:cNvPr>
          <p:cNvSpPr txBox="1"/>
          <p:nvPr/>
        </p:nvSpPr>
        <p:spPr>
          <a:xfrm>
            <a:off x="3315608" y="2238217"/>
            <a:ext cx="203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CC00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endParaRPr lang="en-US" sz="2800" dirty="0">
              <a:solidFill>
                <a:srgbClr val="CC00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FFB21-330F-47B3-9274-12D0C3774747}"/>
              </a:ext>
            </a:extLst>
          </p:cNvPr>
          <p:cNvSpPr txBox="1"/>
          <p:nvPr/>
        </p:nvSpPr>
        <p:spPr>
          <a:xfrm>
            <a:off x="4276110" y="2613146"/>
            <a:ext cx="4467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rgbClr val="CC0066"/>
                </a:solidFill>
                <a:latin typeface="Algerian" panose="04020705040A02060702" pitchFamily="82" charset="0"/>
              </a:rPr>
              <a:t>JOURNEY</a:t>
            </a:r>
            <a:endParaRPr lang="en-US" sz="7200" dirty="0">
              <a:solidFill>
                <a:srgbClr val="CC0066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A652F-0A7E-4795-925D-A51902460F62}"/>
              </a:ext>
            </a:extLst>
          </p:cNvPr>
          <p:cNvSpPr txBox="1"/>
          <p:nvPr/>
        </p:nvSpPr>
        <p:spPr>
          <a:xfrm>
            <a:off x="5257252" y="3694617"/>
            <a:ext cx="336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rgbClr val="CC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LITERATURE TO CODES </a:t>
            </a:r>
            <a:endParaRPr lang="en-US" sz="2000" spc="300" dirty="0">
              <a:solidFill>
                <a:srgbClr val="CC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A8724-4119-4466-9CD8-59AA6059EB57}"/>
              </a:ext>
            </a:extLst>
          </p:cNvPr>
          <p:cNvSpPr txBox="1"/>
          <p:nvPr/>
        </p:nvSpPr>
        <p:spPr>
          <a:xfrm>
            <a:off x="6161390" y="4503501"/>
            <a:ext cx="3501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Abadi" panose="020B0604020104020204" pitchFamily="34" charset="0"/>
              </a:rPr>
              <a:t>The truly intimating and  unique journey untaken to change fate from Literature to Code. From the table of a Laurate who endured every problem to step ahead in the field of Technology.</a:t>
            </a:r>
            <a:endParaRPr lang="en-US" sz="1600" dirty="0"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CE6B70-7909-4873-BA09-29CD215A7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572" y="5927204"/>
            <a:ext cx="1240064" cy="124006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7105F9-9079-4728-B043-DCD52CBF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D9C8936-551A-4F86-9D1A-48E91F4E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1A4B-3B09-48FD-AD7E-49EC09EEAF82}" type="datetime1">
              <a:rPr lang="en-US" smtClean="0"/>
              <a:t>11/2/2018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7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7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7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9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9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9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0" grpId="0" animBg="1"/>
      <p:bldP spid="43" grpId="0" animBg="1"/>
      <p:bldP spid="45" grpId="0" animBg="1"/>
      <p:bldP spid="2" grpId="0" build="allAtOnce"/>
      <p:bldP spid="22" grpId="0" build="allAtOnce"/>
      <p:bldP spid="4" grpId="0" build="allAtOnce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26EA350-623D-48CB-ADB8-9D261EB66984}"/>
              </a:ext>
            </a:extLst>
          </p:cNvPr>
          <p:cNvSpPr/>
          <p:nvPr/>
        </p:nvSpPr>
        <p:spPr>
          <a:xfrm>
            <a:off x="335897" y="1025832"/>
            <a:ext cx="2385079" cy="5087990"/>
          </a:xfrm>
          <a:custGeom>
            <a:avLst/>
            <a:gdLst>
              <a:gd name="connsiteX0" fmla="*/ 2385079 w 2385079"/>
              <a:gd name="connsiteY0" fmla="*/ 0 h 5087990"/>
              <a:gd name="connsiteX1" fmla="*/ 2385079 w 2385079"/>
              <a:gd name="connsiteY1" fmla="*/ 5087990 h 5087990"/>
              <a:gd name="connsiteX2" fmla="*/ 2291473 w 2385079"/>
              <a:gd name="connsiteY2" fmla="*/ 5083263 h 5087990"/>
              <a:gd name="connsiteX3" fmla="*/ 0 w 2385079"/>
              <a:gd name="connsiteY3" fmla="*/ 2543995 h 5087990"/>
              <a:gd name="connsiteX4" fmla="*/ 2291473 w 2385079"/>
              <a:gd name="connsiteY4" fmla="*/ 4727 h 508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079" h="5087990">
                <a:moveTo>
                  <a:pt x="2385079" y="0"/>
                </a:moveTo>
                <a:lnTo>
                  <a:pt x="2385079" y="5087990"/>
                </a:lnTo>
                <a:lnTo>
                  <a:pt x="2291473" y="5083263"/>
                </a:lnTo>
                <a:cubicBezTo>
                  <a:pt x="1004387" y="4952552"/>
                  <a:pt x="0" y="3865567"/>
                  <a:pt x="0" y="2543995"/>
                </a:cubicBezTo>
                <a:cubicBezTo>
                  <a:pt x="0" y="1222423"/>
                  <a:pt x="1004387" y="135438"/>
                  <a:pt x="2291473" y="4727"/>
                </a:cubicBezTo>
                <a:close/>
              </a:path>
            </a:pathLst>
          </a:custGeom>
          <a:solidFill>
            <a:srgbClr val="F1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15BBF9-A6C1-4EFE-9C14-134678C40BF8}"/>
              </a:ext>
            </a:extLst>
          </p:cNvPr>
          <p:cNvSpPr/>
          <p:nvPr/>
        </p:nvSpPr>
        <p:spPr>
          <a:xfrm>
            <a:off x="2295525" y="3569826"/>
            <a:ext cx="1066800" cy="3288173"/>
          </a:xfrm>
          <a:prstGeom prst="rect">
            <a:avLst/>
          </a:prstGeom>
          <a:solidFill>
            <a:srgbClr val="F1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2F2E59-CF63-4603-B444-C6EAE57CAE10}"/>
              </a:ext>
            </a:extLst>
          </p:cNvPr>
          <p:cNvSpPr/>
          <p:nvPr/>
        </p:nvSpPr>
        <p:spPr>
          <a:xfrm>
            <a:off x="1809750" y="0"/>
            <a:ext cx="2038350" cy="4305300"/>
          </a:xfrm>
          <a:prstGeom prst="rect">
            <a:avLst/>
          </a:prstGeom>
          <a:solidFill>
            <a:srgbClr val="F1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A332F4-82CC-4C4E-BEAE-CD6BB009837F}"/>
              </a:ext>
            </a:extLst>
          </p:cNvPr>
          <p:cNvSpPr/>
          <p:nvPr/>
        </p:nvSpPr>
        <p:spPr>
          <a:xfrm>
            <a:off x="1388864" y="1929521"/>
            <a:ext cx="2998958" cy="299895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4725F0F-A8B8-4388-8DEE-95B75F9DE662}"/>
              </a:ext>
            </a:extLst>
          </p:cNvPr>
          <p:cNvSpPr/>
          <p:nvPr/>
        </p:nvSpPr>
        <p:spPr>
          <a:xfrm>
            <a:off x="1388864" y="1929521"/>
            <a:ext cx="2998958" cy="2998958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475A18-5EEA-4D75-8393-28ACE4A9ADE1}"/>
              </a:ext>
            </a:extLst>
          </p:cNvPr>
          <p:cNvSpPr/>
          <p:nvPr/>
        </p:nvSpPr>
        <p:spPr>
          <a:xfrm>
            <a:off x="841828" y="0"/>
            <a:ext cx="4093030" cy="5475515"/>
          </a:xfrm>
          <a:custGeom>
            <a:avLst/>
            <a:gdLst>
              <a:gd name="connsiteX0" fmla="*/ 1 w 4093030"/>
              <a:gd name="connsiteY0" fmla="*/ 0 h 5475515"/>
              <a:gd name="connsiteX1" fmla="*/ 508001 w 4093030"/>
              <a:gd name="connsiteY1" fmla="*/ 0 h 5475515"/>
              <a:gd name="connsiteX2" fmla="*/ 508001 w 4093030"/>
              <a:gd name="connsiteY2" fmla="*/ 3429000 h 5475515"/>
              <a:gd name="connsiteX3" fmla="*/ 514985 w 4093030"/>
              <a:gd name="connsiteY3" fmla="*/ 3429000 h 5475515"/>
              <a:gd name="connsiteX4" fmla="*/ 2046515 w 4093030"/>
              <a:gd name="connsiteY4" fmla="*/ 4960530 h 5475515"/>
              <a:gd name="connsiteX5" fmla="*/ 3578045 w 4093030"/>
              <a:gd name="connsiteY5" fmla="*/ 3429000 h 5475515"/>
              <a:gd name="connsiteX6" fmla="*/ 3316484 w 4093030"/>
              <a:gd name="connsiteY6" fmla="*/ 2572707 h 5475515"/>
              <a:gd name="connsiteX7" fmla="*/ 3311690 w 4093030"/>
              <a:gd name="connsiteY7" fmla="*/ 2566296 h 5475515"/>
              <a:gd name="connsiteX8" fmla="*/ 3317622 w 4093030"/>
              <a:gd name="connsiteY8" fmla="*/ 2562056 h 5475515"/>
              <a:gd name="connsiteX9" fmla="*/ 3291661 w 4093030"/>
              <a:gd name="connsiteY9" fmla="*/ 2523477 h 5475515"/>
              <a:gd name="connsiteX10" fmla="*/ 3271700 w 4093030"/>
              <a:gd name="connsiteY10" fmla="*/ 2424419 h 5475515"/>
              <a:gd name="connsiteX11" fmla="*/ 3525700 w 4093030"/>
              <a:gd name="connsiteY11" fmla="*/ 2169932 h 5475515"/>
              <a:gd name="connsiteX12" fmla="*/ 3705305 w 4093030"/>
              <a:gd name="connsiteY12" fmla="*/ 2244470 h 5475515"/>
              <a:gd name="connsiteX13" fmla="*/ 3723683 w 4093030"/>
              <a:gd name="connsiteY13" fmla="*/ 2271781 h 5475515"/>
              <a:gd name="connsiteX14" fmla="*/ 3730032 w 4093030"/>
              <a:gd name="connsiteY14" fmla="*/ 2267242 h 5475515"/>
              <a:gd name="connsiteX15" fmla="*/ 3753794 w 4093030"/>
              <a:gd name="connsiteY15" fmla="*/ 2300134 h 5475515"/>
              <a:gd name="connsiteX16" fmla="*/ 4093030 w 4093030"/>
              <a:gd name="connsiteY16" fmla="*/ 3429000 h 5475515"/>
              <a:gd name="connsiteX17" fmla="*/ 2046515 w 4093030"/>
              <a:gd name="connsiteY17" fmla="*/ 5475515 h 5475515"/>
              <a:gd name="connsiteX18" fmla="*/ 0 w 4093030"/>
              <a:gd name="connsiteY18" fmla="*/ 3429000 h 5475515"/>
              <a:gd name="connsiteX19" fmla="*/ 1 w 4093030"/>
              <a:gd name="connsiteY19" fmla="*/ 3428978 h 547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93030" h="5475515">
                <a:moveTo>
                  <a:pt x="1" y="0"/>
                </a:moveTo>
                <a:lnTo>
                  <a:pt x="508001" y="0"/>
                </a:lnTo>
                <a:lnTo>
                  <a:pt x="508001" y="3429000"/>
                </a:lnTo>
                <a:lnTo>
                  <a:pt x="514985" y="3429000"/>
                </a:lnTo>
                <a:cubicBezTo>
                  <a:pt x="514985" y="4274841"/>
                  <a:pt x="1200674" y="4960530"/>
                  <a:pt x="2046515" y="4960530"/>
                </a:cubicBezTo>
                <a:cubicBezTo>
                  <a:pt x="2892356" y="4960530"/>
                  <a:pt x="3578045" y="4274841"/>
                  <a:pt x="3578045" y="3429000"/>
                </a:cubicBezTo>
                <a:cubicBezTo>
                  <a:pt x="3578045" y="3111810"/>
                  <a:pt x="3481620" y="2817141"/>
                  <a:pt x="3316484" y="2572707"/>
                </a:cubicBezTo>
                <a:lnTo>
                  <a:pt x="3311690" y="2566296"/>
                </a:lnTo>
                <a:lnTo>
                  <a:pt x="3317622" y="2562056"/>
                </a:lnTo>
                <a:lnTo>
                  <a:pt x="3291661" y="2523477"/>
                </a:lnTo>
                <a:cubicBezTo>
                  <a:pt x="3278808" y="2493030"/>
                  <a:pt x="3271700" y="2459556"/>
                  <a:pt x="3271700" y="2424419"/>
                </a:cubicBezTo>
                <a:cubicBezTo>
                  <a:pt x="3271700" y="2283870"/>
                  <a:pt x="3385420" y="2169932"/>
                  <a:pt x="3525700" y="2169932"/>
                </a:cubicBezTo>
                <a:cubicBezTo>
                  <a:pt x="3595840" y="2169932"/>
                  <a:pt x="3659340" y="2198417"/>
                  <a:pt x="3705305" y="2244470"/>
                </a:cubicBezTo>
                <a:lnTo>
                  <a:pt x="3723683" y="2271781"/>
                </a:lnTo>
                <a:lnTo>
                  <a:pt x="3730032" y="2267242"/>
                </a:lnTo>
                <a:lnTo>
                  <a:pt x="3753794" y="2300134"/>
                </a:lnTo>
                <a:cubicBezTo>
                  <a:pt x="3968177" y="2623712"/>
                  <a:pt x="4093030" y="3011776"/>
                  <a:pt x="4093030" y="3429000"/>
                </a:cubicBezTo>
                <a:cubicBezTo>
                  <a:pt x="4093030" y="4559259"/>
                  <a:pt x="3176774" y="5475515"/>
                  <a:pt x="2046515" y="5475515"/>
                </a:cubicBezTo>
                <a:cubicBezTo>
                  <a:pt x="916256" y="5475515"/>
                  <a:pt x="0" y="4559259"/>
                  <a:pt x="0" y="3429000"/>
                </a:cubicBezTo>
                <a:lnTo>
                  <a:pt x="1" y="3428978"/>
                </a:lnTo>
                <a:close/>
              </a:path>
            </a:pathLst>
          </a:custGeom>
          <a:gradFill flip="none" rotWithShape="1">
            <a:gsLst>
              <a:gs pos="0">
                <a:srgbClr val="541388"/>
              </a:gs>
              <a:gs pos="51000">
                <a:srgbClr val="D90368"/>
              </a:gs>
              <a:gs pos="100000">
                <a:srgbClr val="FFD4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69D3E4-BF25-4849-8C89-BEED85BCFF00}"/>
              </a:ext>
            </a:extLst>
          </p:cNvPr>
          <p:cNvGrpSpPr/>
          <p:nvPr/>
        </p:nvGrpSpPr>
        <p:grpSpPr>
          <a:xfrm>
            <a:off x="5355744" y="2087399"/>
            <a:ext cx="2616275" cy="1453034"/>
            <a:chOff x="5956225" y="2037521"/>
            <a:chExt cx="2616275" cy="145303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CCE676-C8E5-4DBA-904F-A74E496E164D}"/>
                </a:ext>
              </a:extLst>
            </p:cNvPr>
            <p:cNvSpPr/>
            <p:nvPr/>
          </p:nvSpPr>
          <p:spPr>
            <a:xfrm>
              <a:off x="5956225" y="2037521"/>
              <a:ext cx="720000" cy="720000"/>
            </a:xfrm>
            <a:prstGeom prst="ellipse">
              <a:avLst/>
            </a:prstGeom>
            <a:solidFill>
              <a:srgbClr val="5413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9A297A-AFD5-488E-AABA-14D71719EE3E}"/>
                </a:ext>
              </a:extLst>
            </p:cNvPr>
            <p:cNvSpPr txBox="1"/>
            <p:nvPr/>
          </p:nvSpPr>
          <p:spPr>
            <a:xfrm>
              <a:off x="6698954" y="2243632"/>
              <a:ext cx="1171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IDEA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A7613EA-EC8D-4660-A914-298D5D49BCC4}"/>
                </a:ext>
              </a:extLst>
            </p:cNvPr>
            <p:cNvSpPr txBox="1"/>
            <p:nvPr/>
          </p:nvSpPr>
          <p:spPr>
            <a:xfrm>
              <a:off x="5996483" y="2844224"/>
              <a:ext cx="2576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panose="00000400000000000000" pitchFamily="2" charset="0"/>
                </a:rPr>
                <a:t>An idea struck my brain when I came across the Technical advancement taking place in the present society. And a urge to read about technical development overtook the sub-conscious mind 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12F3312-0D79-4683-9C7C-2B149B88EFC6}"/>
              </a:ext>
            </a:extLst>
          </p:cNvPr>
          <p:cNvGrpSpPr/>
          <p:nvPr/>
        </p:nvGrpSpPr>
        <p:grpSpPr>
          <a:xfrm>
            <a:off x="5355744" y="4245290"/>
            <a:ext cx="2616275" cy="1453034"/>
            <a:chOff x="5956225" y="2037521"/>
            <a:chExt cx="2616275" cy="145303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B149D2D-DE12-4222-8947-002108CB0280}"/>
                </a:ext>
              </a:extLst>
            </p:cNvPr>
            <p:cNvSpPr/>
            <p:nvPr/>
          </p:nvSpPr>
          <p:spPr>
            <a:xfrm>
              <a:off x="5956225" y="2037521"/>
              <a:ext cx="720000" cy="720000"/>
            </a:xfrm>
            <a:prstGeom prst="ellipse">
              <a:avLst/>
            </a:prstGeom>
            <a:solidFill>
              <a:srgbClr val="D9036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8E4681-0038-4968-8E0B-A5D59EB70876}"/>
                </a:ext>
              </a:extLst>
            </p:cNvPr>
            <p:cNvSpPr txBox="1"/>
            <p:nvPr/>
          </p:nvSpPr>
          <p:spPr>
            <a:xfrm>
              <a:off x="6698953" y="2243632"/>
              <a:ext cx="1311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RESEARCH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1D8121-751C-4F8B-B423-5FF23D0797D6}"/>
                </a:ext>
              </a:extLst>
            </p:cNvPr>
            <p:cNvSpPr txBox="1"/>
            <p:nvPr/>
          </p:nvSpPr>
          <p:spPr>
            <a:xfrm>
              <a:off x="5996483" y="2844224"/>
              <a:ext cx="2576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panose="00000400000000000000" pitchFamily="2" charset="0"/>
                </a:rPr>
                <a:t>Knowledge is always incomplete without research and thus  curiosity led to the establishment of research as many information possible for collection of the best technical field to advance in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601C99-7370-48B2-A09D-4C588CF98CF7}"/>
              </a:ext>
            </a:extLst>
          </p:cNvPr>
          <p:cNvGrpSpPr/>
          <p:nvPr/>
        </p:nvGrpSpPr>
        <p:grpSpPr>
          <a:xfrm>
            <a:off x="9077733" y="2087399"/>
            <a:ext cx="2616275" cy="1453034"/>
            <a:chOff x="5956225" y="2037521"/>
            <a:chExt cx="2616275" cy="145303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750AC1C-F713-4C16-90CD-CF424BED2655}"/>
                </a:ext>
              </a:extLst>
            </p:cNvPr>
            <p:cNvSpPr/>
            <p:nvPr/>
          </p:nvSpPr>
          <p:spPr>
            <a:xfrm>
              <a:off x="5956225" y="2037521"/>
              <a:ext cx="720000" cy="720000"/>
            </a:xfrm>
            <a:prstGeom prst="ellipse">
              <a:avLst/>
            </a:prstGeom>
            <a:solidFill>
              <a:srgbClr val="2E294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1FBF741-0D55-4BF6-B039-BA7844EF6878}"/>
                </a:ext>
              </a:extLst>
            </p:cNvPr>
            <p:cNvSpPr txBox="1"/>
            <p:nvPr/>
          </p:nvSpPr>
          <p:spPr>
            <a:xfrm>
              <a:off x="6698953" y="2243632"/>
              <a:ext cx="18735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BEGINNING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A1B645-8708-4B87-8094-D002C4604F7D}"/>
                </a:ext>
              </a:extLst>
            </p:cNvPr>
            <p:cNvSpPr txBox="1"/>
            <p:nvPr/>
          </p:nvSpPr>
          <p:spPr>
            <a:xfrm>
              <a:off x="5996483" y="2844224"/>
              <a:ext cx="2576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panose="00000400000000000000" pitchFamily="2" charset="0"/>
                </a:rPr>
                <a:t>Now, the main question that arouse was Where to Begin from. The field is very  vast and directionless. To walk this road a strong mind set will be required. Motivation is the first step opted for.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B043366-12DA-493D-AA42-06FA891F8BD2}"/>
              </a:ext>
            </a:extLst>
          </p:cNvPr>
          <p:cNvGrpSpPr/>
          <p:nvPr/>
        </p:nvGrpSpPr>
        <p:grpSpPr>
          <a:xfrm>
            <a:off x="9239828" y="4245290"/>
            <a:ext cx="2616275" cy="1453034"/>
            <a:chOff x="5956225" y="2037521"/>
            <a:chExt cx="2616275" cy="145303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2F7C4F2-7405-496C-9216-89C94FF26312}"/>
                </a:ext>
              </a:extLst>
            </p:cNvPr>
            <p:cNvSpPr/>
            <p:nvPr/>
          </p:nvSpPr>
          <p:spPr>
            <a:xfrm>
              <a:off x="5956225" y="2037521"/>
              <a:ext cx="720000" cy="72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D1D0E1-5BFB-48C4-B407-42F122A581EC}"/>
                </a:ext>
              </a:extLst>
            </p:cNvPr>
            <p:cNvSpPr txBox="1"/>
            <p:nvPr/>
          </p:nvSpPr>
          <p:spPr>
            <a:xfrm>
              <a:off x="6698953" y="2243632"/>
              <a:ext cx="1367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DISCOVERY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1F62015-2123-41F5-815E-E09E4B1555FA}"/>
                </a:ext>
              </a:extLst>
            </p:cNvPr>
            <p:cNvSpPr txBox="1"/>
            <p:nvPr/>
          </p:nvSpPr>
          <p:spPr>
            <a:xfrm>
              <a:off x="5996483" y="2844224"/>
              <a:ext cx="2576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panose="00000400000000000000" pitchFamily="2" charset="0"/>
                </a:rPr>
                <a:t>Research led to the discovery of how to begin a career in the technical field without being lost on the way and how to get help and uplift oneself  when life takes a toll.</a:t>
              </a:r>
            </a:p>
          </p:txBody>
        </p:sp>
      </p:grpSp>
      <p:pic>
        <p:nvPicPr>
          <p:cNvPr id="70" name="Graphic 69" descr="Lightbulb">
            <a:extLst>
              <a:ext uri="{FF2B5EF4-FFF2-40B4-BE49-F238E27FC236}">
                <a16:creationId xmlns:a16="http://schemas.microsoft.com/office/drawing/2014/main" id="{7CB0C896-C6D6-4834-A6B2-B2DEBFEFE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1148" y="2235895"/>
            <a:ext cx="477456" cy="47745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1083CDD-34A4-470D-BBAF-414655FF2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068" y="4385892"/>
            <a:ext cx="438795" cy="438795"/>
          </a:xfrm>
          <a:prstGeom prst="rect">
            <a:avLst/>
          </a:prstGeom>
        </p:spPr>
      </p:pic>
      <p:pic>
        <p:nvPicPr>
          <p:cNvPr id="74" name="Graphic 73" descr="Laptop">
            <a:extLst>
              <a:ext uri="{FF2B5EF4-FFF2-40B4-BE49-F238E27FC236}">
                <a16:creationId xmlns:a16="http://schemas.microsoft.com/office/drawing/2014/main" id="{DD672DEB-355B-4132-A447-6D43040DC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2108" y="2213176"/>
            <a:ext cx="457200" cy="457200"/>
          </a:xfrm>
          <a:prstGeom prst="rect">
            <a:avLst/>
          </a:prstGeom>
        </p:spPr>
      </p:pic>
      <p:pic>
        <p:nvPicPr>
          <p:cNvPr id="76" name="Graphic 75" descr="Network">
            <a:extLst>
              <a:ext uri="{FF2B5EF4-FFF2-40B4-BE49-F238E27FC236}">
                <a16:creationId xmlns:a16="http://schemas.microsoft.com/office/drawing/2014/main" id="{09000B2E-B41C-46DE-B891-1263194ADD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00576" y="4361320"/>
            <a:ext cx="457200" cy="457200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47D95C91-8384-48A8-A66B-9BF957068124}"/>
              </a:ext>
            </a:extLst>
          </p:cNvPr>
          <p:cNvSpPr/>
          <p:nvPr/>
        </p:nvSpPr>
        <p:spPr>
          <a:xfrm>
            <a:off x="3111939" y="289671"/>
            <a:ext cx="1472321" cy="1472321"/>
          </a:xfrm>
          <a:prstGeom prst="ellipse">
            <a:avLst/>
          </a:prstGeom>
          <a:solidFill>
            <a:srgbClr val="F1E9D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696D21-280C-4A8C-8E1B-54B347011258}"/>
              </a:ext>
            </a:extLst>
          </p:cNvPr>
          <p:cNvSpPr txBox="1"/>
          <p:nvPr/>
        </p:nvSpPr>
        <p:spPr>
          <a:xfrm>
            <a:off x="3084075" y="483017"/>
            <a:ext cx="2461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gradFill>
                  <a:gsLst>
                    <a:gs pos="0">
                      <a:srgbClr val="541388"/>
                    </a:gs>
                    <a:gs pos="51000">
                      <a:srgbClr val="D90368"/>
                    </a:gs>
                    <a:gs pos="100000">
                      <a:srgbClr val="FFD400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THE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DFCD2A-44A7-42EB-AB34-93CBF6A8CB24}"/>
              </a:ext>
            </a:extLst>
          </p:cNvPr>
          <p:cNvSpPr txBox="1"/>
          <p:nvPr/>
        </p:nvSpPr>
        <p:spPr>
          <a:xfrm>
            <a:off x="4584260" y="1064830"/>
            <a:ext cx="4093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300" dirty="0">
                <a:gradFill>
                  <a:gsLst>
                    <a:gs pos="0">
                      <a:srgbClr val="541388"/>
                    </a:gs>
                    <a:gs pos="51000">
                      <a:srgbClr val="D90368"/>
                    </a:gs>
                    <a:gs pos="100000">
                      <a:srgbClr val="FFD400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BEGINNING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6EEDEEE-BF7D-4600-986E-4C6A426C1CB8}"/>
              </a:ext>
            </a:extLst>
          </p:cNvPr>
          <p:cNvSpPr/>
          <p:nvPr/>
        </p:nvSpPr>
        <p:spPr>
          <a:xfrm flipV="1">
            <a:off x="9766003" y="456929"/>
            <a:ext cx="2425998" cy="133622"/>
          </a:xfrm>
          <a:prstGeom prst="rect">
            <a:avLst/>
          </a:prstGeom>
          <a:solidFill>
            <a:srgbClr val="F1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C0B79F7-C5D7-4C9B-926E-A59DADBA21B2}"/>
              </a:ext>
            </a:extLst>
          </p:cNvPr>
          <p:cNvSpPr/>
          <p:nvPr/>
        </p:nvSpPr>
        <p:spPr>
          <a:xfrm flipV="1">
            <a:off x="11144250" y="591841"/>
            <a:ext cx="1047748" cy="85413"/>
          </a:xfrm>
          <a:prstGeom prst="rect">
            <a:avLst/>
          </a:prstGeom>
          <a:solidFill>
            <a:srgbClr val="541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CE5E8B-7D33-48CB-BB4A-729C25332BBF}"/>
              </a:ext>
            </a:extLst>
          </p:cNvPr>
          <p:cNvSpPr/>
          <p:nvPr/>
        </p:nvSpPr>
        <p:spPr>
          <a:xfrm flipV="1">
            <a:off x="3362325" y="6379204"/>
            <a:ext cx="8829674" cy="133622"/>
          </a:xfrm>
          <a:prstGeom prst="rect">
            <a:avLst/>
          </a:prstGeom>
          <a:gradFill flip="none" rotWithShape="1">
            <a:gsLst>
              <a:gs pos="0">
                <a:srgbClr val="541388"/>
              </a:gs>
              <a:gs pos="51000">
                <a:srgbClr val="D90368"/>
              </a:gs>
              <a:gs pos="100000">
                <a:srgbClr val="FFD4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575CB1-B6EA-4FEC-BCFD-99A939E3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C748-FB94-44C8-AD9E-ACE119E0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C42-1D8D-4005-BB6E-96FD010FC820}" type="datetime1">
              <a:rPr lang="en-US" smtClean="0"/>
              <a:t>11/2/2018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8E075-FC4C-4EC9-ABB5-332268F10D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85949" y="5891586"/>
            <a:ext cx="1243692" cy="13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66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7" grpId="0" animBg="1"/>
      <p:bldP spid="77" grpId="1" animBg="1"/>
      <p:bldP spid="81" grpId="0"/>
      <p:bldP spid="81" grpId="1"/>
      <p:bldP spid="82" grpId="0"/>
      <p:bldP spid="82" grpId="1"/>
      <p:bldP spid="86" grpId="0" animBg="1"/>
      <p:bldP spid="87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70F6F57-C76B-46B1-80B2-6D09983A0F1E}"/>
              </a:ext>
            </a:extLst>
          </p:cNvPr>
          <p:cNvGrpSpPr/>
          <p:nvPr/>
        </p:nvGrpSpPr>
        <p:grpSpPr>
          <a:xfrm>
            <a:off x="3359532" y="-11131"/>
            <a:ext cx="3182563" cy="6226969"/>
            <a:chOff x="2894183" y="-905525"/>
            <a:chExt cx="3182563" cy="622696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DAC8331-3A85-4C11-8598-E1F295302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682335" y="2787779"/>
              <a:ext cx="57964" cy="236752"/>
            </a:xfrm>
            <a:prstGeom prst="rect">
              <a:avLst/>
            </a:prstGeom>
          </p:spPr>
        </p:pic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17DF3D-698A-4AC8-8F52-2D6796C309B9}"/>
                </a:ext>
              </a:extLst>
            </p:cNvPr>
            <p:cNvSpPr/>
            <p:nvPr/>
          </p:nvSpPr>
          <p:spPr>
            <a:xfrm rot="12978071">
              <a:off x="2894183" y="1963414"/>
              <a:ext cx="3182563" cy="3358030"/>
            </a:xfrm>
            <a:custGeom>
              <a:avLst/>
              <a:gdLst>
                <a:gd name="connsiteX0" fmla="*/ 2164378 w 3754650"/>
                <a:gd name="connsiteY0" fmla="*/ 2626451 h 3653774"/>
                <a:gd name="connsiteX1" fmla="*/ 2193588 w 3754650"/>
                <a:gd name="connsiteY1" fmla="*/ 2435540 h 3653774"/>
                <a:gd name="connsiteX2" fmla="*/ 2002676 w 3754650"/>
                <a:gd name="connsiteY2" fmla="*/ 2406330 h 3653774"/>
                <a:gd name="connsiteX3" fmla="*/ 1973467 w 3754650"/>
                <a:gd name="connsiteY3" fmla="*/ 2597242 h 3653774"/>
                <a:gd name="connsiteX4" fmla="*/ 2164378 w 3754650"/>
                <a:gd name="connsiteY4" fmla="*/ 2626451 h 3653774"/>
                <a:gd name="connsiteX5" fmla="*/ 3568096 w 3754650"/>
                <a:gd name="connsiteY5" fmla="*/ 2090141 h 3653774"/>
                <a:gd name="connsiteX6" fmla="*/ 3063270 w 3754650"/>
                <a:gd name="connsiteY6" fmla="*/ 2114504 h 3653774"/>
                <a:gd name="connsiteX7" fmla="*/ 3017441 w 3754650"/>
                <a:gd name="connsiteY7" fmla="*/ 2080650 h 3653774"/>
                <a:gd name="connsiteX8" fmla="*/ 2974265 w 3754650"/>
                <a:gd name="connsiteY8" fmla="*/ 2139099 h 3653774"/>
                <a:gd name="connsiteX9" fmla="*/ 2905505 w 3754650"/>
                <a:gd name="connsiteY9" fmla="*/ 2201135 h 3653774"/>
                <a:gd name="connsiteX10" fmla="*/ 2740811 w 3754650"/>
                <a:gd name="connsiteY10" fmla="*/ 2277539 h 3653774"/>
                <a:gd name="connsiteX11" fmla="*/ 2677502 w 3754650"/>
                <a:gd name="connsiteY11" fmla="*/ 2286221 h 3653774"/>
                <a:gd name="connsiteX12" fmla="*/ 2673765 w 3754650"/>
                <a:gd name="connsiteY12" fmla="*/ 2352565 h 3653774"/>
                <a:gd name="connsiteX13" fmla="*/ 2492500 w 3754650"/>
                <a:gd name="connsiteY13" fmla="*/ 2651883 h 3653774"/>
                <a:gd name="connsiteX14" fmla="*/ 2240260 w 3754650"/>
                <a:gd name="connsiteY14" fmla="*/ 2740293 h 3653774"/>
                <a:gd name="connsiteX15" fmla="*/ 2158014 w 3754650"/>
                <a:gd name="connsiteY15" fmla="*/ 2735660 h 3653774"/>
                <a:gd name="connsiteX16" fmla="*/ 2162632 w 3754650"/>
                <a:gd name="connsiteY16" fmla="*/ 2769335 h 3653774"/>
                <a:gd name="connsiteX17" fmla="*/ 1976434 w 3754650"/>
                <a:gd name="connsiteY17" fmla="*/ 3156236 h 3653774"/>
                <a:gd name="connsiteX18" fmla="*/ 1636610 w 3754650"/>
                <a:gd name="connsiteY18" fmla="*/ 3239712 h 3653774"/>
                <a:gd name="connsiteX19" fmla="*/ 1618042 w 3754650"/>
                <a:gd name="connsiteY19" fmla="*/ 3235023 h 3653774"/>
                <a:gd name="connsiteX20" fmla="*/ 1616965 w 3754650"/>
                <a:gd name="connsiteY20" fmla="*/ 3254144 h 3653774"/>
                <a:gd name="connsiteX21" fmla="*/ 1435700 w 3754650"/>
                <a:gd name="connsiteY21" fmla="*/ 3553462 h 3653774"/>
                <a:gd name="connsiteX22" fmla="*/ 1010824 w 3754650"/>
                <a:gd name="connsiteY22" fmla="*/ 3615458 h 3653774"/>
                <a:gd name="connsiteX23" fmla="*/ 948181 w 3754650"/>
                <a:gd name="connsiteY23" fmla="*/ 3585972 h 3653774"/>
                <a:gd name="connsiteX24" fmla="*/ 903949 w 3754650"/>
                <a:gd name="connsiteY24" fmla="*/ 3612073 h 3653774"/>
                <a:gd name="connsiteX25" fmla="*/ 344566 w 3754650"/>
                <a:gd name="connsiteY25" fmla="*/ 3467220 h 3653774"/>
                <a:gd name="connsiteX26" fmla="*/ 268162 w 3754650"/>
                <a:gd name="connsiteY26" fmla="*/ 3302525 h 3653774"/>
                <a:gd name="connsiteX27" fmla="*/ 264726 w 3754650"/>
                <a:gd name="connsiteY27" fmla="*/ 3277473 h 3653774"/>
                <a:gd name="connsiteX28" fmla="*/ 223080 w 3754650"/>
                <a:gd name="connsiteY28" fmla="*/ 3257869 h 3653774"/>
                <a:gd name="connsiteX29" fmla="*/ 88765 w 3754650"/>
                <a:gd name="connsiteY29" fmla="*/ 3135717 h 3653774"/>
                <a:gd name="connsiteX30" fmla="*/ 117794 w 3754650"/>
                <a:gd name="connsiteY30" fmla="*/ 2558613 h 3653774"/>
                <a:gd name="connsiteX31" fmla="*/ 179553 w 3754650"/>
                <a:gd name="connsiteY31" fmla="*/ 2502893 h 3653774"/>
                <a:gd name="connsiteX32" fmla="*/ 150361 w 3754650"/>
                <a:gd name="connsiteY32" fmla="*/ 2418382 h 3653774"/>
                <a:gd name="connsiteX33" fmla="*/ 324553 w 3754650"/>
                <a:gd name="connsiteY33" fmla="*/ 1943936 h 3653774"/>
                <a:gd name="connsiteX34" fmla="*/ 489247 w 3754650"/>
                <a:gd name="connsiteY34" fmla="*/ 1867532 h 3653774"/>
                <a:gd name="connsiteX35" fmla="*/ 518570 w 3754650"/>
                <a:gd name="connsiteY35" fmla="*/ 1863511 h 3653774"/>
                <a:gd name="connsiteX36" fmla="*/ 517785 w 3754650"/>
                <a:gd name="connsiteY36" fmla="*/ 1857785 h 3653774"/>
                <a:gd name="connsiteX37" fmla="*/ 703984 w 3754650"/>
                <a:gd name="connsiteY37" fmla="*/ 1470884 h 3653774"/>
                <a:gd name="connsiteX38" fmla="*/ 783741 w 3754650"/>
                <a:gd name="connsiteY38" fmla="*/ 1423819 h 3653774"/>
                <a:gd name="connsiteX39" fmla="*/ 846313 w 3754650"/>
                <a:gd name="connsiteY39" fmla="*/ 1402205 h 3653774"/>
                <a:gd name="connsiteX40" fmla="*/ 848615 w 3754650"/>
                <a:gd name="connsiteY40" fmla="*/ 1361343 h 3653774"/>
                <a:gd name="connsiteX41" fmla="*/ 1029880 w 3754650"/>
                <a:gd name="connsiteY41" fmla="*/ 1062026 h 3653774"/>
                <a:gd name="connsiteX42" fmla="*/ 1454755 w 3754650"/>
                <a:gd name="connsiteY42" fmla="*/ 1000029 h 3653774"/>
                <a:gd name="connsiteX43" fmla="*/ 1461126 w 3754650"/>
                <a:gd name="connsiteY43" fmla="*/ 1003028 h 3653774"/>
                <a:gd name="connsiteX44" fmla="*/ 1490000 w 3754650"/>
                <a:gd name="connsiteY44" fmla="*/ 963940 h 3653774"/>
                <a:gd name="connsiteX45" fmla="*/ 1558760 w 3754650"/>
                <a:gd name="connsiteY45" fmla="*/ 901904 h 3653774"/>
                <a:gd name="connsiteX46" fmla="*/ 1723454 w 3754650"/>
                <a:gd name="connsiteY46" fmla="*/ 825500 h 3653774"/>
                <a:gd name="connsiteX47" fmla="*/ 1752039 w 3754650"/>
                <a:gd name="connsiteY47" fmla="*/ 821580 h 3653774"/>
                <a:gd name="connsiteX48" fmla="*/ 1784870 w 3754650"/>
                <a:gd name="connsiteY48" fmla="*/ 751833 h 3653774"/>
                <a:gd name="connsiteX49" fmla="*/ 1907022 w 3754650"/>
                <a:gd name="connsiteY49" fmla="*/ 617518 h 3653774"/>
                <a:gd name="connsiteX50" fmla="*/ 2071716 w 3754650"/>
                <a:gd name="connsiteY50" fmla="*/ 541114 h 3653774"/>
                <a:gd name="connsiteX51" fmla="*/ 2114271 w 3754650"/>
                <a:gd name="connsiteY51" fmla="*/ 535278 h 3653774"/>
                <a:gd name="connsiteX52" fmla="*/ 2121537 w 3754650"/>
                <a:gd name="connsiteY52" fmla="*/ 478773 h 3653774"/>
                <a:gd name="connsiteX53" fmla="*/ 2183763 w 3754650"/>
                <a:gd name="connsiteY53" fmla="*/ 0 h 3653774"/>
                <a:gd name="connsiteX54" fmla="*/ 2245006 w 3754650"/>
                <a:gd name="connsiteY54" fmla="*/ 503263 h 3653774"/>
                <a:gd name="connsiteX55" fmla="*/ 2264124 w 3754650"/>
                <a:gd name="connsiteY55" fmla="*/ 538405 h 3653774"/>
                <a:gd name="connsiteX56" fmla="*/ 2270618 w 3754650"/>
                <a:gd name="connsiteY56" fmla="*/ 540045 h 3653774"/>
                <a:gd name="connsiteX57" fmla="*/ 2275660 w 3754650"/>
                <a:gd name="connsiteY57" fmla="*/ 533220 h 3653774"/>
                <a:gd name="connsiteX58" fmla="*/ 2344419 w 3754650"/>
                <a:gd name="connsiteY58" fmla="*/ 471183 h 3653774"/>
                <a:gd name="connsiteX59" fmla="*/ 2983560 w 3754650"/>
                <a:gd name="connsiteY59" fmla="*/ 568972 h 3653774"/>
                <a:gd name="connsiteX60" fmla="*/ 2999403 w 3754650"/>
                <a:gd name="connsiteY60" fmla="*/ 595820 h 3653774"/>
                <a:gd name="connsiteX61" fmla="*/ 3060687 w 3754650"/>
                <a:gd name="connsiteY61" fmla="*/ 599272 h 3653774"/>
                <a:gd name="connsiteX62" fmla="*/ 3360005 w 3754650"/>
                <a:gd name="connsiteY62" fmla="*/ 780537 h 3653774"/>
                <a:gd name="connsiteX63" fmla="*/ 3422001 w 3754650"/>
                <a:gd name="connsiteY63" fmla="*/ 1205412 h 3653774"/>
                <a:gd name="connsiteX64" fmla="*/ 3389051 w 3754650"/>
                <a:gd name="connsiteY64" fmla="*/ 1275414 h 3653774"/>
                <a:gd name="connsiteX65" fmla="*/ 3451619 w 3754650"/>
                <a:gd name="connsiteY65" fmla="*/ 1291215 h 3653774"/>
                <a:gd name="connsiteX66" fmla="*/ 3665884 w 3754650"/>
                <a:gd name="connsiteY66" fmla="*/ 1451000 h 3653774"/>
                <a:gd name="connsiteX67" fmla="*/ 3568096 w 3754650"/>
                <a:gd name="connsiteY67" fmla="*/ 2090141 h 365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754650" h="3653774">
                  <a:moveTo>
                    <a:pt x="2164378" y="2626451"/>
                  </a:moveTo>
                  <a:cubicBezTo>
                    <a:pt x="2225163" y="2581799"/>
                    <a:pt x="2238241" y="2496324"/>
                    <a:pt x="2193588" y="2435540"/>
                  </a:cubicBezTo>
                  <a:cubicBezTo>
                    <a:pt x="2148935" y="2374755"/>
                    <a:pt x="2063461" y="2361677"/>
                    <a:pt x="2002676" y="2406330"/>
                  </a:cubicBezTo>
                  <a:cubicBezTo>
                    <a:pt x="1941892" y="2450983"/>
                    <a:pt x="1928814" y="2536457"/>
                    <a:pt x="1973467" y="2597242"/>
                  </a:cubicBezTo>
                  <a:cubicBezTo>
                    <a:pt x="2018119" y="2658026"/>
                    <a:pt x="2103594" y="2671104"/>
                    <a:pt x="2164378" y="2626451"/>
                  </a:cubicBezTo>
                  <a:close/>
                  <a:moveTo>
                    <a:pt x="3568096" y="2090141"/>
                  </a:moveTo>
                  <a:cubicBezTo>
                    <a:pt x="3415472" y="2202259"/>
                    <a:pt x="3216355" y="2205661"/>
                    <a:pt x="3063270" y="2114504"/>
                  </a:cubicBezTo>
                  <a:lnTo>
                    <a:pt x="3017441" y="2080650"/>
                  </a:lnTo>
                  <a:lnTo>
                    <a:pt x="2974265" y="2139099"/>
                  </a:lnTo>
                  <a:cubicBezTo>
                    <a:pt x="2953884" y="2161627"/>
                    <a:pt x="2930943" y="2182449"/>
                    <a:pt x="2905505" y="2201135"/>
                  </a:cubicBezTo>
                  <a:cubicBezTo>
                    <a:pt x="2854631" y="2238508"/>
                    <a:pt x="2798590" y="2263801"/>
                    <a:pt x="2740811" y="2277539"/>
                  </a:cubicBezTo>
                  <a:lnTo>
                    <a:pt x="2677502" y="2286221"/>
                  </a:lnTo>
                  <a:lnTo>
                    <a:pt x="2673765" y="2352565"/>
                  </a:lnTo>
                  <a:cubicBezTo>
                    <a:pt x="2656068" y="2468227"/>
                    <a:pt x="2594249" y="2577138"/>
                    <a:pt x="2492500" y="2651883"/>
                  </a:cubicBezTo>
                  <a:cubicBezTo>
                    <a:pt x="2416188" y="2707942"/>
                    <a:pt x="2328253" y="2736822"/>
                    <a:pt x="2240260" y="2740293"/>
                  </a:cubicBezTo>
                  <a:lnTo>
                    <a:pt x="2158014" y="2735660"/>
                  </a:lnTo>
                  <a:lnTo>
                    <a:pt x="2162632" y="2769335"/>
                  </a:lnTo>
                  <a:cubicBezTo>
                    <a:pt x="2168417" y="2915989"/>
                    <a:pt x="2103620" y="3062805"/>
                    <a:pt x="1976434" y="3156236"/>
                  </a:cubicBezTo>
                  <a:cubicBezTo>
                    <a:pt x="1874685" y="3230981"/>
                    <a:pt x="1752272" y="3257409"/>
                    <a:pt x="1636610" y="3239712"/>
                  </a:cubicBezTo>
                  <a:lnTo>
                    <a:pt x="1618042" y="3235023"/>
                  </a:lnTo>
                  <a:lnTo>
                    <a:pt x="1616965" y="3254144"/>
                  </a:lnTo>
                  <a:cubicBezTo>
                    <a:pt x="1599268" y="3369806"/>
                    <a:pt x="1537448" y="3478717"/>
                    <a:pt x="1435700" y="3553462"/>
                  </a:cubicBezTo>
                  <a:cubicBezTo>
                    <a:pt x="1308514" y="3646894"/>
                    <a:pt x="1149040" y="3664828"/>
                    <a:pt x="1010824" y="3615458"/>
                  </a:cubicBezTo>
                  <a:lnTo>
                    <a:pt x="948181" y="3585972"/>
                  </a:lnTo>
                  <a:lnTo>
                    <a:pt x="903949" y="3612073"/>
                  </a:lnTo>
                  <a:cubicBezTo>
                    <a:pt x="710806" y="3701058"/>
                    <a:pt x="475370" y="3645280"/>
                    <a:pt x="344566" y="3467220"/>
                  </a:cubicBezTo>
                  <a:cubicBezTo>
                    <a:pt x="307193" y="3416345"/>
                    <a:pt x="281900" y="3360305"/>
                    <a:pt x="268162" y="3302525"/>
                  </a:cubicBezTo>
                  <a:lnTo>
                    <a:pt x="264726" y="3277473"/>
                  </a:lnTo>
                  <a:lnTo>
                    <a:pt x="223080" y="3257869"/>
                  </a:lnTo>
                  <a:cubicBezTo>
                    <a:pt x="172051" y="3227484"/>
                    <a:pt x="126137" y="3186592"/>
                    <a:pt x="88765" y="3135717"/>
                  </a:cubicBezTo>
                  <a:cubicBezTo>
                    <a:pt x="-42039" y="2957657"/>
                    <a:pt x="-24870" y="2716314"/>
                    <a:pt x="117794" y="2558613"/>
                  </a:cubicBezTo>
                  <a:lnTo>
                    <a:pt x="179553" y="2502893"/>
                  </a:lnTo>
                  <a:lnTo>
                    <a:pt x="150361" y="2418382"/>
                  </a:lnTo>
                  <a:cubicBezTo>
                    <a:pt x="109147" y="2245044"/>
                    <a:pt x="171930" y="2056053"/>
                    <a:pt x="324553" y="1943936"/>
                  </a:cubicBezTo>
                  <a:cubicBezTo>
                    <a:pt x="375428" y="1906563"/>
                    <a:pt x="431468" y="1881270"/>
                    <a:pt x="489247" y="1867532"/>
                  </a:cubicBezTo>
                  <a:lnTo>
                    <a:pt x="518570" y="1863511"/>
                  </a:lnTo>
                  <a:lnTo>
                    <a:pt x="517785" y="1857785"/>
                  </a:lnTo>
                  <a:cubicBezTo>
                    <a:pt x="512001" y="1711130"/>
                    <a:pt x="576798" y="1564315"/>
                    <a:pt x="703984" y="1470884"/>
                  </a:cubicBezTo>
                  <a:cubicBezTo>
                    <a:pt x="729421" y="1452197"/>
                    <a:pt x="756150" y="1436531"/>
                    <a:pt x="783741" y="1423819"/>
                  </a:cubicBezTo>
                  <a:lnTo>
                    <a:pt x="846313" y="1402205"/>
                  </a:lnTo>
                  <a:lnTo>
                    <a:pt x="848615" y="1361343"/>
                  </a:lnTo>
                  <a:cubicBezTo>
                    <a:pt x="866311" y="1245682"/>
                    <a:pt x="928131" y="1136771"/>
                    <a:pt x="1029880" y="1062026"/>
                  </a:cubicBezTo>
                  <a:cubicBezTo>
                    <a:pt x="1157066" y="968594"/>
                    <a:pt x="1316539" y="950659"/>
                    <a:pt x="1454755" y="1000029"/>
                  </a:cubicBezTo>
                  <a:lnTo>
                    <a:pt x="1461126" y="1003028"/>
                  </a:lnTo>
                  <a:lnTo>
                    <a:pt x="1490000" y="963940"/>
                  </a:lnTo>
                  <a:cubicBezTo>
                    <a:pt x="1510381" y="941412"/>
                    <a:pt x="1533323" y="920590"/>
                    <a:pt x="1558760" y="901904"/>
                  </a:cubicBezTo>
                  <a:cubicBezTo>
                    <a:pt x="1609634" y="864531"/>
                    <a:pt x="1665675" y="839238"/>
                    <a:pt x="1723454" y="825500"/>
                  </a:cubicBezTo>
                  <a:lnTo>
                    <a:pt x="1752039" y="821580"/>
                  </a:lnTo>
                  <a:lnTo>
                    <a:pt x="1784870" y="751833"/>
                  </a:lnTo>
                  <a:cubicBezTo>
                    <a:pt x="1815255" y="700804"/>
                    <a:pt x="1856147" y="654890"/>
                    <a:pt x="1907022" y="617518"/>
                  </a:cubicBezTo>
                  <a:cubicBezTo>
                    <a:pt x="1957896" y="580145"/>
                    <a:pt x="2013937" y="554852"/>
                    <a:pt x="2071716" y="541114"/>
                  </a:cubicBezTo>
                  <a:lnTo>
                    <a:pt x="2114271" y="535278"/>
                  </a:lnTo>
                  <a:lnTo>
                    <a:pt x="2121537" y="478773"/>
                  </a:lnTo>
                  <a:cubicBezTo>
                    <a:pt x="2142279" y="319182"/>
                    <a:pt x="2167466" y="130539"/>
                    <a:pt x="2183763" y="0"/>
                  </a:cubicBezTo>
                  <a:cubicBezTo>
                    <a:pt x="2240766" y="150700"/>
                    <a:pt x="2188003" y="352563"/>
                    <a:pt x="2245006" y="503263"/>
                  </a:cubicBezTo>
                  <a:lnTo>
                    <a:pt x="2264124" y="538405"/>
                  </a:lnTo>
                  <a:lnTo>
                    <a:pt x="2270618" y="540045"/>
                  </a:lnTo>
                  <a:lnTo>
                    <a:pt x="2275660" y="533220"/>
                  </a:lnTo>
                  <a:cubicBezTo>
                    <a:pt x="2296040" y="510691"/>
                    <a:pt x="2318982" y="489869"/>
                    <a:pt x="2344419" y="471183"/>
                  </a:cubicBezTo>
                  <a:cubicBezTo>
                    <a:pt x="2547917" y="321693"/>
                    <a:pt x="2834070" y="365474"/>
                    <a:pt x="2983560" y="568972"/>
                  </a:cubicBezTo>
                  <a:lnTo>
                    <a:pt x="2999403" y="595820"/>
                  </a:lnTo>
                  <a:lnTo>
                    <a:pt x="3060687" y="599272"/>
                  </a:lnTo>
                  <a:cubicBezTo>
                    <a:pt x="3176349" y="616968"/>
                    <a:pt x="3285260" y="678788"/>
                    <a:pt x="3360005" y="780537"/>
                  </a:cubicBezTo>
                  <a:cubicBezTo>
                    <a:pt x="3453436" y="907723"/>
                    <a:pt x="3471371" y="1067196"/>
                    <a:pt x="3422001" y="1205412"/>
                  </a:cubicBezTo>
                  <a:lnTo>
                    <a:pt x="3389051" y="1275414"/>
                  </a:lnTo>
                  <a:lnTo>
                    <a:pt x="3451619" y="1291215"/>
                  </a:lnTo>
                  <a:cubicBezTo>
                    <a:pt x="3534548" y="1320837"/>
                    <a:pt x="3609825" y="1374688"/>
                    <a:pt x="3665884" y="1451000"/>
                  </a:cubicBezTo>
                  <a:cubicBezTo>
                    <a:pt x="3815375" y="1654498"/>
                    <a:pt x="3771593" y="1940650"/>
                    <a:pt x="3568096" y="2090141"/>
                  </a:cubicBezTo>
                  <a:close/>
                </a:path>
              </a:pathLst>
            </a:custGeom>
            <a:gradFill>
              <a:gsLst>
                <a:gs pos="96000">
                  <a:srgbClr val="800080"/>
                </a:gs>
                <a:gs pos="3000">
                  <a:srgbClr val="6699FF"/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748DACE-B2FC-4AE3-B6DA-51AB9EEA3098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4536970" y="-905525"/>
              <a:ext cx="187453" cy="3811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6498687-58CF-4F8A-8735-AFDA9830D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8547" y="2787779"/>
              <a:ext cx="57963" cy="236752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AEBC396-6818-4D59-B1F3-6E60F0398B6A}"/>
                </a:ext>
              </a:extLst>
            </p:cNvPr>
            <p:cNvGrpSpPr/>
            <p:nvPr/>
          </p:nvGrpSpPr>
          <p:grpSpPr>
            <a:xfrm rot="19619305">
              <a:off x="4600959" y="2693574"/>
              <a:ext cx="167403" cy="83411"/>
              <a:chOff x="2728987" y="1484809"/>
              <a:chExt cx="167403" cy="83411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3441712-B450-40BA-956B-C385A646C309}"/>
                  </a:ext>
                </a:extLst>
              </p:cNvPr>
              <p:cNvCxnSpPr/>
              <p:nvPr/>
            </p:nvCxnSpPr>
            <p:spPr>
              <a:xfrm>
                <a:off x="2728987" y="1568220"/>
                <a:ext cx="1373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B2BA028-56EF-48BA-9DBB-49703434FF92}"/>
                  </a:ext>
                </a:extLst>
              </p:cNvPr>
              <p:cNvCxnSpPr/>
              <p:nvPr/>
            </p:nvCxnSpPr>
            <p:spPr>
              <a:xfrm>
                <a:off x="2741621" y="1540417"/>
                <a:ext cx="1373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55C6241-08E2-4192-965A-5EE05941EA83}"/>
                  </a:ext>
                </a:extLst>
              </p:cNvPr>
              <p:cNvCxnSpPr/>
              <p:nvPr/>
            </p:nvCxnSpPr>
            <p:spPr>
              <a:xfrm>
                <a:off x="2758994" y="1512613"/>
                <a:ext cx="1373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23A53D8-50F6-4F7B-8DCD-33710E6DD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891" y="1484809"/>
                <a:ext cx="1121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424184-D6C2-4154-846D-899D23113EE2}"/>
                </a:ext>
              </a:extLst>
            </p:cNvPr>
            <p:cNvSpPr txBox="1"/>
            <p:nvPr/>
          </p:nvSpPr>
          <p:spPr>
            <a:xfrm>
              <a:off x="3545494" y="3372502"/>
              <a:ext cx="23261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RESEARCH</a:t>
              </a:r>
              <a:endPara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71B1195-9915-43DE-B70C-4CD98EAC3049}"/>
              </a:ext>
            </a:extLst>
          </p:cNvPr>
          <p:cNvGrpSpPr/>
          <p:nvPr/>
        </p:nvGrpSpPr>
        <p:grpSpPr>
          <a:xfrm>
            <a:off x="297719" y="-11131"/>
            <a:ext cx="2489510" cy="4370637"/>
            <a:chOff x="297719" y="-11131"/>
            <a:chExt cx="2489510" cy="4370637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8DA7950-A9A7-4526-9C3E-B9F0F941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661670" y="2500305"/>
              <a:ext cx="48564" cy="19835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B1E6B3-8636-4D71-B957-E33C55F6FE3F}"/>
                </a:ext>
              </a:extLst>
            </p:cNvPr>
            <p:cNvSpPr/>
            <p:nvPr/>
          </p:nvSpPr>
          <p:spPr>
            <a:xfrm rot="12978071">
              <a:off x="297719" y="1974244"/>
              <a:ext cx="2486391" cy="2385262"/>
            </a:xfrm>
            <a:custGeom>
              <a:avLst/>
              <a:gdLst>
                <a:gd name="connsiteX0" fmla="*/ 2164378 w 3754650"/>
                <a:gd name="connsiteY0" fmla="*/ 2626451 h 3653774"/>
                <a:gd name="connsiteX1" fmla="*/ 2193588 w 3754650"/>
                <a:gd name="connsiteY1" fmla="*/ 2435540 h 3653774"/>
                <a:gd name="connsiteX2" fmla="*/ 2002676 w 3754650"/>
                <a:gd name="connsiteY2" fmla="*/ 2406330 h 3653774"/>
                <a:gd name="connsiteX3" fmla="*/ 1973467 w 3754650"/>
                <a:gd name="connsiteY3" fmla="*/ 2597242 h 3653774"/>
                <a:gd name="connsiteX4" fmla="*/ 2164378 w 3754650"/>
                <a:gd name="connsiteY4" fmla="*/ 2626451 h 3653774"/>
                <a:gd name="connsiteX5" fmla="*/ 3568096 w 3754650"/>
                <a:gd name="connsiteY5" fmla="*/ 2090141 h 3653774"/>
                <a:gd name="connsiteX6" fmla="*/ 3063270 w 3754650"/>
                <a:gd name="connsiteY6" fmla="*/ 2114504 h 3653774"/>
                <a:gd name="connsiteX7" fmla="*/ 3017441 w 3754650"/>
                <a:gd name="connsiteY7" fmla="*/ 2080650 h 3653774"/>
                <a:gd name="connsiteX8" fmla="*/ 2974265 w 3754650"/>
                <a:gd name="connsiteY8" fmla="*/ 2139099 h 3653774"/>
                <a:gd name="connsiteX9" fmla="*/ 2905505 w 3754650"/>
                <a:gd name="connsiteY9" fmla="*/ 2201135 h 3653774"/>
                <a:gd name="connsiteX10" fmla="*/ 2740811 w 3754650"/>
                <a:gd name="connsiteY10" fmla="*/ 2277539 h 3653774"/>
                <a:gd name="connsiteX11" fmla="*/ 2677502 w 3754650"/>
                <a:gd name="connsiteY11" fmla="*/ 2286221 h 3653774"/>
                <a:gd name="connsiteX12" fmla="*/ 2673765 w 3754650"/>
                <a:gd name="connsiteY12" fmla="*/ 2352565 h 3653774"/>
                <a:gd name="connsiteX13" fmla="*/ 2492500 w 3754650"/>
                <a:gd name="connsiteY13" fmla="*/ 2651883 h 3653774"/>
                <a:gd name="connsiteX14" fmla="*/ 2240260 w 3754650"/>
                <a:gd name="connsiteY14" fmla="*/ 2740293 h 3653774"/>
                <a:gd name="connsiteX15" fmla="*/ 2158014 w 3754650"/>
                <a:gd name="connsiteY15" fmla="*/ 2735660 h 3653774"/>
                <a:gd name="connsiteX16" fmla="*/ 2162632 w 3754650"/>
                <a:gd name="connsiteY16" fmla="*/ 2769335 h 3653774"/>
                <a:gd name="connsiteX17" fmla="*/ 1976434 w 3754650"/>
                <a:gd name="connsiteY17" fmla="*/ 3156236 h 3653774"/>
                <a:gd name="connsiteX18" fmla="*/ 1636610 w 3754650"/>
                <a:gd name="connsiteY18" fmla="*/ 3239712 h 3653774"/>
                <a:gd name="connsiteX19" fmla="*/ 1618042 w 3754650"/>
                <a:gd name="connsiteY19" fmla="*/ 3235023 h 3653774"/>
                <a:gd name="connsiteX20" fmla="*/ 1616965 w 3754650"/>
                <a:gd name="connsiteY20" fmla="*/ 3254144 h 3653774"/>
                <a:gd name="connsiteX21" fmla="*/ 1435700 w 3754650"/>
                <a:gd name="connsiteY21" fmla="*/ 3553462 h 3653774"/>
                <a:gd name="connsiteX22" fmla="*/ 1010824 w 3754650"/>
                <a:gd name="connsiteY22" fmla="*/ 3615458 h 3653774"/>
                <a:gd name="connsiteX23" fmla="*/ 948181 w 3754650"/>
                <a:gd name="connsiteY23" fmla="*/ 3585972 h 3653774"/>
                <a:gd name="connsiteX24" fmla="*/ 903949 w 3754650"/>
                <a:gd name="connsiteY24" fmla="*/ 3612073 h 3653774"/>
                <a:gd name="connsiteX25" fmla="*/ 344566 w 3754650"/>
                <a:gd name="connsiteY25" fmla="*/ 3467220 h 3653774"/>
                <a:gd name="connsiteX26" fmla="*/ 268162 w 3754650"/>
                <a:gd name="connsiteY26" fmla="*/ 3302525 h 3653774"/>
                <a:gd name="connsiteX27" fmla="*/ 264726 w 3754650"/>
                <a:gd name="connsiteY27" fmla="*/ 3277473 h 3653774"/>
                <a:gd name="connsiteX28" fmla="*/ 223080 w 3754650"/>
                <a:gd name="connsiteY28" fmla="*/ 3257869 h 3653774"/>
                <a:gd name="connsiteX29" fmla="*/ 88765 w 3754650"/>
                <a:gd name="connsiteY29" fmla="*/ 3135717 h 3653774"/>
                <a:gd name="connsiteX30" fmla="*/ 117794 w 3754650"/>
                <a:gd name="connsiteY30" fmla="*/ 2558613 h 3653774"/>
                <a:gd name="connsiteX31" fmla="*/ 179553 w 3754650"/>
                <a:gd name="connsiteY31" fmla="*/ 2502893 h 3653774"/>
                <a:gd name="connsiteX32" fmla="*/ 150361 w 3754650"/>
                <a:gd name="connsiteY32" fmla="*/ 2418382 h 3653774"/>
                <a:gd name="connsiteX33" fmla="*/ 324553 w 3754650"/>
                <a:gd name="connsiteY33" fmla="*/ 1943936 h 3653774"/>
                <a:gd name="connsiteX34" fmla="*/ 489247 w 3754650"/>
                <a:gd name="connsiteY34" fmla="*/ 1867532 h 3653774"/>
                <a:gd name="connsiteX35" fmla="*/ 518570 w 3754650"/>
                <a:gd name="connsiteY35" fmla="*/ 1863511 h 3653774"/>
                <a:gd name="connsiteX36" fmla="*/ 517785 w 3754650"/>
                <a:gd name="connsiteY36" fmla="*/ 1857785 h 3653774"/>
                <a:gd name="connsiteX37" fmla="*/ 703984 w 3754650"/>
                <a:gd name="connsiteY37" fmla="*/ 1470884 h 3653774"/>
                <a:gd name="connsiteX38" fmla="*/ 783741 w 3754650"/>
                <a:gd name="connsiteY38" fmla="*/ 1423819 h 3653774"/>
                <a:gd name="connsiteX39" fmla="*/ 846313 w 3754650"/>
                <a:gd name="connsiteY39" fmla="*/ 1402205 h 3653774"/>
                <a:gd name="connsiteX40" fmla="*/ 848615 w 3754650"/>
                <a:gd name="connsiteY40" fmla="*/ 1361343 h 3653774"/>
                <a:gd name="connsiteX41" fmla="*/ 1029880 w 3754650"/>
                <a:gd name="connsiteY41" fmla="*/ 1062026 h 3653774"/>
                <a:gd name="connsiteX42" fmla="*/ 1454755 w 3754650"/>
                <a:gd name="connsiteY42" fmla="*/ 1000029 h 3653774"/>
                <a:gd name="connsiteX43" fmla="*/ 1461126 w 3754650"/>
                <a:gd name="connsiteY43" fmla="*/ 1003028 h 3653774"/>
                <a:gd name="connsiteX44" fmla="*/ 1490000 w 3754650"/>
                <a:gd name="connsiteY44" fmla="*/ 963940 h 3653774"/>
                <a:gd name="connsiteX45" fmla="*/ 1558760 w 3754650"/>
                <a:gd name="connsiteY45" fmla="*/ 901904 h 3653774"/>
                <a:gd name="connsiteX46" fmla="*/ 1723454 w 3754650"/>
                <a:gd name="connsiteY46" fmla="*/ 825500 h 3653774"/>
                <a:gd name="connsiteX47" fmla="*/ 1752039 w 3754650"/>
                <a:gd name="connsiteY47" fmla="*/ 821580 h 3653774"/>
                <a:gd name="connsiteX48" fmla="*/ 1784870 w 3754650"/>
                <a:gd name="connsiteY48" fmla="*/ 751833 h 3653774"/>
                <a:gd name="connsiteX49" fmla="*/ 1907022 w 3754650"/>
                <a:gd name="connsiteY49" fmla="*/ 617518 h 3653774"/>
                <a:gd name="connsiteX50" fmla="*/ 2071716 w 3754650"/>
                <a:gd name="connsiteY50" fmla="*/ 541114 h 3653774"/>
                <a:gd name="connsiteX51" fmla="*/ 2114271 w 3754650"/>
                <a:gd name="connsiteY51" fmla="*/ 535278 h 3653774"/>
                <a:gd name="connsiteX52" fmla="*/ 2121537 w 3754650"/>
                <a:gd name="connsiteY52" fmla="*/ 478773 h 3653774"/>
                <a:gd name="connsiteX53" fmla="*/ 2183763 w 3754650"/>
                <a:gd name="connsiteY53" fmla="*/ 0 h 3653774"/>
                <a:gd name="connsiteX54" fmla="*/ 2245006 w 3754650"/>
                <a:gd name="connsiteY54" fmla="*/ 503263 h 3653774"/>
                <a:gd name="connsiteX55" fmla="*/ 2264124 w 3754650"/>
                <a:gd name="connsiteY55" fmla="*/ 538405 h 3653774"/>
                <a:gd name="connsiteX56" fmla="*/ 2270618 w 3754650"/>
                <a:gd name="connsiteY56" fmla="*/ 540045 h 3653774"/>
                <a:gd name="connsiteX57" fmla="*/ 2275660 w 3754650"/>
                <a:gd name="connsiteY57" fmla="*/ 533220 h 3653774"/>
                <a:gd name="connsiteX58" fmla="*/ 2344419 w 3754650"/>
                <a:gd name="connsiteY58" fmla="*/ 471183 h 3653774"/>
                <a:gd name="connsiteX59" fmla="*/ 2983560 w 3754650"/>
                <a:gd name="connsiteY59" fmla="*/ 568972 h 3653774"/>
                <a:gd name="connsiteX60" fmla="*/ 2999403 w 3754650"/>
                <a:gd name="connsiteY60" fmla="*/ 595820 h 3653774"/>
                <a:gd name="connsiteX61" fmla="*/ 3060687 w 3754650"/>
                <a:gd name="connsiteY61" fmla="*/ 599272 h 3653774"/>
                <a:gd name="connsiteX62" fmla="*/ 3360005 w 3754650"/>
                <a:gd name="connsiteY62" fmla="*/ 780537 h 3653774"/>
                <a:gd name="connsiteX63" fmla="*/ 3422001 w 3754650"/>
                <a:gd name="connsiteY63" fmla="*/ 1205412 h 3653774"/>
                <a:gd name="connsiteX64" fmla="*/ 3389051 w 3754650"/>
                <a:gd name="connsiteY64" fmla="*/ 1275414 h 3653774"/>
                <a:gd name="connsiteX65" fmla="*/ 3451619 w 3754650"/>
                <a:gd name="connsiteY65" fmla="*/ 1291215 h 3653774"/>
                <a:gd name="connsiteX66" fmla="*/ 3665884 w 3754650"/>
                <a:gd name="connsiteY66" fmla="*/ 1451000 h 3653774"/>
                <a:gd name="connsiteX67" fmla="*/ 3568096 w 3754650"/>
                <a:gd name="connsiteY67" fmla="*/ 2090141 h 365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754650" h="3653774">
                  <a:moveTo>
                    <a:pt x="2164378" y="2626451"/>
                  </a:moveTo>
                  <a:cubicBezTo>
                    <a:pt x="2225163" y="2581799"/>
                    <a:pt x="2238241" y="2496324"/>
                    <a:pt x="2193588" y="2435540"/>
                  </a:cubicBezTo>
                  <a:cubicBezTo>
                    <a:pt x="2148935" y="2374755"/>
                    <a:pt x="2063461" y="2361677"/>
                    <a:pt x="2002676" y="2406330"/>
                  </a:cubicBezTo>
                  <a:cubicBezTo>
                    <a:pt x="1941892" y="2450983"/>
                    <a:pt x="1928814" y="2536457"/>
                    <a:pt x="1973467" y="2597242"/>
                  </a:cubicBezTo>
                  <a:cubicBezTo>
                    <a:pt x="2018119" y="2658026"/>
                    <a:pt x="2103594" y="2671104"/>
                    <a:pt x="2164378" y="2626451"/>
                  </a:cubicBezTo>
                  <a:close/>
                  <a:moveTo>
                    <a:pt x="3568096" y="2090141"/>
                  </a:moveTo>
                  <a:cubicBezTo>
                    <a:pt x="3415472" y="2202259"/>
                    <a:pt x="3216355" y="2205661"/>
                    <a:pt x="3063270" y="2114504"/>
                  </a:cubicBezTo>
                  <a:lnTo>
                    <a:pt x="3017441" y="2080650"/>
                  </a:lnTo>
                  <a:lnTo>
                    <a:pt x="2974265" y="2139099"/>
                  </a:lnTo>
                  <a:cubicBezTo>
                    <a:pt x="2953884" y="2161627"/>
                    <a:pt x="2930943" y="2182449"/>
                    <a:pt x="2905505" y="2201135"/>
                  </a:cubicBezTo>
                  <a:cubicBezTo>
                    <a:pt x="2854631" y="2238508"/>
                    <a:pt x="2798590" y="2263801"/>
                    <a:pt x="2740811" y="2277539"/>
                  </a:cubicBezTo>
                  <a:lnTo>
                    <a:pt x="2677502" y="2286221"/>
                  </a:lnTo>
                  <a:lnTo>
                    <a:pt x="2673765" y="2352565"/>
                  </a:lnTo>
                  <a:cubicBezTo>
                    <a:pt x="2656068" y="2468227"/>
                    <a:pt x="2594249" y="2577138"/>
                    <a:pt x="2492500" y="2651883"/>
                  </a:cubicBezTo>
                  <a:cubicBezTo>
                    <a:pt x="2416188" y="2707942"/>
                    <a:pt x="2328253" y="2736822"/>
                    <a:pt x="2240260" y="2740293"/>
                  </a:cubicBezTo>
                  <a:lnTo>
                    <a:pt x="2158014" y="2735660"/>
                  </a:lnTo>
                  <a:lnTo>
                    <a:pt x="2162632" y="2769335"/>
                  </a:lnTo>
                  <a:cubicBezTo>
                    <a:pt x="2168417" y="2915989"/>
                    <a:pt x="2103620" y="3062805"/>
                    <a:pt x="1976434" y="3156236"/>
                  </a:cubicBezTo>
                  <a:cubicBezTo>
                    <a:pt x="1874685" y="3230981"/>
                    <a:pt x="1752272" y="3257409"/>
                    <a:pt x="1636610" y="3239712"/>
                  </a:cubicBezTo>
                  <a:lnTo>
                    <a:pt x="1618042" y="3235023"/>
                  </a:lnTo>
                  <a:lnTo>
                    <a:pt x="1616965" y="3254144"/>
                  </a:lnTo>
                  <a:cubicBezTo>
                    <a:pt x="1599268" y="3369806"/>
                    <a:pt x="1537448" y="3478717"/>
                    <a:pt x="1435700" y="3553462"/>
                  </a:cubicBezTo>
                  <a:cubicBezTo>
                    <a:pt x="1308514" y="3646894"/>
                    <a:pt x="1149040" y="3664828"/>
                    <a:pt x="1010824" y="3615458"/>
                  </a:cubicBezTo>
                  <a:lnTo>
                    <a:pt x="948181" y="3585972"/>
                  </a:lnTo>
                  <a:lnTo>
                    <a:pt x="903949" y="3612073"/>
                  </a:lnTo>
                  <a:cubicBezTo>
                    <a:pt x="710806" y="3701058"/>
                    <a:pt x="475370" y="3645280"/>
                    <a:pt x="344566" y="3467220"/>
                  </a:cubicBezTo>
                  <a:cubicBezTo>
                    <a:pt x="307193" y="3416345"/>
                    <a:pt x="281900" y="3360305"/>
                    <a:pt x="268162" y="3302525"/>
                  </a:cubicBezTo>
                  <a:lnTo>
                    <a:pt x="264726" y="3277473"/>
                  </a:lnTo>
                  <a:lnTo>
                    <a:pt x="223080" y="3257869"/>
                  </a:lnTo>
                  <a:cubicBezTo>
                    <a:pt x="172051" y="3227484"/>
                    <a:pt x="126137" y="3186592"/>
                    <a:pt x="88765" y="3135717"/>
                  </a:cubicBezTo>
                  <a:cubicBezTo>
                    <a:pt x="-42039" y="2957657"/>
                    <a:pt x="-24870" y="2716314"/>
                    <a:pt x="117794" y="2558613"/>
                  </a:cubicBezTo>
                  <a:lnTo>
                    <a:pt x="179553" y="2502893"/>
                  </a:lnTo>
                  <a:lnTo>
                    <a:pt x="150361" y="2418382"/>
                  </a:lnTo>
                  <a:cubicBezTo>
                    <a:pt x="109147" y="2245044"/>
                    <a:pt x="171930" y="2056053"/>
                    <a:pt x="324553" y="1943936"/>
                  </a:cubicBezTo>
                  <a:cubicBezTo>
                    <a:pt x="375428" y="1906563"/>
                    <a:pt x="431468" y="1881270"/>
                    <a:pt x="489247" y="1867532"/>
                  </a:cubicBezTo>
                  <a:lnTo>
                    <a:pt x="518570" y="1863511"/>
                  </a:lnTo>
                  <a:lnTo>
                    <a:pt x="517785" y="1857785"/>
                  </a:lnTo>
                  <a:cubicBezTo>
                    <a:pt x="512001" y="1711130"/>
                    <a:pt x="576798" y="1564315"/>
                    <a:pt x="703984" y="1470884"/>
                  </a:cubicBezTo>
                  <a:cubicBezTo>
                    <a:pt x="729421" y="1452197"/>
                    <a:pt x="756150" y="1436531"/>
                    <a:pt x="783741" y="1423819"/>
                  </a:cubicBezTo>
                  <a:lnTo>
                    <a:pt x="846313" y="1402205"/>
                  </a:lnTo>
                  <a:lnTo>
                    <a:pt x="848615" y="1361343"/>
                  </a:lnTo>
                  <a:cubicBezTo>
                    <a:pt x="866311" y="1245682"/>
                    <a:pt x="928131" y="1136771"/>
                    <a:pt x="1029880" y="1062026"/>
                  </a:cubicBezTo>
                  <a:cubicBezTo>
                    <a:pt x="1157066" y="968594"/>
                    <a:pt x="1316539" y="950659"/>
                    <a:pt x="1454755" y="1000029"/>
                  </a:cubicBezTo>
                  <a:lnTo>
                    <a:pt x="1461126" y="1003028"/>
                  </a:lnTo>
                  <a:lnTo>
                    <a:pt x="1490000" y="963940"/>
                  </a:lnTo>
                  <a:cubicBezTo>
                    <a:pt x="1510381" y="941412"/>
                    <a:pt x="1533323" y="920590"/>
                    <a:pt x="1558760" y="901904"/>
                  </a:cubicBezTo>
                  <a:cubicBezTo>
                    <a:pt x="1609634" y="864531"/>
                    <a:pt x="1665675" y="839238"/>
                    <a:pt x="1723454" y="825500"/>
                  </a:cubicBezTo>
                  <a:lnTo>
                    <a:pt x="1752039" y="821580"/>
                  </a:lnTo>
                  <a:lnTo>
                    <a:pt x="1784870" y="751833"/>
                  </a:lnTo>
                  <a:cubicBezTo>
                    <a:pt x="1815255" y="700804"/>
                    <a:pt x="1856147" y="654890"/>
                    <a:pt x="1907022" y="617518"/>
                  </a:cubicBezTo>
                  <a:cubicBezTo>
                    <a:pt x="1957896" y="580145"/>
                    <a:pt x="2013937" y="554852"/>
                    <a:pt x="2071716" y="541114"/>
                  </a:cubicBezTo>
                  <a:lnTo>
                    <a:pt x="2114271" y="535278"/>
                  </a:lnTo>
                  <a:lnTo>
                    <a:pt x="2121537" y="478773"/>
                  </a:lnTo>
                  <a:cubicBezTo>
                    <a:pt x="2142279" y="319182"/>
                    <a:pt x="2167466" y="130539"/>
                    <a:pt x="2183763" y="0"/>
                  </a:cubicBezTo>
                  <a:cubicBezTo>
                    <a:pt x="2240766" y="150700"/>
                    <a:pt x="2188003" y="352563"/>
                    <a:pt x="2245006" y="503263"/>
                  </a:cubicBezTo>
                  <a:lnTo>
                    <a:pt x="2264124" y="538405"/>
                  </a:lnTo>
                  <a:lnTo>
                    <a:pt x="2270618" y="540045"/>
                  </a:lnTo>
                  <a:lnTo>
                    <a:pt x="2275660" y="533220"/>
                  </a:lnTo>
                  <a:cubicBezTo>
                    <a:pt x="2296040" y="510691"/>
                    <a:pt x="2318982" y="489869"/>
                    <a:pt x="2344419" y="471183"/>
                  </a:cubicBezTo>
                  <a:cubicBezTo>
                    <a:pt x="2547917" y="321693"/>
                    <a:pt x="2834070" y="365474"/>
                    <a:pt x="2983560" y="568972"/>
                  </a:cubicBezTo>
                  <a:lnTo>
                    <a:pt x="2999403" y="595820"/>
                  </a:lnTo>
                  <a:lnTo>
                    <a:pt x="3060687" y="599272"/>
                  </a:lnTo>
                  <a:cubicBezTo>
                    <a:pt x="3176349" y="616968"/>
                    <a:pt x="3285260" y="678788"/>
                    <a:pt x="3360005" y="780537"/>
                  </a:cubicBezTo>
                  <a:cubicBezTo>
                    <a:pt x="3453436" y="907723"/>
                    <a:pt x="3471371" y="1067196"/>
                    <a:pt x="3422001" y="1205412"/>
                  </a:cubicBezTo>
                  <a:lnTo>
                    <a:pt x="3389051" y="1275414"/>
                  </a:lnTo>
                  <a:lnTo>
                    <a:pt x="3451619" y="1291215"/>
                  </a:lnTo>
                  <a:cubicBezTo>
                    <a:pt x="3534548" y="1320837"/>
                    <a:pt x="3609825" y="1374688"/>
                    <a:pt x="3665884" y="1451000"/>
                  </a:cubicBezTo>
                  <a:cubicBezTo>
                    <a:pt x="3815375" y="1654498"/>
                    <a:pt x="3771593" y="1940650"/>
                    <a:pt x="3568096" y="20901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97000">
                  <a:srgbClr val="FF0000"/>
                </a:gs>
              </a:gsLst>
              <a:path path="circle">
                <a:fillToRect t="100000" r="100000"/>
              </a:path>
              <a:tileRect l="-100000" b="-100000"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BA60CD8-A2C8-47C1-9D86-4379DD77699A}"/>
                </a:ext>
              </a:extLst>
            </p:cNvPr>
            <p:cNvCxnSpPr>
              <a:cxnSpLocks/>
            </p:cNvCxnSpPr>
            <p:nvPr/>
          </p:nvCxnSpPr>
          <p:spPr>
            <a:xfrm>
              <a:off x="1652337" y="-11131"/>
              <a:ext cx="46928" cy="2632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4C745D40-5927-47AE-822B-4A8E8B212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4181" y="2497564"/>
              <a:ext cx="48563" cy="198357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9682F48-0AEF-494B-BF41-51B65278C8A2}"/>
                </a:ext>
              </a:extLst>
            </p:cNvPr>
            <p:cNvGrpSpPr/>
            <p:nvPr/>
          </p:nvGrpSpPr>
          <p:grpSpPr>
            <a:xfrm rot="19619305">
              <a:off x="1633809" y="2462621"/>
              <a:ext cx="135567" cy="69884"/>
              <a:chOff x="2728987" y="1484809"/>
              <a:chExt cx="167403" cy="83411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F185375-0B03-49B3-8D2D-F117808F2618}"/>
                  </a:ext>
                </a:extLst>
              </p:cNvPr>
              <p:cNvCxnSpPr/>
              <p:nvPr/>
            </p:nvCxnSpPr>
            <p:spPr>
              <a:xfrm>
                <a:off x="2728987" y="1568220"/>
                <a:ext cx="1373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75F6EBF-DB9E-41EF-9C80-446AA6E306A2}"/>
                  </a:ext>
                </a:extLst>
              </p:cNvPr>
              <p:cNvCxnSpPr/>
              <p:nvPr/>
            </p:nvCxnSpPr>
            <p:spPr>
              <a:xfrm>
                <a:off x="2741621" y="1540417"/>
                <a:ext cx="1373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C2EA69F-5391-4BAC-8B75-4DF2E791D664}"/>
                  </a:ext>
                </a:extLst>
              </p:cNvPr>
              <p:cNvCxnSpPr/>
              <p:nvPr/>
            </p:nvCxnSpPr>
            <p:spPr>
              <a:xfrm>
                <a:off x="2758994" y="1512613"/>
                <a:ext cx="1373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E366AF-4922-415A-B019-949F5541E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891" y="1484809"/>
                <a:ext cx="1121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6F7C2D0-D402-4EF2-973F-77D6F6320EF0}"/>
                </a:ext>
              </a:extLst>
            </p:cNvPr>
            <p:cNvSpPr txBox="1"/>
            <p:nvPr/>
          </p:nvSpPr>
          <p:spPr>
            <a:xfrm>
              <a:off x="602663" y="2907874"/>
              <a:ext cx="2184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CURIOSITY</a:t>
              </a:r>
              <a:endParaRPr 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C5A67D9-7B36-4B0D-8FE6-9BA56E2FA320}"/>
              </a:ext>
            </a:extLst>
          </p:cNvPr>
          <p:cNvGrpSpPr/>
          <p:nvPr/>
        </p:nvGrpSpPr>
        <p:grpSpPr>
          <a:xfrm>
            <a:off x="6926999" y="-11131"/>
            <a:ext cx="2364276" cy="3360199"/>
            <a:chOff x="480095" y="693352"/>
            <a:chExt cx="2364276" cy="3360199"/>
          </a:xfr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4F230C34-D2EF-49DA-A98F-57E5316C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661670" y="2500305"/>
              <a:ext cx="48564" cy="198358"/>
            </a:xfrm>
            <a:prstGeom prst="rect">
              <a:avLst/>
            </a:prstGeom>
            <a:grpFill/>
          </p:spPr>
        </p:pic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409D488-AA2D-4DC1-8556-AEB0E9B192D6}"/>
                </a:ext>
              </a:extLst>
            </p:cNvPr>
            <p:cNvSpPr/>
            <p:nvPr/>
          </p:nvSpPr>
          <p:spPr>
            <a:xfrm rot="12978071">
              <a:off x="480095" y="2050358"/>
              <a:ext cx="2181899" cy="2003193"/>
            </a:xfrm>
            <a:custGeom>
              <a:avLst/>
              <a:gdLst>
                <a:gd name="connsiteX0" fmla="*/ 2164378 w 3754650"/>
                <a:gd name="connsiteY0" fmla="*/ 2626451 h 3653774"/>
                <a:gd name="connsiteX1" fmla="*/ 2193588 w 3754650"/>
                <a:gd name="connsiteY1" fmla="*/ 2435540 h 3653774"/>
                <a:gd name="connsiteX2" fmla="*/ 2002676 w 3754650"/>
                <a:gd name="connsiteY2" fmla="*/ 2406330 h 3653774"/>
                <a:gd name="connsiteX3" fmla="*/ 1973467 w 3754650"/>
                <a:gd name="connsiteY3" fmla="*/ 2597242 h 3653774"/>
                <a:gd name="connsiteX4" fmla="*/ 2164378 w 3754650"/>
                <a:gd name="connsiteY4" fmla="*/ 2626451 h 3653774"/>
                <a:gd name="connsiteX5" fmla="*/ 3568096 w 3754650"/>
                <a:gd name="connsiteY5" fmla="*/ 2090141 h 3653774"/>
                <a:gd name="connsiteX6" fmla="*/ 3063270 w 3754650"/>
                <a:gd name="connsiteY6" fmla="*/ 2114504 h 3653774"/>
                <a:gd name="connsiteX7" fmla="*/ 3017441 w 3754650"/>
                <a:gd name="connsiteY7" fmla="*/ 2080650 h 3653774"/>
                <a:gd name="connsiteX8" fmla="*/ 2974265 w 3754650"/>
                <a:gd name="connsiteY8" fmla="*/ 2139099 h 3653774"/>
                <a:gd name="connsiteX9" fmla="*/ 2905505 w 3754650"/>
                <a:gd name="connsiteY9" fmla="*/ 2201135 h 3653774"/>
                <a:gd name="connsiteX10" fmla="*/ 2740811 w 3754650"/>
                <a:gd name="connsiteY10" fmla="*/ 2277539 h 3653774"/>
                <a:gd name="connsiteX11" fmla="*/ 2677502 w 3754650"/>
                <a:gd name="connsiteY11" fmla="*/ 2286221 h 3653774"/>
                <a:gd name="connsiteX12" fmla="*/ 2673765 w 3754650"/>
                <a:gd name="connsiteY12" fmla="*/ 2352565 h 3653774"/>
                <a:gd name="connsiteX13" fmla="*/ 2492500 w 3754650"/>
                <a:gd name="connsiteY13" fmla="*/ 2651883 h 3653774"/>
                <a:gd name="connsiteX14" fmla="*/ 2240260 w 3754650"/>
                <a:gd name="connsiteY14" fmla="*/ 2740293 h 3653774"/>
                <a:gd name="connsiteX15" fmla="*/ 2158014 w 3754650"/>
                <a:gd name="connsiteY15" fmla="*/ 2735660 h 3653774"/>
                <a:gd name="connsiteX16" fmla="*/ 2162632 w 3754650"/>
                <a:gd name="connsiteY16" fmla="*/ 2769335 h 3653774"/>
                <a:gd name="connsiteX17" fmla="*/ 1976434 w 3754650"/>
                <a:gd name="connsiteY17" fmla="*/ 3156236 h 3653774"/>
                <a:gd name="connsiteX18" fmla="*/ 1636610 w 3754650"/>
                <a:gd name="connsiteY18" fmla="*/ 3239712 h 3653774"/>
                <a:gd name="connsiteX19" fmla="*/ 1618042 w 3754650"/>
                <a:gd name="connsiteY19" fmla="*/ 3235023 h 3653774"/>
                <a:gd name="connsiteX20" fmla="*/ 1616965 w 3754650"/>
                <a:gd name="connsiteY20" fmla="*/ 3254144 h 3653774"/>
                <a:gd name="connsiteX21" fmla="*/ 1435700 w 3754650"/>
                <a:gd name="connsiteY21" fmla="*/ 3553462 h 3653774"/>
                <a:gd name="connsiteX22" fmla="*/ 1010824 w 3754650"/>
                <a:gd name="connsiteY22" fmla="*/ 3615458 h 3653774"/>
                <a:gd name="connsiteX23" fmla="*/ 948181 w 3754650"/>
                <a:gd name="connsiteY23" fmla="*/ 3585972 h 3653774"/>
                <a:gd name="connsiteX24" fmla="*/ 903949 w 3754650"/>
                <a:gd name="connsiteY24" fmla="*/ 3612073 h 3653774"/>
                <a:gd name="connsiteX25" fmla="*/ 344566 w 3754650"/>
                <a:gd name="connsiteY25" fmla="*/ 3467220 h 3653774"/>
                <a:gd name="connsiteX26" fmla="*/ 268162 w 3754650"/>
                <a:gd name="connsiteY26" fmla="*/ 3302525 h 3653774"/>
                <a:gd name="connsiteX27" fmla="*/ 264726 w 3754650"/>
                <a:gd name="connsiteY27" fmla="*/ 3277473 h 3653774"/>
                <a:gd name="connsiteX28" fmla="*/ 223080 w 3754650"/>
                <a:gd name="connsiteY28" fmla="*/ 3257869 h 3653774"/>
                <a:gd name="connsiteX29" fmla="*/ 88765 w 3754650"/>
                <a:gd name="connsiteY29" fmla="*/ 3135717 h 3653774"/>
                <a:gd name="connsiteX30" fmla="*/ 117794 w 3754650"/>
                <a:gd name="connsiteY30" fmla="*/ 2558613 h 3653774"/>
                <a:gd name="connsiteX31" fmla="*/ 179553 w 3754650"/>
                <a:gd name="connsiteY31" fmla="*/ 2502893 h 3653774"/>
                <a:gd name="connsiteX32" fmla="*/ 150361 w 3754650"/>
                <a:gd name="connsiteY32" fmla="*/ 2418382 h 3653774"/>
                <a:gd name="connsiteX33" fmla="*/ 324553 w 3754650"/>
                <a:gd name="connsiteY33" fmla="*/ 1943936 h 3653774"/>
                <a:gd name="connsiteX34" fmla="*/ 489247 w 3754650"/>
                <a:gd name="connsiteY34" fmla="*/ 1867532 h 3653774"/>
                <a:gd name="connsiteX35" fmla="*/ 518570 w 3754650"/>
                <a:gd name="connsiteY35" fmla="*/ 1863511 h 3653774"/>
                <a:gd name="connsiteX36" fmla="*/ 517785 w 3754650"/>
                <a:gd name="connsiteY36" fmla="*/ 1857785 h 3653774"/>
                <a:gd name="connsiteX37" fmla="*/ 703984 w 3754650"/>
                <a:gd name="connsiteY37" fmla="*/ 1470884 h 3653774"/>
                <a:gd name="connsiteX38" fmla="*/ 783741 w 3754650"/>
                <a:gd name="connsiteY38" fmla="*/ 1423819 h 3653774"/>
                <a:gd name="connsiteX39" fmla="*/ 846313 w 3754650"/>
                <a:gd name="connsiteY39" fmla="*/ 1402205 h 3653774"/>
                <a:gd name="connsiteX40" fmla="*/ 848615 w 3754650"/>
                <a:gd name="connsiteY40" fmla="*/ 1361343 h 3653774"/>
                <a:gd name="connsiteX41" fmla="*/ 1029880 w 3754650"/>
                <a:gd name="connsiteY41" fmla="*/ 1062026 h 3653774"/>
                <a:gd name="connsiteX42" fmla="*/ 1454755 w 3754650"/>
                <a:gd name="connsiteY42" fmla="*/ 1000029 h 3653774"/>
                <a:gd name="connsiteX43" fmla="*/ 1461126 w 3754650"/>
                <a:gd name="connsiteY43" fmla="*/ 1003028 h 3653774"/>
                <a:gd name="connsiteX44" fmla="*/ 1490000 w 3754650"/>
                <a:gd name="connsiteY44" fmla="*/ 963940 h 3653774"/>
                <a:gd name="connsiteX45" fmla="*/ 1558760 w 3754650"/>
                <a:gd name="connsiteY45" fmla="*/ 901904 h 3653774"/>
                <a:gd name="connsiteX46" fmla="*/ 1723454 w 3754650"/>
                <a:gd name="connsiteY46" fmla="*/ 825500 h 3653774"/>
                <a:gd name="connsiteX47" fmla="*/ 1752039 w 3754650"/>
                <a:gd name="connsiteY47" fmla="*/ 821580 h 3653774"/>
                <a:gd name="connsiteX48" fmla="*/ 1784870 w 3754650"/>
                <a:gd name="connsiteY48" fmla="*/ 751833 h 3653774"/>
                <a:gd name="connsiteX49" fmla="*/ 1907022 w 3754650"/>
                <a:gd name="connsiteY49" fmla="*/ 617518 h 3653774"/>
                <a:gd name="connsiteX50" fmla="*/ 2071716 w 3754650"/>
                <a:gd name="connsiteY50" fmla="*/ 541114 h 3653774"/>
                <a:gd name="connsiteX51" fmla="*/ 2114271 w 3754650"/>
                <a:gd name="connsiteY51" fmla="*/ 535278 h 3653774"/>
                <a:gd name="connsiteX52" fmla="*/ 2121537 w 3754650"/>
                <a:gd name="connsiteY52" fmla="*/ 478773 h 3653774"/>
                <a:gd name="connsiteX53" fmla="*/ 2183763 w 3754650"/>
                <a:gd name="connsiteY53" fmla="*/ 0 h 3653774"/>
                <a:gd name="connsiteX54" fmla="*/ 2245006 w 3754650"/>
                <a:gd name="connsiteY54" fmla="*/ 503263 h 3653774"/>
                <a:gd name="connsiteX55" fmla="*/ 2264124 w 3754650"/>
                <a:gd name="connsiteY55" fmla="*/ 538405 h 3653774"/>
                <a:gd name="connsiteX56" fmla="*/ 2270618 w 3754650"/>
                <a:gd name="connsiteY56" fmla="*/ 540045 h 3653774"/>
                <a:gd name="connsiteX57" fmla="*/ 2275660 w 3754650"/>
                <a:gd name="connsiteY57" fmla="*/ 533220 h 3653774"/>
                <a:gd name="connsiteX58" fmla="*/ 2344419 w 3754650"/>
                <a:gd name="connsiteY58" fmla="*/ 471183 h 3653774"/>
                <a:gd name="connsiteX59" fmla="*/ 2983560 w 3754650"/>
                <a:gd name="connsiteY59" fmla="*/ 568972 h 3653774"/>
                <a:gd name="connsiteX60" fmla="*/ 2999403 w 3754650"/>
                <a:gd name="connsiteY60" fmla="*/ 595820 h 3653774"/>
                <a:gd name="connsiteX61" fmla="*/ 3060687 w 3754650"/>
                <a:gd name="connsiteY61" fmla="*/ 599272 h 3653774"/>
                <a:gd name="connsiteX62" fmla="*/ 3360005 w 3754650"/>
                <a:gd name="connsiteY62" fmla="*/ 780537 h 3653774"/>
                <a:gd name="connsiteX63" fmla="*/ 3422001 w 3754650"/>
                <a:gd name="connsiteY63" fmla="*/ 1205412 h 3653774"/>
                <a:gd name="connsiteX64" fmla="*/ 3389051 w 3754650"/>
                <a:gd name="connsiteY64" fmla="*/ 1275414 h 3653774"/>
                <a:gd name="connsiteX65" fmla="*/ 3451619 w 3754650"/>
                <a:gd name="connsiteY65" fmla="*/ 1291215 h 3653774"/>
                <a:gd name="connsiteX66" fmla="*/ 3665884 w 3754650"/>
                <a:gd name="connsiteY66" fmla="*/ 1451000 h 3653774"/>
                <a:gd name="connsiteX67" fmla="*/ 3568096 w 3754650"/>
                <a:gd name="connsiteY67" fmla="*/ 2090141 h 365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754650" h="3653774">
                  <a:moveTo>
                    <a:pt x="2164378" y="2626451"/>
                  </a:moveTo>
                  <a:cubicBezTo>
                    <a:pt x="2225163" y="2581799"/>
                    <a:pt x="2238241" y="2496324"/>
                    <a:pt x="2193588" y="2435540"/>
                  </a:cubicBezTo>
                  <a:cubicBezTo>
                    <a:pt x="2148935" y="2374755"/>
                    <a:pt x="2063461" y="2361677"/>
                    <a:pt x="2002676" y="2406330"/>
                  </a:cubicBezTo>
                  <a:cubicBezTo>
                    <a:pt x="1941892" y="2450983"/>
                    <a:pt x="1928814" y="2536457"/>
                    <a:pt x="1973467" y="2597242"/>
                  </a:cubicBezTo>
                  <a:cubicBezTo>
                    <a:pt x="2018119" y="2658026"/>
                    <a:pt x="2103594" y="2671104"/>
                    <a:pt x="2164378" y="2626451"/>
                  </a:cubicBezTo>
                  <a:close/>
                  <a:moveTo>
                    <a:pt x="3568096" y="2090141"/>
                  </a:moveTo>
                  <a:cubicBezTo>
                    <a:pt x="3415472" y="2202259"/>
                    <a:pt x="3216355" y="2205661"/>
                    <a:pt x="3063270" y="2114504"/>
                  </a:cubicBezTo>
                  <a:lnTo>
                    <a:pt x="3017441" y="2080650"/>
                  </a:lnTo>
                  <a:lnTo>
                    <a:pt x="2974265" y="2139099"/>
                  </a:lnTo>
                  <a:cubicBezTo>
                    <a:pt x="2953884" y="2161627"/>
                    <a:pt x="2930943" y="2182449"/>
                    <a:pt x="2905505" y="2201135"/>
                  </a:cubicBezTo>
                  <a:cubicBezTo>
                    <a:pt x="2854631" y="2238508"/>
                    <a:pt x="2798590" y="2263801"/>
                    <a:pt x="2740811" y="2277539"/>
                  </a:cubicBezTo>
                  <a:lnTo>
                    <a:pt x="2677502" y="2286221"/>
                  </a:lnTo>
                  <a:lnTo>
                    <a:pt x="2673765" y="2352565"/>
                  </a:lnTo>
                  <a:cubicBezTo>
                    <a:pt x="2656068" y="2468227"/>
                    <a:pt x="2594249" y="2577138"/>
                    <a:pt x="2492500" y="2651883"/>
                  </a:cubicBezTo>
                  <a:cubicBezTo>
                    <a:pt x="2416188" y="2707942"/>
                    <a:pt x="2328253" y="2736822"/>
                    <a:pt x="2240260" y="2740293"/>
                  </a:cubicBezTo>
                  <a:lnTo>
                    <a:pt x="2158014" y="2735660"/>
                  </a:lnTo>
                  <a:lnTo>
                    <a:pt x="2162632" y="2769335"/>
                  </a:lnTo>
                  <a:cubicBezTo>
                    <a:pt x="2168417" y="2915989"/>
                    <a:pt x="2103620" y="3062805"/>
                    <a:pt x="1976434" y="3156236"/>
                  </a:cubicBezTo>
                  <a:cubicBezTo>
                    <a:pt x="1874685" y="3230981"/>
                    <a:pt x="1752272" y="3257409"/>
                    <a:pt x="1636610" y="3239712"/>
                  </a:cubicBezTo>
                  <a:lnTo>
                    <a:pt x="1618042" y="3235023"/>
                  </a:lnTo>
                  <a:lnTo>
                    <a:pt x="1616965" y="3254144"/>
                  </a:lnTo>
                  <a:cubicBezTo>
                    <a:pt x="1599268" y="3369806"/>
                    <a:pt x="1537448" y="3478717"/>
                    <a:pt x="1435700" y="3553462"/>
                  </a:cubicBezTo>
                  <a:cubicBezTo>
                    <a:pt x="1308514" y="3646894"/>
                    <a:pt x="1149040" y="3664828"/>
                    <a:pt x="1010824" y="3615458"/>
                  </a:cubicBezTo>
                  <a:lnTo>
                    <a:pt x="948181" y="3585972"/>
                  </a:lnTo>
                  <a:lnTo>
                    <a:pt x="903949" y="3612073"/>
                  </a:lnTo>
                  <a:cubicBezTo>
                    <a:pt x="710806" y="3701058"/>
                    <a:pt x="475370" y="3645280"/>
                    <a:pt x="344566" y="3467220"/>
                  </a:cubicBezTo>
                  <a:cubicBezTo>
                    <a:pt x="307193" y="3416345"/>
                    <a:pt x="281900" y="3360305"/>
                    <a:pt x="268162" y="3302525"/>
                  </a:cubicBezTo>
                  <a:lnTo>
                    <a:pt x="264726" y="3277473"/>
                  </a:lnTo>
                  <a:lnTo>
                    <a:pt x="223080" y="3257869"/>
                  </a:lnTo>
                  <a:cubicBezTo>
                    <a:pt x="172051" y="3227484"/>
                    <a:pt x="126137" y="3186592"/>
                    <a:pt x="88765" y="3135717"/>
                  </a:cubicBezTo>
                  <a:cubicBezTo>
                    <a:pt x="-42039" y="2957657"/>
                    <a:pt x="-24870" y="2716314"/>
                    <a:pt x="117794" y="2558613"/>
                  </a:cubicBezTo>
                  <a:lnTo>
                    <a:pt x="179553" y="2502893"/>
                  </a:lnTo>
                  <a:lnTo>
                    <a:pt x="150361" y="2418382"/>
                  </a:lnTo>
                  <a:cubicBezTo>
                    <a:pt x="109147" y="2245044"/>
                    <a:pt x="171930" y="2056053"/>
                    <a:pt x="324553" y="1943936"/>
                  </a:cubicBezTo>
                  <a:cubicBezTo>
                    <a:pt x="375428" y="1906563"/>
                    <a:pt x="431468" y="1881270"/>
                    <a:pt x="489247" y="1867532"/>
                  </a:cubicBezTo>
                  <a:lnTo>
                    <a:pt x="518570" y="1863511"/>
                  </a:lnTo>
                  <a:lnTo>
                    <a:pt x="517785" y="1857785"/>
                  </a:lnTo>
                  <a:cubicBezTo>
                    <a:pt x="512001" y="1711130"/>
                    <a:pt x="576798" y="1564315"/>
                    <a:pt x="703984" y="1470884"/>
                  </a:cubicBezTo>
                  <a:cubicBezTo>
                    <a:pt x="729421" y="1452197"/>
                    <a:pt x="756150" y="1436531"/>
                    <a:pt x="783741" y="1423819"/>
                  </a:cubicBezTo>
                  <a:lnTo>
                    <a:pt x="846313" y="1402205"/>
                  </a:lnTo>
                  <a:lnTo>
                    <a:pt x="848615" y="1361343"/>
                  </a:lnTo>
                  <a:cubicBezTo>
                    <a:pt x="866311" y="1245682"/>
                    <a:pt x="928131" y="1136771"/>
                    <a:pt x="1029880" y="1062026"/>
                  </a:cubicBezTo>
                  <a:cubicBezTo>
                    <a:pt x="1157066" y="968594"/>
                    <a:pt x="1316539" y="950659"/>
                    <a:pt x="1454755" y="1000029"/>
                  </a:cubicBezTo>
                  <a:lnTo>
                    <a:pt x="1461126" y="1003028"/>
                  </a:lnTo>
                  <a:lnTo>
                    <a:pt x="1490000" y="963940"/>
                  </a:lnTo>
                  <a:cubicBezTo>
                    <a:pt x="1510381" y="941412"/>
                    <a:pt x="1533323" y="920590"/>
                    <a:pt x="1558760" y="901904"/>
                  </a:cubicBezTo>
                  <a:cubicBezTo>
                    <a:pt x="1609634" y="864531"/>
                    <a:pt x="1665675" y="839238"/>
                    <a:pt x="1723454" y="825500"/>
                  </a:cubicBezTo>
                  <a:lnTo>
                    <a:pt x="1752039" y="821580"/>
                  </a:lnTo>
                  <a:lnTo>
                    <a:pt x="1784870" y="751833"/>
                  </a:lnTo>
                  <a:cubicBezTo>
                    <a:pt x="1815255" y="700804"/>
                    <a:pt x="1856147" y="654890"/>
                    <a:pt x="1907022" y="617518"/>
                  </a:cubicBezTo>
                  <a:cubicBezTo>
                    <a:pt x="1957896" y="580145"/>
                    <a:pt x="2013937" y="554852"/>
                    <a:pt x="2071716" y="541114"/>
                  </a:cubicBezTo>
                  <a:lnTo>
                    <a:pt x="2114271" y="535278"/>
                  </a:lnTo>
                  <a:lnTo>
                    <a:pt x="2121537" y="478773"/>
                  </a:lnTo>
                  <a:cubicBezTo>
                    <a:pt x="2142279" y="319182"/>
                    <a:pt x="2167466" y="130539"/>
                    <a:pt x="2183763" y="0"/>
                  </a:cubicBezTo>
                  <a:cubicBezTo>
                    <a:pt x="2240766" y="150700"/>
                    <a:pt x="2188003" y="352563"/>
                    <a:pt x="2245006" y="503263"/>
                  </a:cubicBezTo>
                  <a:lnTo>
                    <a:pt x="2264124" y="538405"/>
                  </a:lnTo>
                  <a:lnTo>
                    <a:pt x="2270618" y="540045"/>
                  </a:lnTo>
                  <a:lnTo>
                    <a:pt x="2275660" y="533220"/>
                  </a:lnTo>
                  <a:cubicBezTo>
                    <a:pt x="2296040" y="510691"/>
                    <a:pt x="2318982" y="489869"/>
                    <a:pt x="2344419" y="471183"/>
                  </a:cubicBezTo>
                  <a:cubicBezTo>
                    <a:pt x="2547917" y="321693"/>
                    <a:pt x="2834070" y="365474"/>
                    <a:pt x="2983560" y="568972"/>
                  </a:cubicBezTo>
                  <a:lnTo>
                    <a:pt x="2999403" y="595820"/>
                  </a:lnTo>
                  <a:lnTo>
                    <a:pt x="3060687" y="599272"/>
                  </a:lnTo>
                  <a:cubicBezTo>
                    <a:pt x="3176349" y="616968"/>
                    <a:pt x="3285260" y="678788"/>
                    <a:pt x="3360005" y="780537"/>
                  </a:cubicBezTo>
                  <a:cubicBezTo>
                    <a:pt x="3453436" y="907723"/>
                    <a:pt x="3471371" y="1067196"/>
                    <a:pt x="3422001" y="1205412"/>
                  </a:cubicBezTo>
                  <a:lnTo>
                    <a:pt x="3389051" y="1275414"/>
                  </a:lnTo>
                  <a:lnTo>
                    <a:pt x="3451619" y="1291215"/>
                  </a:lnTo>
                  <a:cubicBezTo>
                    <a:pt x="3534548" y="1320837"/>
                    <a:pt x="3609825" y="1374688"/>
                    <a:pt x="3665884" y="1451000"/>
                  </a:cubicBezTo>
                  <a:cubicBezTo>
                    <a:pt x="3815375" y="1654498"/>
                    <a:pt x="3771593" y="1940650"/>
                    <a:pt x="3568096" y="2090141"/>
                  </a:cubicBezTo>
                  <a:close/>
                </a:path>
              </a:pathLst>
            </a:custGeom>
            <a:gradFill flip="none" rotWithShape="1">
              <a:gsLst>
                <a:gs pos="13000">
                  <a:srgbClr val="3399FF"/>
                </a:gs>
                <a:gs pos="66000">
                  <a:srgbClr val="008080"/>
                </a:gs>
              </a:gsLst>
              <a:path path="circle">
                <a:fillToRect r="100000" b="100000"/>
              </a:path>
              <a:tileRect l="-100000" t="-100000"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78F7F12-770A-4FF6-A6B5-5C148D021E28}"/>
                </a:ext>
              </a:extLst>
            </p:cNvPr>
            <p:cNvCxnSpPr>
              <a:cxnSpLocks/>
            </p:cNvCxnSpPr>
            <p:nvPr/>
          </p:nvCxnSpPr>
          <p:spPr>
            <a:xfrm>
              <a:off x="1677053" y="693352"/>
              <a:ext cx="22212" cy="192754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89BC103-A865-4F2F-B3CD-66817857F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4181" y="2497564"/>
              <a:ext cx="48563" cy="198357"/>
            </a:xfrm>
            <a:prstGeom prst="rect">
              <a:avLst/>
            </a:prstGeom>
            <a:grpFill/>
          </p:spPr>
        </p:pic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1207CF2-A7F6-4411-9FCF-E0F3D77B8AFB}"/>
                </a:ext>
              </a:extLst>
            </p:cNvPr>
            <p:cNvGrpSpPr/>
            <p:nvPr/>
          </p:nvGrpSpPr>
          <p:grpSpPr>
            <a:xfrm rot="19619305">
              <a:off x="1633809" y="2462621"/>
              <a:ext cx="135567" cy="69884"/>
              <a:chOff x="2728987" y="1484809"/>
              <a:chExt cx="167403" cy="83411"/>
            </a:xfrm>
            <a:grpFill/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FC50F86-9C12-46F1-AA1D-C6D428A868BB}"/>
                  </a:ext>
                </a:extLst>
              </p:cNvPr>
              <p:cNvCxnSpPr/>
              <p:nvPr/>
            </p:nvCxnSpPr>
            <p:spPr>
              <a:xfrm>
                <a:off x="2728987" y="1568220"/>
                <a:ext cx="13739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86E9E01-61D0-49EB-B674-892B7AAF59EF}"/>
                  </a:ext>
                </a:extLst>
              </p:cNvPr>
              <p:cNvCxnSpPr/>
              <p:nvPr/>
            </p:nvCxnSpPr>
            <p:spPr>
              <a:xfrm>
                <a:off x="2741621" y="1540417"/>
                <a:ext cx="13739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16BFDAA-A1D6-417C-9E7D-903802B45914}"/>
                  </a:ext>
                </a:extLst>
              </p:cNvPr>
              <p:cNvCxnSpPr/>
              <p:nvPr/>
            </p:nvCxnSpPr>
            <p:spPr>
              <a:xfrm>
                <a:off x="2758994" y="1512613"/>
                <a:ext cx="13739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23E3496-0752-4F59-8D0C-D69012CAE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891" y="1484809"/>
                <a:ext cx="11212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9741483-F630-4569-A279-DA5E3B397232}"/>
                </a:ext>
              </a:extLst>
            </p:cNvPr>
            <p:cNvSpPr txBox="1"/>
            <p:nvPr/>
          </p:nvSpPr>
          <p:spPr>
            <a:xfrm>
              <a:off x="659805" y="2955854"/>
              <a:ext cx="2184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MOTIVATION</a:t>
              </a:r>
              <a:endPara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C03CD87-9CD3-45AD-BADE-8F2523CD1085}"/>
              </a:ext>
            </a:extLst>
          </p:cNvPr>
          <p:cNvGrpSpPr/>
          <p:nvPr/>
        </p:nvGrpSpPr>
        <p:grpSpPr>
          <a:xfrm>
            <a:off x="9125809" y="-11131"/>
            <a:ext cx="2546652" cy="5508042"/>
            <a:chOff x="297719" y="-1148536"/>
            <a:chExt cx="2546652" cy="5508042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B834456-011B-4FBA-9F61-AAD18466A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661670" y="2500305"/>
              <a:ext cx="48564" cy="198358"/>
            </a:xfrm>
            <a:prstGeom prst="rect">
              <a:avLst/>
            </a:prstGeom>
          </p:spPr>
        </p:pic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A0B01F1-C080-4A8E-B3BF-F0A085894C75}"/>
                </a:ext>
              </a:extLst>
            </p:cNvPr>
            <p:cNvSpPr/>
            <p:nvPr/>
          </p:nvSpPr>
          <p:spPr>
            <a:xfrm rot="12978071">
              <a:off x="297719" y="1974244"/>
              <a:ext cx="2486391" cy="2385262"/>
            </a:xfrm>
            <a:custGeom>
              <a:avLst/>
              <a:gdLst>
                <a:gd name="connsiteX0" fmla="*/ 2164378 w 3754650"/>
                <a:gd name="connsiteY0" fmla="*/ 2626451 h 3653774"/>
                <a:gd name="connsiteX1" fmla="*/ 2193588 w 3754650"/>
                <a:gd name="connsiteY1" fmla="*/ 2435540 h 3653774"/>
                <a:gd name="connsiteX2" fmla="*/ 2002676 w 3754650"/>
                <a:gd name="connsiteY2" fmla="*/ 2406330 h 3653774"/>
                <a:gd name="connsiteX3" fmla="*/ 1973467 w 3754650"/>
                <a:gd name="connsiteY3" fmla="*/ 2597242 h 3653774"/>
                <a:gd name="connsiteX4" fmla="*/ 2164378 w 3754650"/>
                <a:gd name="connsiteY4" fmla="*/ 2626451 h 3653774"/>
                <a:gd name="connsiteX5" fmla="*/ 3568096 w 3754650"/>
                <a:gd name="connsiteY5" fmla="*/ 2090141 h 3653774"/>
                <a:gd name="connsiteX6" fmla="*/ 3063270 w 3754650"/>
                <a:gd name="connsiteY6" fmla="*/ 2114504 h 3653774"/>
                <a:gd name="connsiteX7" fmla="*/ 3017441 w 3754650"/>
                <a:gd name="connsiteY7" fmla="*/ 2080650 h 3653774"/>
                <a:gd name="connsiteX8" fmla="*/ 2974265 w 3754650"/>
                <a:gd name="connsiteY8" fmla="*/ 2139099 h 3653774"/>
                <a:gd name="connsiteX9" fmla="*/ 2905505 w 3754650"/>
                <a:gd name="connsiteY9" fmla="*/ 2201135 h 3653774"/>
                <a:gd name="connsiteX10" fmla="*/ 2740811 w 3754650"/>
                <a:gd name="connsiteY10" fmla="*/ 2277539 h 3653774"/>
                <a:gd name="connsiteX11" fmla="*/ 2677502 w 3754650"/>
                <a:gd name="connsiteY11" fmla="*/ 2286221 h 3653774"/>
                <a:gd name="connsiteX12" fmla="*/ 2673765 w 3754650"/>
                <a:gd name="connsiteY12" fmla="*/ 2352565 h 3653774"/>
                <a:gd name="connsiteX13" fmla="*/ 2492500 w 3754650"/>
                <a:gd name="connsiteY13" fmla="*/ 2651883 h 3653774"/>
                <a:gd name="connsiteX14" fmla="*/ 2240260 w 3754650"/>
                <a:gd name="connsiteY14" fmla="*/ 2740293 h 3653774"/>
                <a:gd name="connsiteX15" fmla="*/ 2158014 w 3754650"/>
                <a:gd name="connsiteY15" fmla="*/ 2735660 h 3653774"/>
                <a:gd name="connsiteX16" fmla="*/ 2162632 w 3754650"/>
                <a:gd name="connsiteY16" fmla="*/ 2769335 h 3653774"/>
                <a:gd name="connsiteX17" fmla="*/ 1976434 w 3754650"/>
                <a:gd name="connsiteY17" fmla="*/ 3156236 h 3653774"/>
                <a:gd name="connsiteX18" fmla="*/ 1636610 w 3754650"/>
                <a:gd name="connsiteY18" fmla="*/ 3239712 h 3653774"/>
                <a:gd name="connsiteX19" fmla="*/ 1618042 w 3754650"/>
                <a:gd name="connsiteY19" fmla="*/ 3235023 h 3653774"/>
                <a:gd name="connsiteX20" fmla="*/ 1616965 w 3754650"/>
                <a:gd name="connsiteY20" fmla="*/ 3254144 h 3653774"/>
                <a:gd name="connsiteX21" fmla="*/ 1435700 w 3754650"/>
                <a:gd name="connsiteY21" fmla="*/ 3553462 h 3653774"/>
                <a:gd name="connsiteX22" fmla="*/ 1010824 w 3754650"/>
                <a:gd name="connsiteY22" fmla="*/ 3615458 h 3653774"/>
                <a:gd name="connsiteX23" fmla="*/ 948181 w 3754650"/>
                <a:gd name="connsiteY23" fmla="*/ 3585972 h 3653774"/>
                <a:gd name="connsiteX24" fmla="*/ 903949 w 3754650"/>
                <a:gd name="connsiteY24" fmla="*/ 3612073 h 3653774"/>
                <a:gd name="connsiteX25" fmla="*/ 344566 w 3754650"/>
                <a:gd name="connsiteY25" fmla="*/ 3467220 h 3653774"/>
                <a:gd name="connsiteX26" fmla="*/ 268162 w 3754650"/>
                <a:gd name="connsiteY26" fmla="*/ 3302525 h 3653774"/>
                <a:gd name="connsiteX27" fmla="*/ 264726 w 3754650"/>
                <a:gd name="connsiteY27" fmla="*/ 3277473 h 3653774"/>
                <a:gd name="connsiteX28" fmla="*/ 223080 w 3754650"/>
                <a:gd name="connsiteY28" fmla="*/ 3257869 h 3653774"/>
                <a:gd name="connsiteX29" fmla="*/ 88765 w 3754650"/>
                <a:gd name="connsiteY29" fmla="*/ 3135717 h 3653774"/>
                <a:gd name="connsiteX30" fmla="*/ 117794 w 3754650"/>
                <a:gd name="connsiteY30" fmla="*/ 2558613 h 3653774"/>
                <a:gd name="connsiteX31" fmla="*/ 179553 w 3754650"/>
                <a:gd name="connsiteY31" fmla="*/ 2502893 h 3653774"/>
                <a:gd name="connsiteX32" fmla="*/ 150361 w 3754650"/>
                <a:gd name="connsiteY32" fmla="*/ 2418382 h 3653774"/>
                <a:gd name="connsiteX33" fmla="*/ 324553 w 3754650"/>
                <a:gd name="connsiteY33" fmla="*/ 1943936 h 3653774"/>
                <a:gd name="connsiteX34" fmla="*/ 489247 w 3754650"/>
                <a:gd name="connsiteY34" fmla="*/ 1867532 h 3653774"/>
                <a:gd name="connsiteX35" fmla="*/ 518570 w 3754650"/>
                <a:gd name="connsiteY35" fmla="*/ 1863511 h 3653774"/>
                <a:gd name="connsiteX36" fmla="*/ 517785 w 3754650"/>
                <a:gd name="connsiteY36" fmla="*/ 1857785 h 3653774"/>
                <a:gd name="connsiteX37" fmla="*/ 703984 w 3754650"/>
                <a:gd name="connsiteY37" fmla="*/ 1470884 h 3653774"/>
                <a:gd name="connsiteX38" fmla="*/ 783741 w 3754650"/>
                <a:gd name="connsiteY38" fmla="*/ 1423819 h 3653774"/>
                <a:gd name="connsiteX39" fmla="*/ 846313 w 3754650"/>
                <a:gd name="connsiteY39" fmla="*/ 1402205 h 3653774"/>
                <a:gd name="connsiteX40" fmla="*/ 848615 w 3754650"/>
                <a:gd name="connsiteY40" fmla="*/ 1361343 h 3653774"/>
                <a:gd name="connsiteX41" fmla="*/ 1029880 w 3754650"/>
                <a:gd name="connsiteY41" fmla="*/ 1062026 h 3653774"/>
                <a:gd name="connsiteX42" fmla="*/ 1454755 w 3754650"/>
                <a:gd name="connsiteY42" fmla="*/ 1000029 h 3653774"/>
                <a:gd name="connsiteX43" fmla="*/ 1461126 w 3754650"/>
                <a:gd name="connsiteY43" fmla="*/ 1003028 h 3653774"/>
                <a:gd name="connsiteX44" fmla="*/ 1490000 w 3754650"/>
                <a:gd name="connsiteY44" fmla="*/ 963940 h 3653774"/>
                <a:gd name="connsiteX45" fmla="*/ 1558760 w 3754650"/>
                <a:gd name="connsiteY45" fmla="*/ 901904 h 3653774"/>
                <a:gd name="connsiteX46" fmla="*/ 1723454 w 3754650"/>
                <a:gd name="connsiteY46" fmla="*/ 825500 h 3653774"/>
                <a:gd name="connsiteX47" fmla="*/ 1752039 w 3754650"/>
                <a:gd name="connsiteY47" fmla="*/ 821580 h 3653774"/>
                <a:gd name="connsiteX48" fmla="*/ 1784870 w 3754650"/>
                <a:gd name="connsiteY48" fmla="*/ 751833 h 3653774"/>
                <a:gd name="connsiteX49" fmla="*/ 1907022 w 3754650"/>
                <a:gd name="connsiteY49" fmla="*/ 617518 h 3653774"/>
                <a:gd name="connsiteX50" fmla="*/ 2071716 w 3754650"/>
                <a:gd name="connsiteY50" fmla="*/ 541114 h 3653774"/>
                <a:gd name="connsiteX51" fmla="*/ 2114271 w 3754650"/>
                <a:gd name="connsiteY51" fmla="*/ 535278 h 3653774"/>
                <a:gd name="connsiteX52" fmla="*/ 2121537 w 3754650"/>
                <a:gd name="connsiteY52" fmla="*/ 478773 h 3653774"/>
                <a:gd name="connsiteX53" fmla="*/ 2183763 w 3754650"/>
                <a:gd name="connsiteY53" fmla="*/ 0 h 3653774"/>
                <a:gd name="connsiteX54" fmla="*/ 2245006 w 3754650"/>
                <a:gd name="connsiteY54" fmla="*/ 503263 h 3653774"/>
                <a:gd name="connsiteX55" fmla="*/ 2264124 w 3754650"/>
                <a:gd name="connsiteY55" fmla="*/ 538405 h 3653774"/>
                <a:gd name="connsiteX56" fmla="*/ 2270618 w 3754650"/>
                <a:gd name="connsiteY56" fmla="*/ 540045 h 3653774"/>
                <a:gd name="connsiteX57" fmla="*/ 2275660 w 3754650"/>
                <a:gd name="connsiteY57" fmla="*/ 533220 h 3653774"/>
                <a:gd name="connsiteX58" fmla="*/ 2344419 w 3754650"/>
                <a:gd name="connsiteY58" fmla="*/ 471183 h 3653774"/>
                <a:gd name="connsiteX59" fmla="*/ 2983560 w 3754650"/>
                <a:gd name="connsiteY59" fmla="*/ 568972 h 3653774"/>
                <a:gd name="connsiteX60" fmla="*/ 2999403 w 3754650"/>
                <a:gd name="connsiteY60" fmla="*/ 595820 h 3653774"/>
                <a:gd name="connsiteX61" fmla="*/ 3060687 w 3754650"/>
                <a:gd name="connsiteY61" fmla="*/ 599272 h 3653774"/>
                <a:gd name="connsiteX62" fmla="*/ 3360005 w 3754650"/>
                <a:gd name="connsiteY62" fmla="*/ 780537 h 3653774"/>
                <a:gd name="connsiteX63" fmla="*/ 3422001 w 3754650"/>
                <a:gd name="connsiteY63" fmla="*/ 1205412 h 3653774"/>
                <a:gd name="connsiteX64" fmla="*/ 3389051 w 3754650"/>
                <a:gd name="connsiteY64" fmla="*/ 1275414 h 3653774"/>
                <a:gd name="connsiteX65" fmla="*/ 3451619 w 3754650"/>
                <a:gd name="connsiteY65" fmla="*/ 1291215 h 3653774"/>
                <a:gd name="connsiteX66" fmla="*/ 3665884 w 3754650"/>
                <a:gd name="connsiteY66" fmla="*/ 1451000 h 3653774"/>
                <a:gd name="connsiteX67" fmla="*/ 3568096 w 3754650"/>
                <a:gd name="connsiteY67" fmla="*/ 2090141 h 365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754650" h="3653774">
                  <a:moveTo>
                    <a:pt x="2164378" y="2626451"/>
                  </a:moveTo>
                  <a:cubicBezTo>
                    <a:pt x="2225163" y="2581799"/>
                    <a:pt x="2238241" y="2496324"/>
                    <a:pt x="2193588" y="2435540"/>
                  </a:cubicBezTo>
                  <a:cubicBezTo>
                    <a:pt x="2148935" y="2374755"/>
                    <a:pt x="2063461" y="2361677"/>
                    <a:pt x="2002676" y="2406330"/>
                  </a:cubicBezTo>
                  <a:cubicBezTo>
                    <a:pt x="1941892" y="2450983"/>
                    <a:pt x="1928814" y="2536457"/>
                    <a:pt x="1973467" y="2597242"/>
                  </a:cubicBezTo>
                  <a:cubicBezTo>
                    <a:pt x="2018119" y="2658026"/>
                    <a:pt x="2103594" y="2671104"/>
                    <a:pt x="2164378" y="2626451"/>
                  </a:cubicBezTo>
                  <a:close/>
                  <a:moveTo>
                    <a:pt x="3568096" y="2090141"/>
                  </a:moveTo>
                  <a:cubicBezTo>
                    <a:pt x="3415472" y="2202259"/>
                    <a:pt x="3216355" y="2205661"/>
                    <a:pt x="3063270" y="2114504"/>
                  </a:cubicBezTo>
                  <a:lnTo>
                    <a:pt x="3017441" y="2080650"/>
                  </a:lnTo>
                  <a:lnTo>
                    <a:pt x="2974265" y="2139099"/>
                  </a:lnTo>
                  <a:cubicBezTo>
                    <a:pt x="2953884" y="2161627"/>
                    <a:pt x="2930943" y="2182449"/>
                    <a:pt x="2905505" y="2201135"/>
                  </a:cubicBezTo>
                  <a:cubicBezTo>
                    <a:pt x="2854631" y="2238508"/>
                    <a:pt x="2798590" y="2263801"/>
                    <a:pt x="2740811" y="2277539"/>
                  </a:cubicBezTo>
                  <a:lnTo>
                    <a:pt x="2677502" y="2286221"/>
                  </a:lnTo>
                  <a:lnTo>
                    <a:pt x="2673765" y="2352565"/>
                  </a:lnTo>
                  <a:cubicBezTo>
                    <a:pt x="2656068" y="2468227"/>
                    <a:pt x="2594249" y="2577138"/>
                    <a:pt x="2492500" y="2651883"/>
                  </a:cubicBezTo>
                  <a:cubicBezTo>
                    <a:pt x="2416188" y="2707942"/>
                    <a:pt x="2328253" y="2736822"/>
                    <a:pt x="2240260" y="2740293"/>
                  </a:cubicBezTo>
                  <a:lnTo>
                    <a:pt x="2158014" y="2735660"/>
                  </a:lnTo>
                  <a:lnTo>
                    <a:pt x="2162632" y="2769335"/>
                  </a:lnTo>
                  <a:cubicBezTo>
                    <a:pt x="2168417" y="2915989"/>
                    <a:pt x="2103620" y="3062805"/>
                    <a:pt x="1976434" y="3156236"/>
                  </a:cubicBezTo>
                  <a:cubicBezTo>
                    <a:pt x="1874685" y="3230981"/>
                    <a:pt x="1752272" y="3257409"/>
                    <a:pt x="1636610" y="3239712"/>
                  </a:cubicBezTo>
                  <a:lnTo>
                    <a:pt x="1618042" y="3235023"/>
                  </a:lnTo>
                  <a:lnTo>
                    <a:pt x="1616965" y="3254144"/>
                  </a:lnTo>
                  <a:cubicBezTo>
                    <a:pt x="1599268" y="3369806"/>
                    <a:pt x="1537448" y="3478717"/>
                    <a:pt x="1435700" y="3553462"/>
                  </a:cubicBezTo>
                  <a:cubicBezTo>
                    <a:pt x="1308514" y="3646894"/>
                    <a:pt x="1149040" y="3664828"/>
                    <a:pt x="1010824" y="3615458"/>
                  </a:cubicBezTo>
                  <a:lnTo>
                    <a:pt x="948181" y="3585972"/>
                  </a:lnTo>
                  <a:lnTo>
                    <a:pt x="903949" y="3612073"/>
                  </a:lnTo>
                  <a:cubicBezTo>
                    <a:pt x="710806" y="3701058"/>
                    <a:pt x="475370" y="3645280"/>
                    <a:pt x="344566" y="3467220"/>
                  </a:cubicBezTo>
                  <a:cubicBezTo>
                    <a:pt x="307193" y="3416345"/>
                    <a:pt x="281900" y="3360305"/>
                    <a:pt x="268162" y="3302525"/>
                  </a:cubicBezTo>
                  <a:lnTo>
                    <a:pt x="264726" y="3277473"/>
                  </a:lnTo>
                  <a:lnTo>
                    <a:pt x="223080" y="3257869"/>
                  </a:lnTo>
                  <a:cubicBezTo>
                    <a:pt x="172051" y="3227484"/>
                    <a:pt x="126137" y="3186592"/>
                    <a:pt x="88765" y="3135717"/>
                  </a:cubicBezTo>
                  <a:cubicBezTo>
                    <a:pt x="-42039" y="2957657"/>
                    <a:pt x="-24870" y="2716314"/>
                    <a:pt x="117794" y="2558613"/>
                  </a:cubicBezTo>
                  <a:lnTo>
                    <a:pt x="179553" y="2502893"/>
                  </a:lnTo>
                  <a:lnTo>
                    <a:pt x="150361" y="2418382"/>
                  </a:lnTo>
                  <a:cubicBezTo>
                    <a:pt x="109147" y="2245044"/>
                    <a:pt x="171930" y="2056053"/>
                    <a:pt x="324553" y="1943936"/>
                  </a:cubicBezTo>
                  <a:cubicBezTo>
                    <a:pt x="375428" y="1906563"/>
                    <a:pt x="431468" y="1881270"/>
                    <a:pt x="489247" y="1867532"/>
                  </a:cubicBezTo>
                  <a:lnTo>
                    <a:pt x="518570" y="1863511"/>
                  </a:lnTo>
                  <a:lnTo>
                    <a:pt x="517785" y="1857785"/>
                  </a:lnTo>
                  <a:cubicBezTo>
                    <a:pt x="512001" y="1711130"/>
                    <a:pt x="576798" y="1564315"/>
                    <a:pt x="703984" y="1470884"/>
                  </a:cubicBezTo>
                  <a:cubicBezTo>
                    <a:pt x="729421" y="1452197"/>
                    <a:pt x="756150" y="1436531"/>
                    <a:pt x="783741" y="1423819"/>
                  </a:cubicBezTo>
                  <a:lnTo>
                    <a:pt x="846313" y="1402205"/>
                  </a:lnTo>
                  <a:lnTo>
                    <a:pt x="848615" y="1361343"/>
                  </a:lnTo>
                  <a:cubicBezTo>
                    <a:pt x="866311" y="1245682"/>
                    <a:pt x="928131" y="1136771"/>
                    <a:pt x="1029880" y="1062026"/>
                  </a:cubicBezTo>
                  <a:cubicBezTo>
                    <a:pt x="1157066" y="968594"/>
                    <a:pt x="1316539" y="950659"/>
                    <a:pt x="1454755" y="1000029"/>
                  </a:cubicBezTo>
                  <a:lnTo>
                    <a:pt x="1461126" y="1003028"/>
                  </a:lnTo>
                  <a:lnTo>
                    <a:pt x="1490000" y="963940"/>
                  </a:lnTo>
                  <a:cubicBezTo>
                    <a:pt x="1510381" y="941412"/>
                    <a:pt x="1533323" y="920590"/>
                    <a:pt x="1558760" y="901904"/>
                  </a:cubicBezTo>
                  <a:cubicBezTo>
                    <a:pt x="1609634" y="864531"/>
                    <a:pt x="1665675" y="839238"/>
                    <a:pt x="1723454" y="825500"/>
                  </a:cubicBezTo>
                  <a:lnTo>
                    <a:pt x="1752039" y="821580"/>
                  </a:lnTo>
                  <a:lnTo>
                    <a:pt x="1784870" y="751833"/>
                  </a:lnTo>
                  <a:cubicBezTo>
                    <a:pt x="1815255" y="700804"/>
                    <a:pt x="1856147" y="654890"/>
                    <a:pt x="1907022" y="617518"/>
                  </a:cubicBezTo>
                  <a:cubicBezTo>
                    <a:pt x="1957896" y="580145"/>
                    <a:pt x="2013937" y="554852"/>
                    <a:pt x="2071716" y="541114"/>
                  </a:cubicBezTo>
                  <a:lnTo>
                    <a:pt x="2114271" y="535278"/>
                  </a:lnTo>
                  <a:lnTo>
                    <a:pt x="2121537" y="478773"/>
                  </a:lnTo>
                  <a:cubicBezTo>
                    <a:pt x="2142279" y="319182"/>
                    <a:pt x="2167466" y="130539"/>
                    <a:pt x="2183763" y="0"/>
                  </a:cubicBezTo>
                  <a:cubicBezTo>
                    <a:pt x="2240766" y="150700"/>
                    <a:pt x="2188003" y="352563"/>
                    <a:pt x="2245006" y="503263"/>
                  </a:cubicBezTo>
                  <a:lnTo>
                    <a:pt x="2264124" y="538405"/>
                  </a:lnTo>
                  <a:lnTo>
                    <a:pt x="2270618" y="540045"/>
                  </a:lnTo>
                  <a:lnTo>
                    <a:pt x="2275660" y="533220"/>
                  </a:lnTo>
                  <a:cubicBezTo>
                    <a:pt x="2296040" y="510691"/>
                    <a:pt x="2318982" y="489869"/>
                    <a:pt x="2344419" y="471183"/>
                  </a:cubicBezTo>
                  <a:cubicBezTo>
                    <a:pt x="2547917" y="321693"/>
                    <a:pt x="2834070" y="365474"/>
                    <a:pt x="2983560" y="568972"/>
                  </a:cubicBezTo>
                  <a:lnTo>
                    <a:pt x="2999403" y="595820"/>
                  </a:lnTo>
                  <a:lnTo>
                    <a:pt x="3060687" y="599272"/>
                  </a:lnTo>
                  <a:cubicBezTo>
                    <a:pt x="3176349" y="616968"/>
                    <a:pt x="3285260" y="678788"/>
                    <a:pt x="3360005" y="780537"/>
                  </a:cubicBezTo>
                  <a:cubicBezTo>
                    <a:pt x="3453436" y="907723"/>
                    <a:pt x="3471371" y="1067196"/>
                    <a:pt x="3422001" y="1205412"/>
                  </a:cubicBezTo>
                  <a:lnTo>
                    <a:pt x="3389051" y="1275414"/>
                  </a:lnTo>
                  <a:lnTo>
                    <a:pt x="3451619" y="1291215"/>
                  </a:lnTo>
                  <a:cubicBezTo>
                    <a:pt x="3534548" y="1320837"/>
                    <a:pt x="3609825" y="1374688"/>
                    <a:pt x="3665884" y="1451000"/>
                  </a:cubicBezTo>
                  <a:cubicBezTo>
                    <a:pt x="3815375" y="1654498"/>
                    <a:pt x="3771593" y="1940650"/>
                    <a:pt x="3568096" y="20901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FF"/>
                </a:gs>
                <a:gs pos="77000">
                  <a:srgbClr val="FF0066"/>
                </a:gs>
              </a:gsLst>
              <a:path path="circle">
                <a:fillToRect r="100000" b="100000"/>
              </a:path>
              <a:tileRect l="-100000" t="-100000"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8CAA413-3C20-4F35-B3FD-6A657C8D5A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5" y="-1148536"/>
              <a:ext cx="32190" cy="3769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DBFC993-3A2C-4F86-839D-BA921008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4181" y="2497564"/>
              <a:ext cx="48563" cy="19835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6C9C1E-D7AB-44CC-9243-DBEBBF8D42D3}"/>
                </a:ext>
              </a:extLst>
            </p:cNvPr>
            <p:cNvGrpSpPr/>
            <p:nvPr/>
          </p:nvGrpSpPr>
          <p:grpSpPr>
            <a:xfrm rot="19619305">
              <a:off x="1633809" y="2462621"/>
              <a:ext cx="135567" cy="69884"/>
              <a:chOff x="2728987" y="1484809"/>
              <a:chExt cx="167403" cy="83411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91550A7-697E-4AB4-AD1C-102678CABB81}"/>
                  </a:ext>
                </a:extLst>
              </p:cNvPr>
              <p:cNvCxnSpPr/>
              <p:nvPr/>
            </p:nvCxnSpPr>
            <p:spPr>
              <a:xfrm>
                <a:off x="2728987" y="1568220"/>
                <a:ext cx="1373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B846C92-10A9-401B-A9D9-C873FAEECE0F}"/>
                  </a:ext>
                </a:extLst>
              </p:cNvPr>
              <p:cNvCxnSpPr/>
              <p:nvPr/>
            </p:nvCxnSpPr>
            <p:spPr>
              <a:xfrm>
                <a:off x="2741621" y="1540417"/>
                <a:ext cx="1373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98D7884-ED3E-42B5-9B67-FE09D53F654E}"/>
                  </a:ext>
                </a:extLst>
              </p:cNvPr>
              <p:cNvCxnSpPr/>
              <p:nvPr/>
            </p:nvCxnSpPr>
            <p:spPr>
              <a:xfrm>
                <a:off x="2758994" y="1512613"/>
                <a:ext cx="1373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323B91F-4EA5-4D00-B8E4-93BB1B961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891" y="1484809"/>
                <a:ext cx="1121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24AC0C9-6B5B-42A0-964D-DBD077244A9F}"/>
                </a:ext>
              </a:extLst>
            </p:cNvPr>
            <p:cNvSpPr txBox="1"/>
            <p:nvPr/>
          </p:nvSpPr>
          <p:spPr>
            <a:xfrm>
              <a:off x="659805" y="3003816"/>
              <a:ext cx="2184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LEARNING</a:t>
              </a:r>
              <a:endPara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18" name="Picture 117" descr="A close up of clouds in the sky&#10;&#10;Description generated with high confidence">
            <a:extLst>
              <a:ext uri="{FF2B5EF4-FFF2-40B4-BE49-F238E27FC236}">
                <a16:creationId xmlns:a16="http://schemas.microsoft.com/office/drawing/2014/main" id="{91F03C85-B712-4F15-A137-FE925A8EB6A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04099" y="2187251"/>
            <a:ext cx="3397553" cy="1479823"/>
          </a:xfrm>
          <a:prstGeom prst="rect">
            <a:avLst/>
          </a:prstGeom>
          <a:noFill/>
        </p:spPr>
      </p:pic>
      <p:pic>
        <p:nvPicPr>
          <p:cNvPr id="120" name="Picture 119" descr="A close up of clouds in the sky&#10;&#10;Description generated with high confidence">
            <a:extLst>
              <a:ext uri="{FF2B5EF4-FFF2-40B4-BE49-F238E27FC236}">
                <a16:creationId xmlns:a16="http://schemas.microsoft.com/office/drawing/2014/main" id="{FDDD33FB-E040-4E48-AD86-899F64AC6CA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30473" y="379097"/>
            <a:ext cx="3397553" cy="1479823"/>
          </a:xfrm>
          <a:prstGeom prst="rect">
            <a:avLst/>
          </a:prstGeom>
          <a:noFill/>
        </p:spPr>
      </p:pic>
      <p:pic>
        <p:nvPicPr>
          <p:cNvPr id="122" name="Picture 121" descr="A close up of clouds in the sky&#10;&#10;Description generated with high confidence">
            <a:extLst>
              <a:ext uri="{FF2B5EF4-FFF2-40B4-BE49-F238E27FC236}">
                <a16:creationId xmlns:a16="http://schemas.microsoft.com/office/drawing/2014/main" id="{4017F0FE-3A95-4057-8972-77D5A780DC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9994" y="1073943"/>
            <a:ext cx="3397553" cy="1479823"/>
          </a:xfrm>
          <a:prstGeom prst="rect">
            <a:avLst/>
          </a:prstGeom>
          <a:noFill/>
        </p:spPr>
      </p:pic>
      <p:pic>
        <p:nvPicPr>
          <p:cNvPr id="123" name="Picture 122" descr="A close up of clouds in the sky&#10;&#10;Description generated with high confidence">
            <a:extLst>
              <a:ext uri="{FF2B5EF4-FFF2-40B4-BE49-F238E27FC236}">
                <a16:creationId xmlns:a16="http://schemas.microsoft.com/office/drawing/2014/main" id="{F29A49F3-C208-424F-A5DA-5D19A64D0C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89792" y="2235004"/>
            <a:ext cx="3397553" cy="147982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410C5-E230-48F8-B6FE-2C54D66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346B-829A-4BA0-811F-9AFE149D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2C44-7B05-4EC8-A8FF-6A1E3FC5D0A0}" type="datetime1">
              <a:rPr lang="en-US" smtClean="0"/>
              <a:t>11/2/2018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C9888-7C93-4254-9CFA-517F1B158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754" y="5960962"/>
            <a:ext cx="1243692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51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4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40" fill="hold">
                                          <p:stCondLst>
                                            <p:cond delay="208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40" fill="hold">
                                          <p:stCondLst>
                                            <p:cond delay="312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40" fill="hold">
                                          <p:stCondLst>
                                            <p:cond delay="416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20" fill="hold">
                                          <p:stCondLst>
                                            <p:cond delay="102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20" fill="hold">
                                          <p:stCondLst>
                                            <p:cond delay="204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20" fill="hold">
                                          <p:stCondLst>
                                            <p:cond delay="306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20" fill="hold">
                                          <p:stCondLst>
                                            <p:cond delay="408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4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40" fill="hold">
                                          <p:stCondLst>
                                            <p:cond delay="208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40" fill="hold">
                                          <p:stCondLst>
                                            <p:cond delay="312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40" fill="hold">
                                          <p:stCondLst>
                                            <p:cond delay="416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48" dur="5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20" fill="hold">
                                          <p:stCondLst>
                                            <p:cond delay="102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20" fill="hold">
                                          <p:stCondLst>
                                            <p:cond delay="204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20" fill="hold">
                                          <p:stCondLst>
                                            <p:cond delay="306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20" fill="hold">
                                          <p:stCondLst>
                                            <p:cond delay="408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F25A6D-D0F3-4F50-B1C0-CB54BA717A6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99803"/>
            <a:ext cx="12192000" cy="3228535"/>
          </a:xfrm>
          <a:prstGeom prst="rect">
            <a:avLst/>
          </a:prstGeom>
          <a:noFill/>
        </p:spPr>
      </p:pic>
      <p:sp>
        <p:nvSpPr>
          <p:cNvPr id="5" name="Trapezoid 4">
            <a:extLst>
              <a:ext uri="{FF2B5EF4-FFF2-40B4-BE49-F238E27FC236}">
                <a16:creationId xmlns:a16="http://schemas.microsoft.com/office/drawing/2014/main" id="{02FEDA8F-6CD5-4E45-AE86-3A23173969AF}"/>
              </a:ext>
            </a:extLst>
          </p:cNvPr>
          <p:cNvSpPr/>
          <p:nvPr/>
        </p:nvSpPr>
        <p:spPr>
          <a:xfrm>
            <a:off x="6208329" y="3228535"/>
            <a:ext cx="144345" cy="34787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47B36A49-02BD-48A1-83F0-E014BA8906FC}"/>
              </a:ext>
            </a:extLst>
          </p:cNvPr>
          <p:cNvSpPr/>
          <p:nvPr/>
        </p:nvSpPr>
        <p:spPr>
          <a:xfrm>
            <a:off x="6208329" y="3228535"/>
            <a:ext cx="144345" cy="34787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D3556CCE-1077-4369-9A80-1DDCC5196E7E}"/>
              </a:ext>
            </a:extLst>
          </p:cNvPr>
          <p:cNvSpPr/>
          <p:nvPr/>
        </p:nvSpPr>
        <p:spPr>
          <a:xfrm>
            <a:off x="6208328" y="3228534"/>
            <a:ext cx="144345" cy="34787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44C80418-F21B-4A44-9034-891B0616C1A1}"/>
              </a:ext>
            </a:extLst>
          </p:cNvPr>
          <p:cNvSpPr/>
          <p:nvPr/>
        </p:nvSpPr>
        <p:spPr>
          <a:xfrm>
            <a:off x="6200289" y="3299794"/>
            <a:ext cx="144345" cy="34787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41979-7B66-498F-BEBD-AAA6B4CD18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3699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ABFBE-A299-424D-85D9-81B608966FB6}"/>
              </a:ext>
            </a:extLst>
          </p:cNvPr>
          <p:cNvSpPr txBox="1"/>
          <p:nvPr/>
        </p:nvSpPr>
        <p:spPr>
          <a:xfrm>
            <a:off x="4684295" y="7652084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your text here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F0041F-3627-48FE-9AF1-483D285A5428}"/>
              </a:ext>
            </a:extLst>
          </p:cNvPr>
          <p:cNvGrpSpPr/>
          <p:nvPr/>
        </p:nvGrpSpPr>
        <p:grpSpPr>
          <a:xfrm>
            <a:off x="1604211" y="723746"/>
            <a:ext cx="8406063" cy="3699803"/>
            <a:chOff x="1652337" y="723746"/>
            <a:chExt cx="8406063" cy="369980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CB9108F-3D63-4024-9458-7D33EADA3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268" b="89325" l="3355" r="94409">
                          <a14:foregroundMark x1="16613" y1="14161" x2="17572" y2="64052"/>
                          <a14:foregroundMark x1="82907" y1="12636" x2="83706" y2="63834"/>
                          <a14:foregroundMark x1="17252" y1="15033" x2="19329" y2="15251"/>
                          <a14:foregroundMark x1="78914" y1="15251" x2="80990" y2="15251"/>
                          <a14:backgroundMark x1="25879" y1="44009" x2="70767" y2="38126"/>
                          <a14:backgroundMark x1="25879" y1="50980" x2="69169" y2="51634"/>
                          <a14:backgroundMark x1="27955" y1="55991" x2="28754" y2="70806"/>
                          <a14:backgroundMark x1="71086" y1="53813" x2="75879" y2="71024"/>
                          <a14:backgroundMark x1="13259" y1="66231" x2="7029" y2="76253"/>
                          <a14:backgroundMark x1="14856" y1="68410" x2="20128" y2="66667"/>
                          <a14:backgroundMark x1="80192" y1="53377" x2="79872" y2="68192"/>
                          <a14:backgroundMark x1="84505" y1="55991" x2="84984" y2="62527"/>
                          <a14:backgroundMark x1="21725" y1="54902" x2="25559" y2="72113"/>
                        </a14:backgroundRemoval>
                      </a14:imgEffect>
                    </a14:imgLayer>
                  </a14:imgProps>
                </a:ext>
              </a:extLst>
            </a:blip>
            <a:srcRect l="15219" t="7762" r="15831" b="36058"/>
            <a:stretch/>
          </p:blipFill>
          <p:spPr>
            <a:xfrm>
              <a:off x="1652337" y="723746"/>
              <a:ext cx="8406063" cy="369980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FA70DD-4B1D-4391-ADFD-8914FADBA293}"/>
                </a:ext>
              </a:extLst>
            </p:cNvPr>
            <p:cNvSpPr txBox="1"/>
            <p:nvPr/>
          </p:nvSpPr>
          <p:spPr>
            <a:xfrm>
              <a:off x="3973848" y="1205971"/>
              <a:ext cx="40400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i="0" u="none" strike="noStrike" kern="1200" normalizeH="0" baseline="0" noProof="0" dirty="0">
                  <a:ln w="0"/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60000">
                        <a:schemeClr val="accent5"/>
                      </a:gs>
                      <a:gs pos="100000">
                        <a:srgbClr val="FF0000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effectLst>
                    <a:reflection blurRad="6350" stA="53000" endA="300" endPos="35500" dir="5400000" sy="-90000" algn="bl" rotWithShape="0"/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ROAD TO SUCCESS</a:t>
              </a:r>
              <a:endParaRPr kumimoji="0" lang="en-US" sz="4000" i="0" u="none" strike="noStrike" kern="1200" normalizeH="0" baseline="0" noProof="0" dirty="0">
                <a:ln w="0"/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60000">
                      <a:schemeClr val="accent5"/>
                    </a:gs>
                    <a:gs pos="100000">
                      <a:srgbClr val="FF0000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A8C3753-B17E-4FBF-9DC0-387E2ACC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0B54-39D6-4B19-810D-1089A130A32A}" type="slidenum">
              <a:rPr lang="en-US" smtClean="0"/>
              <a:t>5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9AC46D1-1809-40EC-821D-83F4C6BD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53C9-095D-454B-9581-2D1E881635E9}" type="datetime1">
              <a:rPr lang="en-US" smtClean="0"/>
              <a:t>11/2/2018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A0B342-F5B5-4909-AC6E-B18361924AB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02746" y="5917066"/>
            <a:ext cx="1243692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0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4.16667E-6 0.826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3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-4.81481E-6 L -4.16667E-6 0.826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34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826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34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125E-6 -1.48148E-6 L -3.125E-6 0.32871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4089 0.12477 L -2.08333E-6 -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203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Abadi</vt:lpstr>
      <vt:lpstr>Aharoni</vt:lpstr>
      <vt:lpstr>Algerian</vt:lpstr>
      <vt:lpstr>Angsana New</vt:lpstr>
      <vt:lpstr>Arial</vt:lpstr>
      <vt:lpstr>Calibri</vt:lpstr>
      <vt:lpstr>Calibri Light</vt:lpstr>
      <vt:lpstr>Montserrat</vt:lpstr>
      <vt:lpstr>Montserrat Light</vt:lpstr>
      <vt:lpstr>Roboto Light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Malcolm Phillips Jyrwa [Chillibreeze]</dc:creator>
  <cp:lastModifiedBy>Kevin Malcolm Phillips Jyrwa [Chillibreeze]</cp:lastModifiedBy>
  <cp:revision>50</cp:revision>
  <dcterms:created xsi:type="dcterms:W3CDTF">2018-11-01T08:54:20Z</dcterms:created>
  <dcterms:modified xsi:type="dcterms:W3CDTF">2018-11-02T08:35:37Z</dcterms:modified>
</cp:coreProperties>
</file>