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sldIdLst>
    <p:sldId id="257" r:id="rId4"/>
    <p:sldId id="312" r:id="rId5"/>
    <p:sldId id="258" r:id="rId6"/>
    <p:sldId id="313" r:id="rId7"/>
    <p:sldId id="314" r:id="rId8"/>
    <p:sldId id="31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showGuides="1">
      <p:cViewPr varScale="1">
        <p:scale>
          <a:sx n="81" d="100"/>
          <a:sy n="81" d="100"/>
        </p:scale>
        <p:origin x="40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1" i="0" u="none" strike="noStrike" kern="1200" baseline="0">
                <a:solidFill>
                  <a:schemeClr val="tx1">
                    <a:lumMod val="65000"/>
                    <a:lumOff val="35000"/>
                  </a:schemeClr>
                </a:solidFill>
                <a:latin typeface="+mn-lt"/>
                <a:ea typeface="+mn-ea"/>
                <a:cs typeface="+mn-cs"/>
              </a:defRPr>
            </a:pPr>
            <a:r>
              <a:rPr lang="en-US" sz="2800" dirty="0"/>
              <a:t>DEVELOPMENT IN TECH</a:t>
            </a:r>
          </a:p>
        </c:rich>
      </c:tx>
      <c:overlay val="0"/>
      <c:spPr>
        <a:noFill/>
        <a:ln>
          <a:noFill/>
        </a:ln>
        <a:effectLst/>
      </c:spPr>
      <c:txPr>
        <a:bodyPr rot="0" spcFirstLastPara="1" vertOverflow="ellipsis" vert="horz"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Sheet1!$A$1</c:f>
              <c:strCache>
                <c:ptCount val="1"/>
                <c:pt idx="0">
                  <c:v>Learners Enrolled</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Sheet1!$A$2:$A$7</c:f>
              <c:strCache>
                <c:ptCount val="6"/>
                <c:pt idx="0">
                  <c:v>Artificial Intellence</c:v>
                </c:pt>
                <c:pt idx="1">
                  <c:v>Web Development</c:v>
                </c:pt>
                <c:pt idx="2">
                  <c:v>Python</c:v>
                </c:pt>
                <c:pt idx="3">
                  <c:v>Machine Learning</c:v>
                </c:pt>
                <c:pt idx="4">
                  <c:v>Android Application</c:v>
                </c:pt>
                <c:pt idx="5">
                  <c:v>Digital Marketing</c:v>
                </c:pt>
              </c:strCache>
            </c:strRef>
          </c:cat>
          <c:val>
            <c:numRef>
              <c:f>Sheet1!$B$2:$B$7</c:f>
              <c:numCache>
                <c:formatCode>0%</c:formatCode>
                <c:ptCount val="6"/>
                <c:pt idx="0">
                  <c:v>0.8</c:v>
                </c:pt>
                <c:pt idx="1">
                  <c:v>0.6</c:v>
                </c:pt>
                <c:pt idx="2">
                  <c:v>0.7</c:v>
                </c:pt>
                <c:pt idx="3">
                  <c:v>0.95</c:v>
                </c:pt>
                <c:pt idx="4">
                  <c:v>0.98</c:v>
                </c:pt>
                <c:pt idx="5">
                  <c:v>0.24</c:v>
                </c:pt>
              </c:numCache>
            </c:numRef>
          </c:val>
          <c:extLst>
            <c:ext xmlns:c16="http://schemas.microsoft.com/office/drawing/2014/chart" uri="{C3380CC4-5D6E-409C-BE32-E72D297353CC}">
              <c16:uniqueId val="{00000000-7A47-4222-A3C4-C4FB04F8DB6E}"/>
            </c:ext>
          </c:extLst>
        </c:ser>
        <c:ser>
          <c:idx val="1"/>
          <c:order val="1"/>
          <c:tx>
            <c:strRef>
              <c:f>Sheet1!$C$1</c:f>
              <c:strCache>
                <c:ptCount val="1"/>
                <c:pt idx="0">
                  <c:v>Course Demand</c:v>
                </c:pt>
              </c:strCache>
            </c:strRef>
          </c:tx>
          <c:spPr>
            <a:solidFill>
              <a:schemeClr val="accent2">
                <a:lumMod val="75000"/>
              </a:schemeClr>
            </a:solidFill>
            <a:ln>
              <a:noFill/>
            </a:ln>
            <a:effectLst>
              <a:outerShdw blurRad="57150" dist="19050" dir="5400000" algn="ctr" rotWithShape="0">
                <a:srgbClr val="000000">
                  <a:alpha val="63000"/>
                </a:srgbClr>
              </a:outerShdw>
            </a:effectLst>
          </c:spPr>
          <c:invertIfNegative val="0"/>
          <c:cat>
            <c:strRef>
              <c:f>Sheet1!$A$2:$A$7</c:f>
              <c:strCache>
                <c:ptCount val="6"/>
                <c:pt idx="0">
                  <c:v>Artificial Intellence</c:v>
                </c:pt>
                <c:pt idx="1">
                  <c:v>Web Development</c:v>
                </c:pt>
                <c:pt idx="2">
                  <c:v>Python</c:v>
                </c:pt>
                <c:pt idx="3">
                  <c:v>Machine Learning</c:v>
                </c:pt>
                <c:pt idx="4">
                  <c:v>Android Application</c:v>
                </c:pt>
                <c:pt idx="5">
                  <c:v>Digital Marketing</c:v>
                </c:pt>
              </c:strCache>
            </c:strRef>
          </c:cat>
          <c:val>
            <c:numRef>
              <c:f>Sheet1!$C$2:$C$7</c:f>
              <c:numCache>
                <c:formatCode>0%</c:formatCode>
                <c:ptCount val="6"/>
                <c:pt idx="0">
                  <c:v>0.9</c:v>
                </c:pt>
                <c:pt idx="1">
                  <c:v>0.75</c:v>
                </c:pt>
                <c:pt idx="2">
                  <c:v>0.85</c:v>
                </c:pt>
                <c:pt idx="3">
                  <c:v>0.98</c:v>
                </c:pt>
                <c:pt idx="4">
                  <c:v>0.99</c:v>
                </c:pt>
                <c:pt idx="5">
                  <c:v>0.78</c:v>
                </c:pt>
              </c:numCache>
            </c:numRef>
          </c:val>
          <c:extLst>
            <c:ext xmlns:c16="http://schemas.microsoft.com/office/drawing/2014/chart" uri="{C3380CC4-5D6E-409C-BE32-E72D297353CC}">
              <c16:uniqueId val="{00000001-7A47-4222-A3C4-C4FB04F8DB6E}"/>
            </c:ext>
          </c:extLst>
        </c:ser>
        <c:ser>
          <c:idx val="2"/>
          <c:order val="2"/>
          <c:tx>
            <c:strRef>
              <c:f>Sheet1!$D$1</c:f>
              <c:strCache>
                <c:ptCount val="1"/>
                <c:pt idx="0">
                  <c:v>Career Opportunities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Sheet1!$A$2:$A$7</c:f>
              <c:strCache>
                <c:ptCount val="6"/>
                <c:pt idx="0">
                  <c:v>Artificial Intellence</c:v>
                </c:pt>
                <c:pt idx="1">
                  <c:v>Web Development</c:v>
                </c:pt>
                <c:pt idx="2">
                  <c:v>Python</c:v>
                </c:pt>
                <c:pt idx="3">
                  <c:v>Machine Learning</c:v>
                </c:pt>
                <c:pt idx="4">
                  <c:v>Android Application</c:v>
                </c:pt>
                <c:pt idx="5">
                  <c:v>Digital Marketing</c:v>
                </c:pt>
              </c:strCache>
            </c:strRef>
          </c:cat>
          <c:val>
            <c:numRef>
              <c:f>Sheet1!$D$2:$D$7</c:f>
              <c:numCache>
                <c:formatCode>0%</c:formatCode>
                <c:ptCount val="6"/>
                <c:pt idx="0">
                  <c:v>0.95</c:v>
                </c:pt>
                <c:pt idx="1">
                  <c:v>0.55000000000000004</c:v>
                </c:pt>
                <c:pt idx="2">
                  <c:v>0.9</c:v>
                </c:pt>
                <c:pt idx="3">
                  <c:v>0.99</c:v>
                </c:pt>
                <c:pt idx="4">
                  <c:v>0.95</c:v>
                </c:pt>
                <c:pt idx="5">
                  <c:v>0.65</c:v>
                </c:pt>
              </c:numCache>
            </c:numRef>
          </c:val>
          <c:extLst>
            <c:ext xmlns:c16="http://schemas.microsoft.com/office/drawing/2014/chart" uri="{C3380CC4-5D6E-409C-BE32-E72D297353CC}">
              <c16:uniqueId val="{00000002-7A47-4222-A3C4-C4FB04F8DB6E}"/>
            </c:ext>
          </c:extLst>
        </c:ser>
        <c:dLbls>
          <c:showLegendKey val="0"/>
          <c:showVal val="0"/>
          <c:showCatName val="0"/>
          <c:showSerName val="0"/>
          <c:showPercent val="0"/>
          <c:showBubbleSize val="0"/>
        </c:dLbls>
        <c:gapWidth val="100"/>
        <c:overlap val="-24"/>
        <c:axId val="486901088"/>
        <c:axId val="486900760"/>
      </c:barChart>
      <c:catAx>
        <c:axId val="48690108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6900760"/>
        <c:crosses val="autoZero"/>
        <c:auto val="1"/>
        <c:lblAlgn val="ctr"/>
        <c:lblOffset val="100"/>
        <c:noMultiLvlLbl val="0"/>
      </c:catAx>
      <c:valAx>
        <c:axId val="4869007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sz="1600" spc="300" dirty="0"/>
                  <a:t>LEARNING PROCESS DEMAND</a:t>
                </a:r>
                <a:endParaRPr lang="en-US" sz="1600" spc="300" dirty="0"/>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69010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a:gsLst>
        <a:gs pos="99000">
          <a:srgbClr val="CC99FF">
            <a:alpha val="49000"/>
          </a:srgbClr>
        </a:gs>
        <a:gs pos="65470">
          <a:srgbClr val="666699">
            <a:alpha val="61000"/>
          </a:srgbClr>
        </a:gs>
        <a:gs pos="30987">
          <a:srgbClr val="FFC000">
            <a:alpha val="70000"/>
          </a:srgbClr>
        </a:gs>
        <a:gs pos="0">
          <a:srgbClr val="00CC99">
            <a:alpha val="47000"/>
          </a:srgbClr>
        </a:gs>
      </a:gsLst>
      <a:lin ang="5400000" scaled="1"/>
    </a:grad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12.png"/></Relationships>
</file>

<file path=ppt/drawings/drawing1.xml><?xml version="1.0" encoding="utf-8"?>
<c:userShapes xmlns:c="http://schemas.openxmlformats.org/drawingml/2006/chart">
  <cdr:relSizeAnchor xmlns:cdr="http://schemas.openxmlformats.org/drawingml/2006/chartDrawing">
    <cdr:from>
      <cdr:x>0</cdr:x>
      <cdr:y>0.87407</cdr:y>
    </cdr:from>
    <cdr:to>
      <cdr:x>0.06956</cdr:x>
      <cdr:y>1</cdr:y>
    </cdr:to>
    <cdr:pic>
      <cdr:nvPicPr>
        <cdr:cNvPr id="2" name="chart">
          <a:extLst xmlns:a="http://schemas.openxmlformats.org/drawingml/2006/main">
            <a:ext uri="{FF2B5EF4-FFF2-40B4-BE49-F238E27FC236}">
              <a16:creationId xmlns:a16="http://schemas.microsoft.com/office/drawing/2014/main" id="{6148D5ED-CE16-49CA-AB69-D79B284E443A}"/>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5994400"/>
          <a:ext cx="848081" cy="863600"/>
        </a:xfrm>
        <a:prstGeom xmlns:a="http://schemas.openxmlformats.org/drawingml/2006/main" prst="rect">
          <a:avLst/>
        </a:prstGeom>
      </cdr:spPr>
    </cdr:pic>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0B071-FC16-4665-B881-1CC6E716DC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D01F4F-2A31-48DF-888A-FD49C9E678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6253FC-7C23-4FB9-B78F-066242ACBC5E}"/>
              </a:ext>
            </a:extLst>
          </p:cNvPr>
          <p:cNvSpPr>
            <a:spLocks noGrp="1"/>
          </p:cNvSpPr>
          <p:nvPr>
            <p:ph type="dt" sz="half" idx="10"/>
          </p:nvPr>
        </p:nvSpPr>
        <p:spPr/>
        <p:txBody>
          <a:bodyPr/>
          <a:lstStyle/>
          <a:p>
            <a:fld id="{5CDF2A39-913B-40C4-B4CC-5BF9A991A97D}" type="datetimeFigureOut">
              <a:rPr lang="en-US" smtClean="0"/>
              <a:t>11/2/2018</a:t>
            </a:fld>
            <a:endParaRPr lang="en-US"/>
          </a:p>
        </p:txBody>
      </p:sp>
      <p:sp>
        <p:nvSpPr>
          <p:cNvPr id="5" name="Footer Placeholder 4">
            <a:extLst>
              <a:ext uri="{FF2B5EF4-FFF2-40B4-BE49-F238E27FC236}">
                <a16:creationId xmlns:a16="http://schemas.microsoft.com/office/drawing/2014/main" id="{75AF43FB-8513-43D6-8FEF-3154A6160C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BE036A-46A0-4137-9B3D-33EECAB63B02}"/>
              </a:ext>
            </a:extLst>
          </p:cNvPr>
          <p:cNvSpPr>
            <a:spLocks noGrp="1"/>
          </p:cNvSpPr>
          <p:nvPr>
            <p:ph type="sldNum" sz="quarter" idx="12"/>
          </p:nvPr>
        </p:nvSpPr>
        <p:spPr/>
        <p:txBody>
          <a:bodyPr/>
          <a:lstStyle/>
          <a:p>
            <a:fld id="{AD97C287-DC6B-493A-A2FD-E2829BDB2DCC}" type="slidenum">
              <a:rPr lang="en-US" smtClean="0"/>
              <a:t>‹#›</a:t>
            </a:fld>
            <a:endParaRPr lang="en-US"/>
          </a:p>
        </p:txBody>
      </p:sp>
    </p:spTree>
    <p:extLst>
      <p:ext uri="{BB962C8B-B14F-4D97-AF65-F5344CB8AC3E}">
        <p14:creationId xmlns:p14="http://schemas.microsoft.com/office/powerpoint/2010/main" val="86763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411F3-FB5B-4D52-B8C9-AB021B015F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3C918D-01E7-41E3-83AD-CAAF6C11DF6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720B5A-789E-45A9-9136-DD5BD22FD012}"/>
              </a:ext>
            </a:extLst>
          </p:cNvPr>
          <p:cNvSpPr>
            <a:spLocks noGrp="1"/>
          </p:cNvSpPr>
          <p:nvPr>
            <p:ph type="dt" sz="half" idx="10"/>
          </p:nvPr>
        </p:nvSpPr>
        <p:spPr/>
        <p:txBody>
          <a:bodyPr/>
          <a:lstStyle/>
          <a:p>
            <a:fld id="{5CDF2A39-913B-40C4-B4CC-5BF9A991A97D}" type="datetimeFigureOut">
              <a:rPr lang="en-US" smtClean="0"/>
              <a:t>11/2/2018</a:t>
            </a:fld>
            <a:endParaRPr lang="en-US"/>
          </a:p>
        </p:txBody>
      </p:sp>
      <p:sp>
        <p:nvSpPr>
          <p:cNvPr id="5" name="Footer Placeholder 4">
            <a:extLst>
              <a:ext uri="{FF2B5EF4-FFF2-40B4-BE49-F238E27FC236}">
                <a16:creationId xmlns:a16="http://schemas.microsoft.com/office/drawing/2014/main" id="{62E1FD73-B9D1-4578-8F1C-DEBC07A517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9472C7-7F6E-49AD-A8D0-ABBC667A0C0D}"/>
              </a:ext>
            </a:extLst>
          </p:cNvPr>
          <p:cNvSpPr>
            <a:spLocks noGrp="1"/>
          </p:cNvSpPr>
          <p:nvPr>
            <p:ph type="sldNum" sz="quarter" idx="12"/>
          </p:nvPr>
        </p:nvSpPr>
        <p:spPr/>
        <p:txBody>
          <a:bodyPr/>
          <a:lstStyle/>
          <a:p>
            <a:fld id="{AD97C287-DC6B-493A-A2FD-E2829BDB2DCC}" type="slidenum">
              <a:rPr lang="en-US" smtClean="0"/>
              <a:t>‹#›</a:t>
            </a:fld>
            <a:endParaRPr lang="en-US"/>
          </a:p>
        </p:txBody>
      </p:sp>
    </p:spTree>
    <p:extLst>
      <p:ext uri="{BB962C8B-B14F-4D97-AF65-F5344CB8AC3E}">
        <p14:creationId xmlns:p14="http://schemas.microsoft.com/office/powerpoint/2010/main" val="815092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6334A9-046E-440F-BD79-DAF6244453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DBBED1-B5CE-45BE-809E-5EF7AACEF78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F355C9-1781-4CE9-A6B2-8D35E31BD01E}"/>
              </a:ext>
            </a:extLst>
          </p:cNvPr>
          <p:cNvSpPr>
            <a:spLocks noGrp="1"/>
          </p:cNvSpPr>
          <p:nvPr>
            <p:ph type="dt" sz="half" idx="10"/>
          </p:nvPr>
        </p:nvSpPr>
        <p:spPr/>
        <p:txBody>
          <a:bodyPr/>
          <a:lstStyle/>
          <a:p>
            <a:fld id="{5CDF2A39-913B-40C4-B4CC-5BF9A991A97D}" type="datetimeFigureOut">
              <a:rPr lang="en-US" smtClean="0"/>
              <a:t>11/2/2018</a:t>
            </a:fld>
            <a:endParaRPr lang="en-US"/>
          </a:p>
        </p:txBody>
      </p:sp>
      <p:sp>
        <p:nvSpPr>
          <p:cNvPr id="5" name="Footer Placeholder 4">
            <a:extLst>
              <a:ext uri="{FF2B5EF4-FFF2-40B4-BE49-F238E27FC236}">
                <a16:creationId xmlns:a16="http://schemas.microsoft.com/office/drawing/2014/main" id="{1122E2B7-3A72-4252-87BD-57ABCB2488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CBF41E-A927-4AA4-A51E-88DAE956C040}"/>
              </a:ext>
            </a:extLst>
          </p:cNvPr>
          <p:cNvSpPr>
            <a:spLocks noGrp="1"/>
          </p:cNvSpPr>
          <p:nvPr>
            <p:ph type="sldNum" sz="quarter" idx="12"/>
          </p:nvPr>
        </p:nvSpPr>
        <p:spPr/>
        <p:txBody>
          <a:bodyPr/>
          <a:lstStyle/>
          <a:p>
            <a:fld id="{AD97C287-DC6B-493A-A2FD-E2829BDB2DCC}" type="slidenum">
              <a:rPr lang="en-US" smtClean="0"/>
              <a:t>‹#›</a:t>
            </a:fld>
            <a:endParaRPr lang="en-US"/>
          </a:p>
        </p:txBody>
      </p:sp>
    </p:spTree>
    <p:extLst>
      <p:ext uri="{BB962C8B-B14F-4D97-AF65-F5344CB8AC3E}">
        <p14:creationId xmlns:p14="http://schemas.microsoft.com/office/powerpoint/2010/main" val="2809151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10FB9-1EE4-4431-8CCB-0700959EA6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C76CF8E-D580-45CD-AC45-1F0384CED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291BBC7-36FF-48A6-98DF-222F4F688CB7}"/>
              </a:ext>
            </a:extLst>
          </p:cNvPr>
          <p:cNvSpPr>
            <a:spLocks noGrp="1"/>
          </p:cNvSpPr>
          <p:nvPr>
            <p:ph type="dt" sz="half" idx="10"/>
          </p:nvPr>
        </p:nvSpPr>
        <p:spPr/>
        <p:txBody>
          <a:bodyPr/>
          <a:lstStyle/>
          <a:p>
            <a:fld id="{A4ED780E-84DC-4B5A-B993-7458A7F1311D}" type="datetime1">
              <a:rPr lang="en-US" smtClean="0"/>
              <a:t>11/2/2018</a:t>
            </a:fld>
            <a:endParaRPr lang="en-IN"/>
          </a:p>
        </p:txBody>
      </p:sp>
      <p:sp>
        <p:nvSpPr>
          <p:cNvPr id="5" name="Footer Placeholder 4">
            <a:extLst>
              <a:ext uri="{FF2B5EF4-FFF2-40B4-BE49-F238E27FC236}">
                <a16:creationId xmlns:a16="http://schemas.microsoft.com/office/drawing/2014/main" id="{55E7B072-F289-4832-9390-0AE42744D6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7B910C-D606-40D3-97C9-C74D4908CFC4}"/>
              </a:ext>
            </a:extLst>
          </p:cNvPr>
          <p:cNvSpPr>
            <a:spLocks noGrp="1"/>
          </p:cNvSpPr>
          <p:nvPr>
            <p:ph type="sldNum" sz="quarter" idx="12"/>
          </p:nvPr>
        </p:nvSpPr>
        <p:spPr/>
        <p:txBody>
          <a:bodyPr/>
          <a:lstStyle/>
          <a:p>
            <a:fld id="{A0193DF3-2C69-4BEA-9B46-D527D7597A9F}" type="slidenum">
              <a:rPr lang="en-IN" smtClean="0"/>
              <a:t>‹#›</a:t>
            </a:fld>
            <a:endParaRPr lang="en-IN"/>
          </a:p>
        </p:txBody>
      </p:sp>
    </p:spTree>
    <p:extLst>
      <p:ext uri="{BB962C8B-B14F-4D97-AF65-F5344CB8AC3E}">
        <p14:creationId xmlns:p14="http://schemas.microsoft.com/office/powerpoint/2010/main" val="3029917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FB3F7-65AB-4AE0-9283-8C9324D619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5BEF2D-D860-418B-A5D2-372D65CFA26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209835-33D2-4520-B99B-571ED2EDC3C4}"/>
              </a:ext>
            </a:extLst>
          </p:cNvPr>
          <p:cNvSpPr>
            <a:spLocks noGrp="1"/>
          </p:cNvSpPr>
          <p:nvPr>
            <p:ph type="dt" sz="half" idx="10"/>
          </p:nvPr>
        </p:nvSpPr>
        <p:spPr/>
        <p:txBody>
          <a:bodyPr/>
          <a:lstStyle/>
          <a:p>
            <a:fld id="{EFE53983-F5CE-496C-9749-8CDC1623626F}" type="datetime1">
              <a:rPr lang="en-US" smtClean="0"/>
              <a:t>11/2/2018</a:t>
            </a:fld>
            <a:endParaRPr lang="en-IN"/>
          </a:p>
        </p:txBody>
      </p:sp>
      <p:sp>
        <p:nvSpPr>
          <p:cNvPr id="5" name="Footer Placeholder 4">
            <a:extLst>
              <a:ext uri="{FF2B5EF4-FFF2-40B4-BE49-F238E27FC236}">
                <a16:creationId xmlns:a16="http://schemas.microsoft.com/office/drawing/2014/main" id="{155C6E03-2F77-447F-9A86-0283E99DE8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89C79A-94C7-4E7E-AAF3-F6E08BE5558B}"/>
              </a:ext>
            </a:extLst>
          </p:cNvPr>
          <p:cNvSpPr>
            <a:spLocks noGrp="1"/>
          </p:cNvSpPr>
          <p:nvPr>
            <p:ph type="sldNum" sz="quarter" idx="12"/>
          </p:nvPr>
        </p:nvSpPr>
        <p:spPr/>
        <p:txBody>
          <a:bodyPr/>
          <a:lstStyle/>
          <a:p>
            <a:fld id="{A0193DF3-2C69-4BEA-9B46-D527D7597A9F}" type="slidenum">
              <a:rPr lang="en-IN" smtClean="0"/>
              <a:t>‹#›</a:t>
            </a:fld>
            <a:endParaRPr lang="en-IN"/>
          </a:p>
        </p:txBody>
      </p:sp>
    </p:spTree>
    <p:extLst>
      <p:ext uri="{BB962C8B-B14F-4D97-AF65-F5344CB8AC3E}">
        <p14:creationId xmlns:p14="http://schemas.microsoft.com/office/powerpoint/2010/main" val="2335446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C3600-DE91-4E5E-8FC9-9E16A17A1E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E8C0937-0EA2-4F78-AB87-BDC374304E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59A39B5-B2D1-4ADC-8789-7EE1B2ECBF1F}"/>
              </a:ext>
            </a:extLst>
          </p:cNvPr>
          <p:cNvSpPr>
            <a:spLocks noGrp="1"/>
          </p:cNvSpPr>
          <p:nvPr>
            <p:ph type="dt" sz="half" idx="10"/>
          </p:nvPr>
        </p:nvSpPr>
        <p:spPr/>
        <p:txBody>
          <a:bodyPr/>
          <a:lstStyle/>
          <a:p>
            <a:fld id="{4960CB6F-CB0F-41F9-8E26-50D413206739}" type="datetime1">
              <a:rPr lang="en-US" smtClean="0"/>
              <a:t>11/2/2018</a:t>
            </a:fld>
            <a:endParaRPr lang="en-IN"/>
          </a:p>
        </p:txBody>
      </p:sp>
      <p:sp>
        <p:nvSpPr>
          <p:cNvPr id="5" name="Footer Placeholder 4">
            <a:extLst>
              <a:ext uri="{FF2B5EF4-FFF2-40B4-BE49-F238E27FC236}">
                <a16:creationId xmlns:a16="http://schemas.microsoft.com/office/drawing/2014/main" id="{AF4472E8-F49E-4076-9EB1-987649F3C7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8D5BF8-05FF-4802-A818-DF7E22433181}"/>
              </a:ext>
            </a:extLst>
          </p:cNvPr>
          <p:cNvSpPr>
            <a:spLocks noGrp="1"/>
          </p:cNvSpPr>
          <p:nvPr>
            <p:ph type="sldNum" sz="quarter" idx="12"/>
          </p:nvPr>
        </p:nvSpPr>
        <p:spPr/>
        <p:txBody>
          <a:bodyPr/>
          <a:lstStyle/>
          <a:p>
            <a:fld id="{A0193DF3-2C69-4BEA-9B46-D527D7597A9F}" type="slidenum">
              <a:rPr lang="en-IN" smtClean="0"/>
              <a:t>‹#›</a:t>
            </a:fld>
            <a:endParaRPr lang="en-IN"/>
          </a:p>
        </p:txBody>
      </p:sp>
    </p:spTree>
    <p:extLst>
      <p:ext uri="{BB962C8B-B14F-4D97-AF65-F5344CB8AC3E}">
        <p14:creationId xmlns:p14="http://schemas.microsoft.com/office/powerpoint/2010/main" val="848925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46972-4AF9-4599-B75A-2E07F2783A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CF4268-4C15-41B7-86A8-33AFFAFD1BE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D37011-FDF7-4486-B252-1B906C538E7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169E864-D24E-45D9-96AD-749BCD2F6C62}"/>
              </a:ext>
            </a:extLst>
          </p:cNvPr>
          <p:cNvSpPr>
            <a:spLocks noGrp="1"/>
          </p:cNvSpPr>
          <p:nvPr>
            <p:ph type="dt" sz="half" idx="10"/>
          </p:nvPr>
        </p:nvSpPr>
        <p:spPr/>
        <p:txBody>
          <a:bodyPr/>
          <a:lstStyle/>
          <a:p>
            <a:fld id="{DF488C17-BB96-47F8-A68B-78E30DFF6E3F}" type="datetime1">
              <a:rPr lang="en-US" smtClean="0"/>
              <a:t>11/2/2018</a:t>
            </a:fld>
            <a:endParaRPr lang="en-IN"/>
          </a:p>
        </p:txBody>
      </p:sp>
      <p:sp>
        <p:nvSpPr>
          <p:cNvPr id="6" name="Footer Placeholder 5">
            <a:extLst>
              <a:ext uri="{FF2B5EF4-FFF2-40B4-BE49-F238E27FC236}">
                <a16:creationId xmlns:a16="http://schemas.microsoft.com/office/drawing/2014/main" id="{1FC3E9BC-B0A6-4BD2-8BA1-CF46C278EE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8B1410-27E4-4975-A15B-878E4EBBF548}"/>
              </a:ext>
            </a:extLst>
          </p:cNvPr>
          <p:cNvSpPr>
            <a:spLocks noGrp="1"/>
          </p:cNvSpPr>
          <p:nvPr>
            <p:ph type="sldNum" sz="quarter" idx="12"/>
          </p:nvPr>
        </p:nvSpPr>
        <p:spPr/>
        <p:txBody>
          <a:bodyPr/>
          <a:lstStyle/>
          <a:p>
            <a:fld id="{A0193DF3-2C69-4BEA-9B46-D527D7597A9F}" type="slidenum">
              <a:rPr lang="en-IN" smtClean="0"/>
              <a:t>‹#›</a:t>
            </a:fld>
            <a:endParaRPr lang="en-IN"/>
          </a:p>
        </p:txBody>
      </p:sp>
    </p:spTree>
    <p:extLst>
      <p:ext uri="{BB962C8B-B14F-4D97-AF65-F5344CB8AC3E}">
        <p14:creationId xmlns:p14="http://schemas.microsoft.com/office/powerpoint/2010/main" val="15104535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EA75F-DF37-43DA-9660-701F69C1CB7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131EC8-A516-480D-9C54-4777C04C32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C3E0D20-FEF1-4832-B68C-352D183716E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833D4C-2848-4C0B-8B27-F48EEBEC71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E39EF46-334B-4284-B486-796F449DE2F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56AF2B7-8680-49C2-B7EF-F0D8EC14AF25}"/>
              </a:ext>
            </a:extLst>
          </p:cNvPr>
          <p:cNvSpPr>
            <a:spLocks noGrp="1"/>
          </p:cNvSpPr>
          <p:nvPr>
            <p:ph type="dt" sz="half" idx="10"/>
          </p:nvPr>
        </p:nvSpPr>
        <p:spPr/>
        <p:txBody>
          <a:bodyPr/>
          <a:lstStyle/>
          <a:p>
            <a:fld id="{1D6B21F5-298A-4CE4-AF39-F79880FB9B1F}" type="datetime1">
              <a:rPr lang="en-US" smtClean="0"/>
              <a:t>11/2/2018</a:t>
            </a:fld>
            <a:endParaRPr lang="en-IN"/>
          </a:p>
        </p:txBody>
      </p:sp>
      <p:sp>
        <p:nvSpPr>
          <p:cNvPr id="8" name="Footer Placeholder 7">
            <a:extLst>
              <a:ext uri="{FF2B5EF4-FFF2-40B4-BE49-F238E27FC236}">
                <a16:creationId xmlns:a16="http://schemas.microsoft.com/office/drawing/2014/main" id="{0D03702D-740D-4D1C-9117-A877B282F6E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F1A3515-A30E-418E-A525-5422DFB66206}"/>
              </a:ext>
            </a:extLst>
          </p:cNvPr>
          <p:cNvSpPr>
            <a:spLocks noGrp="1"/>
          </p:cNvSpPr>
          <p:nvPr>
            <p:ph type="sldNum" sz="quarter" idx="12"/>
          </p:nvPr>
        </p:nvSpPr>
        <p:spPr/>
        <p:txBody>
          <a:bodyPr/>
          <a:lstStyle/>
          <a:p>
            <a:fld id="{A0193DF3-2C69-4BEA-9B46-D527D7597A9F}" type="slidenum">
              <a:rPr lang="en-IN" smtClean="0"/>
              <a:t>‹#›</a:t>
            </a:fld>
            <a:endParaRPr lang="en-IN"/>
          </a:p>
        </p:txBody>
      </p:sp>
    </p:spTree>
    <p:extLst>
      <p:ext uri="{BB962C8B-B14F-4D97-AF65-F5344CB8AC3E}">
        <p14:creationId xmlns:p14="http://schemas.microsoft.com/office/powerpoint/2010/main" val="3496788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A35D4-CAA1-45DD-B9DD-FA7BABB44CE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0F52A81-F688-4A63-882B-3FC4F40EEEB7}"/>
              </a:ext>
            </a:extLst>
          </p:cNvPr>
          <p:cNvSpPr>
            <a:spLocks noGrp="1"/>
          </p:cNvSpPr>
          <p:nvPr>
            <p:ph type="dt" sz="half" idx="10"/>
          </p:nvPr>
        </p:nvSpPr>
        <p:spPr/>
        <p:txBody>
          <a:bodyPr/>
          <a:lstStyle/>
          <a:p>
            <a:fld id="{33C4723A-D390-4BD3-B27C-9E8751C656E8}" type="datetime1">
              <a:rPr lang="en-US" smtClean="0"/>
              <a:t>11/2/2018</a:t>
            </a:fld>
            <a:endParaRPr lang="en-IN"/>
          </a:p>
        </p:txBody>
      </p:sp>
      <p:sp>
        <p:nvSpPr>
          <p:cNvPr id="4" name="Footer Placeholder 3">
            <a:extLst>
              <a:ext uri="{FF2B5EF4-FFF2-40B4-BE49-F238E27FC236}">
                <a16:creationId xmlns:a16="http://schemas.microsoft.com/office/drawing/2014/main" id="{4472B7B5-B751-41ED-A2BB-1137DD7905F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510795F-D1B4-41DB-89A1-57C1BB21107B}"/>
              </a:ext>
            </a:extLst>
          </p:cNvPr>
          <p:cNvSpPr>
            <a:spLocks noGrp="1"/>
          </p:cNvSpPr>
          <p:nvPr>
            <p:ph type="sldNum" sz="quarter" idx="12"/>
          </p:nvPr>
        </p:nvSpPr>
        <p:spPr/>
        <p:txBody>
          <a:bodyPr/>
          <a:lstStyle/>
          <a:p>
            <a:fld id="{A0193DF3-2C69-4BEA-9B46-D527D7597A9F}" type="slidenum">
              <a:rPr lang="en-IN" smtClean="0"/>
              <a:t>‹#›</a:t>
            </a:fld>
            <a:endParaRPr lang="en-IN"/>
          </a:p>
        </p:txBody>
      </p:sp>
    </p:spTree>
    <p:extLst>
      <p:ext uri="{BB962C8B-B14F-4D97-AF65-F5344CB8AC3E}">
        <p14:creationId xmlns:p14="http://schemas.microsoft.com/office/powerpoint/2010/main" val="763797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55124D-8C8F-4241-BB36-DC0E16DFBFB5}"/>
              </a:ext>
            </a:extLst>
          </p:cNvPr>
          <p:cNvSpPr>
            <a:spLocks noGrp="1"/>
          </p:cNvSpPr>
          <p:nvPr>
            <p:ph type="dt" sz="half" idx="10"/>
          </p:nvPr>
        </p:nvSpPr>
        <p:spPr/>
        <p:txBody>
          <a:bodyPr/>
          <a:lstStyle/>
          <a:p>
            <a:fld id="{C08B2B6D-880E-4F4E-ADDD-726588EEC96C}" type="datetime1">
              <a:rPr lang="en-US" smtClean="0"/>
              <a:t>11/2/2018</a:t>
            </a:fld>
            <a:endParaRPr lang="en-IN"/>
          </a:p>
        </p:txBody>
      </p:sp>
      <p:sp>
        <p:nvSpPr>
          <p:cNvPr id="3" name="Footer Placeholder 2">
            <a:extLst>
              <a:ext uri="{FF2B5EF4-FFF2-40B4-BE49-F238E27FC236}">
                <a16:creationId xmlns:a16="http://schemas.microsoft.com/office/drawing/2014/main" id="{D031A2FC-D154-4D79-B675-1D998F2A22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3DBB8C0-1676-4DDC-B484-44D1975E275A}"/>
              </a:ext>
            </a:extLst>
          </p:cNvPr>
          <p:cNvSpPr>
            <a:spLocks noGrp="1"/>
          </p:cNvSpPr>
          <p:nvPr>
            <p:ph type="sldNum" sz="quarter" idx="12"/>
          </p:nvPr>
        </p:nvSpPr>
        <p:spPr/>
        <p:txBody>
          <a:bodyPr/>
          <a:lstStyle/>
          <a:p>
            <a:fld id="{A0193DF3-2C69-4BEA-9B46-D527D7597A9F}" type="slidenum">
              <a:rPr lang="en-IN" smtClean="0"/>
              <a:t>‹#›</a:t>
            </a:fld>
            <a:endParaRPr lang="en-IN"/>
          </a:p>
        </p:txBody>
      </p:sp>
    </p:spTree>
    <p:extLst>
      <p:ext uri="{BB962C8B-B14F-4D97-AF65-F5344CB8AC3E}">
        <p14:creationId xmlns:p14="http://schemas.microsoft.com/office/powerpoint/2010/main" val="37591442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E92EA-0ECF-42A8-82E6-CC3DBF1C79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FDC5E72-36AF-4737-A147-77F24C7629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3047080-CE25-48A1-8FB9-CFF97EB923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696DAB0-05C4-434C-B327-22FA5B05DC61}"/>
              </a:ext>
            </a:extLst>
          </p:cNvPr>
          <p:cNvSpPr>
            <a:spLocks noGrp="1"/>
          </p:cNvSpPr>
          <p:nvPr>
            <p:ph type="dt" sz="half" idx="10"/>
          </p:nvPr>
        </p:nvSpPr>
        <p:spPr/>
        <p:txBody>
          <a:bodyPr/>
          <a:lstStyle/>
          <a:p>
            <a:fld id="{4EE3BB7D-01CF-45A4-A704-3D89D9E0F03C}" type="datetime1">
              <a:rPr lang="en-US" smtClean="0"/>
              <a:t>11/2/2018</a:t>
            </a:fld>
            <a:endParaRPr lang="en-IN"/>
          </a:p>
        </p:txBody>
      </p:sp>
      <p:sp>
        <p:nvSpPr>
          <p:cNvPr id="6" name="Footer Placeholder 5">
            <a:extLst>
              <a:ext uri="{FF2B5EF4-FFF2-40B4-BE49-F238E27FC236}">
                <a16:creationId xmlns:a16="http://schemas.microsoft.com/office/drawing/2014/main" id="{C2FA50F9-3777-4F0C-AF3A-E5D1DDB15F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3D64F3-2919-4A14-B272-007D15C16503}"/>
              </a:ext>
            </a:extLst>
          </p:cNvPr>
          <p:cNvSpPr>
            <a:spLocks noGrp="1"/>
          </p:cNvSpPr>
          <p:nvPr>
            <p:ph type="sldNum" sz="quarter" idx="12"/>
          </p:nvPr>
        </p:nvSpPr>
        <p:spPr/>
        <p:txBody>
          <a:bodyPr/>
          <a:lstStyle/>
          <a:p>
            <a:fld id="{A0193DF3-2C69-4BEA-9B46-D527D7597A9F}" type="slidenum">
              <a:rPr lang="en-IN" smtClean="0"/>
              <a:t>‹#›</a:t>
            </a:fld>
            <a:endParaRPr lang="en-IN"/>
          </a:p>
        </p:txBody>
      </p:sp>
    </p:spTree>
    <p:extLst>
      <p:ext uri="{BB962C8B-B14F-4D97-AF65-F5344CB8AC3E}">
        <p14:creationId xmlns:p14="http://schemas.microsoft.com/office/powerpoint/2010/main" val="3034372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E406C-E028-4C44-B0A3-4C99E4AAF4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9E9D37-4DE0-492F-BEE3-46ABAB3F656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82AB29-AD42-4942-8B4F-6FDB9782922A}"/>
              </a:ext>
            </a:extLst>
          </p:cNvPr>
          <p:cNvSpPr>
            <a:spLocks noGrp="1"/>
          </p:cNvSpPr>
          <p:nvPr>
            <p:ph type="dt" sz="half" idx="10"/>
          </p:nvPr>
        </p:nvSpPr>
        <p:spPr/>
        <p:txBody>
          <a:bodyPr/>
          <a:lstStyle/>
          <a:p>
            <a:fld id="{5CDF2A39-913B-40C4-B4CC-5BF9A991A97D}" type="datetimeFigureOut">
              <a:rPr lang="en-US" smtClean="0"/>
              <a:t>11/2/2018</a:t>
            </a:fld>
            <a:endParaRPr lang="en-US"/>
          </a:p>
        </p:txBody>
      </p:sp>
      <p:sp>
        <p:nvSpPr>
          <p:cNvPr id="5" name="Footer Placeholder 4">
            <a:extLst>
              <a:ext uri="{FF2B5EF4-FFF2-40B4-BE49-F238E27FC236}">
                <a16:creationId xmlns:a16="http://schemas.microsoft.com/office/drawing/2014/main" id="{B37F2171-2C09-4446-8044-F36F3EC73E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2F5447-7276-4C3B-B0D4-20866BC0A493}"/>
              </a:ext>
            </a:extLst>
          </p:cNvPr>
          <p:cNvSpPr>
            <a:spLocks noGrp="1"/>
          </p:cNvSpPr>
          <p:nvPr>
            <p:ph type="sldNum" sz="quarter" idx="12"/>
          </p:nvPr>
        </p:nvSpPr>
        <p:spPr/>
        <p:txBody>
          <a:bodyPr/>
          <a:lstStyle/>
          <a:p>
            <a:fld id="{AD97C287-DC6B-493A-A2FD-E2829BDB2DCC}" type="slidenum">
              <a:rPr lang="en-US" smtClean="0"/>
              <a:t>‹#›</a:t>
            </a:fld>
            <a:endParaRPr lang="en-US"/>
          </a:p>
        </p:txBody>
      </p:sp>
    </p:spTree>
    <p:extLst>
      <p:ext uri="{BB962C8B-B14F-4D97-AF65-F5344CB8AC3E}">
        <p14:creationId xmlns:p14="http://schemas.microsoft.com/office/powerpoint/2010/main" val="314387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A8D0E-397F-4876-AF49-2CCF3A8800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2399399-AE92-4BE9-AE2D-F1AA974801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AB49E89-C1F3-4258-BDFD-AFB175BC6B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DB59A3-0B2A-406B-804D-946F3F1A6F59}"/>
              </a:ext>
            </a:extLst>
          </p:cNvPr>
          <p:cNvSpPr>
            <a:spLocks noGrp="1"/>
          </p:cNvSpPr>
          <p:nvPr>
            <p:ph type="dt" sz="half" idx="10"/>
          </p:nvPr>
        </p:nvSpPr>
        <p:spPr/>
        <p:txBody>
          <a:bodyPr/>
          <a:lstStyle/>
          <a:p>
            <a:fld id="{742D57D7-E820-4274-BE04-B91783DBDAA2}" type="datetime1">
              <a:rPr lang="en-US" smtClean="0"/>
              <a:t>11/2/2018</a:t>
            </a:fld>
            <a:endParaRPr lang="en-IN"/>
          </a:p>
        </p:txBody>
      </p:sp>
      <p:sp>
        <p:nvSpPr>
          <p:cNvPr id="6" name="Footer Placeholder 5">
            <a:extLst>
              <a:ext uri="{FF2B5EF4-FFF2-40B4-BE49-F238E27FC236}">
                <a16:creationId xmlns:a16="http://schemas.microsoft.com/office/drawing/2014/main" id="{A6AC829E-2B4F-4E2C-B6B1-23C76E0E82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1490B9-FFA9-48F8-A8FE-481E422D177A}"/>
              </a:ext>
            </a:extLst>
          </p:cNvPr>
          <p:cNvSpPr>
            <a:spLocks noGrp="1"/>
          </p:cNvSpPr>
          <p:nvPr>
            <p:ph type="sldNum" sz="quarter" idx="12"/>
          </p:nvPr>
        </p:nvSpPr>
        <p:spPr/>
        <p:txBody>
          <a:bodyPr/>
          <a:lstStyle/>
          <a:p>
            <a:fld id="{A0193DF3-2C69-4BEA-9B46-D527D7597A9F}" type="slidenum">
              <a:rPr lang="en-IN" smtClean="0"/>
              <a:t>‹#›</a:t>
            </a:fld>
            <a:endParaRPr lang="en-IN"/>
          </a:p>
        </p:txBody>
      </p:sp>
    </p:spTree>
    <p:extLst>
      <p:ext uri="{BB962C8B-B14F-4D97-AF65-F5344CB8AC3E}">
        <p14:creationId xmlns:p14="http://schemas.microsoft.com/office/powerpoint/2010/main" val="34911625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1A378-01E7-4D7D-A9D7-14AE7E78291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2820B2-72B7-4EED-95CE-E96CDA8C055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D0F146-E3C2-4F09-B6F9-770CC3F820D2}"/>
              </a:ext>
            </a:extLst>
          </p:cNvPr>
          <p:cNvSpPr>
            <a:spLocks noGrp="1"/>
          </p:cNvSpPr>
          <p:nvPr>
            <p:ph type="dt" sz="half" idx="10"/>
          </p:nvPr>
        </p:nvSpPr>
        <p:spPr/>
        <p:txBody>
          <a:bodyPr/>
          <a:lstStyle/>
          <a:p>
            <a:fld id="{FDFB99C2-C3FD-4200-9CE5-7A63BE1A9681}" type="datetime1">
              <a:rPr lang="en-US" smtClean="0"/>
              <a:t>11/2/2018</a:t>
            </a:fld>
            <a:endParaRPr lang="en-IN"/>
          </a:p>
        </p:txBody>
      </p:sp>
      <p:sp>
        <p:nvSpPr>
          <p:cNvPr id="5" name="Footer Placeholder 4">
            <a:extLst>
              <a:ext uri="{FF2B5EF4-FFF2-40B4-BE49-F238E27FC236}">
                <a16:creationId xmlns:a16="http://schemas.microsoft.com/office/drawing/2014/main" id="{41745B2A-47CC-427B-8A49-BC57044236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2265C4-C6C5-45D8-B88C-D84F680F68F0}"/>
              </a:ext>
            </a:extLst>
          </p:cNvPr>
          <p:cNvSpPr>
            <a:spLocks noGrp="1"/>
          </p:cNvSpPr>
          <p:nvPr>
            <p:ph type="sldNum" sz="quarter" idx="12"/>
          </p:nvPr>
        </p:nvSpPr>
        <p:spPr/>
        <p:txBody>
          <a:bodyPr/>
          <a:lstStyle/>
          <a:p>
            <a:fld id="{A0193DF3-2C69-4BEA-9B46-D527D7597A9F}" type="slidenum">
              <a:rPr lang="en-IN" smtClean="0"/>
              <a:t>‹#›</a:t>
            </a:fld>
            <a:endParaRPr lang="en-IN"/>
          </a:p>
        </p:txBody>
      </p:sp>
    </p:spTree>
    <p:extLst>
      <p:ext uri="{BB962C8B-B14F-4D97-AF65-F5344CB8AC3E}">
        <p14:creationId xmlns:p14="http://schemas.microsoft.com/office/powerpoint/2010/main" val="32927917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87E184-CD1B-44FD-A755-DEEE7480D4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0FCDCF-5702-4B55-98E3-2E2D27C6C84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EE46B3-250D-4E44-B012-C610278CD5F8}"/>
              </a:ext>
            </a:extLst>
          </p:cNvPr>
          <p:cNvSpPr>
            <a:spLocks noGrp="1"/>
          </p:cNvSpPr>
          <p:nvPr>
            <p:ph type="dt" sz="half" idx="10"/>
          </p:nvPr>
        </p:nvSpPr>
        <p:spPr/>
        <p:txBody>
          <a:bodyPr/>
          <a:lstStyle/>
          <a:p>
            <a:fld id="{E71EE80A-A19B-4A59-B543-95D66B9C52A6}" type="datetime1">
              <a:rPr lang="en-US" smtClean="0"/>
              <a:t>11/2/2018</a:t>
            </a:fld>
            <a:endParaRPr lang="en-IN"/>
          </a:p>
        </p:txBody>
      </p:sp>
      <p:sp>
        <p:nvSpPr>
          <p:cNvPr id="5" name="Footer Placeholder 4">
            <a:extLst>
              <a:ext uri="{FF2B5EF4-FFF2-40B4-BE49-F238E27FC236}">
                <a16:creationId xmlns:a16="http://schemas.microsoft.com/office/drawing/2014/main" id="{8A6F0F78-3EB2-4192-9EF1-EC88A3E93C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ACF337-9721-479B-9A3B-223A79205F9E}"/>
              </a:ext>
            </a:extLst>
          </p:cNvPr>
          <p:cNvSpPr>
            <a:spLocks noGrp="1"/>
          </p:cNvSpPr>
          <p:nvPr>
            <p:ph type="sldNum" sz="quarter" idx="12"/>
          </p:nvPr>
        </p:nvSpPr>
        <p:spPr/>
        <p:txBody>
          <a:bodyPr/>
          <a:lstStyle/>
          <a:p>
            <a:fld id="{A0193DF3-2C69-4BEA-9B46-D527D7597A9F}" type="slidenum">
              <a:rPr lang="en-IN" smtClean="0"/>
              <a:t>‹#›</a:t>
            </a:fld>
            <a:endParaRPr lang="en-IN"/>
          </a:p>
        </p:txBody>
      </p:sp>
    </p:spTree>
    <p:extLst>
      <p:ext uri="{BB962C8B-B14F-4D97-AF65-F5344CB8AC3E}">
        <p14:creationId xmlns:p14="http://schemas.microsoft.com/office/powerpoint/2010/main" val="29278187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E679E-62A4-4FDD-AB7F-10CE2FD481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C9B1FDB-CCCA-4264-9EBF-638AE16C8A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1D95EA5-2747-462D-A329-85F739CC7A2B}"/>
              </a:ext>
            </a:extLst>
          </p:cNvPr>
          <p:cNvSpPr>
            <a:spLocks noGrp="1"/>
          </p:cNvSpPr>
          <p:nvPr>
            <p:ph type="dt" sz="half" idx="10"/>
          </p:nvPr>
        </p:nvSpPr>
        <p:spPr/>
        <p:txBody>
          <a:bodyPr/>
          <a:lstStyle/>
          <a:p>
            <a:fld id="{81F83E08-B02B-4ADC-B7AC-A316B05F8791}" type="datetimeFigureOut">
              <a:rPr lang="en-IN" smtClean="0"/>
              <a:t>02-11-2018</a:t>
            </a:fld>
            <a:endParaRPr lang="en-IN"/>
          </a:p>
        </p:txBody>
      </p:sp>
      <p:sp>
        <p:nvSpPr>
          <p:cNvPr id="5" name="Footer Placeholder 4">
            <a:extLst>
              <a:ext uri="{FF2B5EF4-FFF2-40B4-BE49-F238E27FC236}">
                <a16:creationId xmlns:a16="http://schemas.microsoft.com/office/drawing/2014/main" id="{F2E48DA7-227A-4C99-8520-9615964677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327540-9D94-427E-9CD0-9E6A459417D4}"/>
              </a:ext>
            </a:extLst>
          </p:cNvPr>
          <p:cNvSpPr>
            <a:spLocks noGrp="1"/>
          </p:cNvSpPr>
          <p:nvPr>
            <p:ph type="sldNum" sz="quarter" idx="12"/>
          </p:nvPr>
        </p:nvSpPr>
        <p:spPr/>
        <p:txBody>
          <a:bodyPr/>
          <a:lstStyle/>
          <a:p>
            <a:fld id="{EF9E8BF1-BC9E-4F5D-8AD9-25474CA52AE6}" type="slidenum">
              <a:rPr lang="en-IN" smtClean="0"/>
              <a:t>‹#›</a:t>
            </a:fld>
            <a:endParaRPr lang="en-IN"/>
          </a:p>
        </p:txBody>
      </p:sp>
    </p:spTree>
    <p:extLst>
      <p:ext uri="{BB962C8B-B14F-4D97-AF65-F5344CB8AC3E}">
        <p14:creationId xmlns:p14="http://schemas.microsoft.com/office/powerpoint/2010/main" val="9840747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3FCC7-A9A9-4A56-B84C-AFB256B2A7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174CE0-247D-4620-ABAC-7F030AF6A5A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7C4049-F6F1-4C2B-92CD-69FE170818E3}"/>
              </a:ext>
            </a:extLst>
          </p:cNvPr>
          <p:cNvSpPr>
            <a:spLocks noGrp="1"/>
          </p:cNvSpPr>
          <p:nvPr>
            <p:ph type="dt" sz="half" idx="10"/>
          </p:nvPr>
        </p:nvSpPr>
        <p:spPr/>
        <p:txBody>
          <a:bodyPr/>
          <a:lstStyle/>
          <a:p>
            <a:fld id="{81F83E08-B02B-4ADC-B7AC-A316B05F8791}" type="datetimeFigureOut">
              <a:rPr lang="en-IN" smtClean="0"/>
              <a:t>02-11-2018</a:t>
            </a:fld>
            <a:endParaRPr lang="en-IN"/>
          </a:p>
        </p:txBody>
      </p:sp>
      <p:sp>
        <p:nvSpPr>
          <p:cNvPr id="5" name="Footer Placeholder 4">
            <a:extLst>
              <a:ext uri="{FF2B5EF4-FFF2-40B4-BE49-F238E27FC236}">
                <a16:creationId xmlns:a16="http://schemas.microsoft.com/office/drawing/2014/main" id="{20020F1B-E516-42EA-9676-4CFF067F8D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DA595D-F2AC-4496-B96D-11A6C2D38FD2}"/>
              </a:ext>
            </a:extLst>
          </p:cNvPr>
          <p:cNvSpPr>
            <a:spLocks noGrp="1"/>
          </p:cNvSpPr>
          <p:nvPr>
            <p:ph type="sldNum" sz="quarter" idx="12"/>
          </p:nvPr>
        </p:nvSpPr>
        <p:spPr/>
        <p:txBody>
          <a:bodyPr/>
          <a:lstStyle/>
          <a:p>
            <a:fld id="{EF9E8BF1-BC9E-4F5D-8AD9-25474CA52AE6}" type="slidenum">
              <a:rPr lang="en-IN" smtClean="0"/>
              <a:t>‹#›</a:t>
            </a:fld>
            <a:endParaRPr lang="en-IN"/>
          </a:p>
        </p:txBody>
      </p:sp>
    </p:spTree>
    <p:extLst>
      <p:ext uri="{BB962C8B-B14F-4D97-AF65-F5344CB8AC3E}">
        <p14:creationId xmlns:p14="http://schemas.microsoft.com/office/powerpoint/2010/main" val="42091298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09F3B-6652-4095-AB0A-ACA9B2868C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F0562E0-B9F7-461A-A4F8-E360ED19FD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450190C-2B31-4619-A23C-DECD11821240}"/>
              </a:ext>
            </a:extLst>
          </p:cNvPr>
          <p:cNvSpPr>
            <a:spLocks noGrp="1"/>
          </p:cNvSpPr>
          <p:nvPr>
            <p:ph type="dt" sz="half" idx="10"/>
          </p:nvPr>
        </p:nvSpPr>
        <p:spPr/>
        <p:txBody>
          <a:bodyPr/>
          <a:lstStyle/>
          <a:p>
            <a:fld id="{81F83E08-B02B-4ADC-B7AC-A316B05F8791}" type="datetimeFigureOut">
              <a:rPr lang="en-IN" smtClean="0"/>
              <a:t>02-11-2018</a:t>
            </a:fld>
            <a:endParaRPr lang="en-IN"/>
          </a:p>
        </p:txBody>
      </p:sp>
      <p:sp>
        <p:nvSpPr>
          <p:cNvPr id="5" name="Footer Placeholder 4">
            <a:extLst>
              <a:ext uri="{FF2B5EF4-FFF2-40B4-BE49-F238E27FC236}">
                <a16:creationId xmlns:a16="http://schemas.microsoft.com/office/drawing/2014/main" id="{B17535C6-48B5-40CC-ABB0-0C2D4948A5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616B7E-8A8D-4927-B4CB-BB74758FB3EA}"/>
              </a:ext>
            </a:extLst>
          </p:cNvPr>
          <p:cNvSpPr>
            <a:spLocks noGrp="1"/>
          </p:cNvSpPr>
          <p:nvPr>
            <p:ph type="sldNum" sz="quarter" idx="12"/>
          </p:nvPr>
        </p:nvSpPr>
        <p:spPr/>
        <p:txBody>
          <a:bodyPr/>
          <a:lstStyle/>
          <a:p>
            <a:fld id="{EF9E8BF1-BC9E-4F5D-8AD9-25474CA52AE6}" type="slidenum">
              <a:rPr lang="en-IN" smtClean="0"/>
              <a:t>‹#›</a:t>
            </a:fld>
            <a:endParaRPr lang="en-IN"/>
          </a:p>
        </p:txBody>
      </p:sp>
    </p:spTree>
    <p:extLst>
      <p:ext uri="{BB962C8B-B14F-4D97-AF65-F5344CB8AC3E}">
        <p14:creationId xmlns:p14="http://schemas.microsoft.com/office/powerpoint/2010/main" val="18651582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EF26F-C37B-41C0-B2B2-63292FE3C8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8354FC-3879-4EB6-AC11-7669191AAEF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014C912-4741-4E51-85BF-8DBBF4A7A7F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6DACAB7-2D2E-4C0B-941B-E15AF4F35A12}"/>
              </a:ext>
            </a:extLst>
          </p:cNvPr>
          <p:cNvSpPr>
            <a:spLocks noGrp="1"/>
          </p:cNvSpPr>
          <p:nvPr>
            <p:ph type="dt" sz="half" idx="10"/>
          </p:nvPr>
        </p:nvSpPr>
        <p:spPr/>
        <p:txBody>
          <a:bodyPr/>
          <a:lstStyle/>
          <a:p>
            <a:fld id="{81F83E08-B02B-4ADC-B7AC-A316B05F8791}" type="datetimeFigureOut">
              <a:rPr lang="en-IN" smtClean="0"/>
              <a:t>02-11-2018</a:t>
            </a:fld>
            <a:endParaRPr lang="en-IN"/>
          </a:p>
        </p:txBody>
      </p:sp>
      <p:sp>
        <p:nvSpPr>
          <p:cNvPr id="6" name="Footer Placeholder 5">
            <a:extLst>
              <a:ext uri="{FF2B5EF4-FFF2-40B4-BE49-F238E27FC236}">
                <a16:creationId xmlns:a16="http://schemas.microsoft.com/office/drawing/2014/main" id="{44FF7346-E010-43A4-89FB-1D7CBD156C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4D1E1C-0243-4518-B0A3-3BF319325DD7}"/>
              </a:ext>
            </a:extLst>
          </p:cNvPr>
          <p:cNvSpPr>
            <a:spLocks noGrp="1"/>
          </p:cNvSpPr>
          <p:nvPr>
            <p:ph type="sldNum" sz="quarter" idx="12"/>
          </p:nvPr>
        </p:nvSpPr>
        <p:spPr/>
        <p:txBody>
          <a:bodyPr/>
          <a:lstStyle/>
          <a:p>
            <a:fld id="{EF9E8BF1-BC9E-4F5D-8AD9-25474CA52AE6}" type="slidenum">
              <a:rPr lang="en-IN" smtClean="0"/>
              <a:t>‹#›</a:t>
            </a:fld>
            <a:endParaRPr lang="en-IN"/>
          </a:p>
        </p:txBody>
      </p:sp>
    </p:spTree>
    <p:extLst>
      <p:ext uri="{BB962C8B-B14F-4D97-AF65-F5344CB8AC3E}">
        <p14:creationId xmlns:p14="http://schemas.microsoft.com/office/powerpoint/2010/main" val="18471279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C9C76-CDEA-49CA-87FD-3272516072C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B12481-515F-40C7-90DA-A02EEE3000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B5C1B47-0340-4813-9C20-04771FF97EB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6C05F5D-A0A2-45CA-AFB5-8850F94CF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91DEB07-B46D-4E77-8780-26E64B9A5F4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D8F0095-A58D-4643-8F8F-876C47C887A6}"/>
              </a:ext>
            </a:extLst>
          </p:cNvPr>
          <p:cNvSpPr>
            <a:spLocks noGrp="1"/>
          </p:cNvSpPr>
          <p:nvPr>
            <p:ph type="dt" sz="half" idx="10"/>
          </p:nvPr>
        </p:nvSpPr>
        <p:spPr/>
        <p:txBody>
          <a:bodyPr/>
          <a:lstStyle/>
          <a:p>
            <a:fld id="{81F83E08-B02B-4ADC-B7AC-A316B05F8791}" type="datetimeFigureOut">
              <a:rPr lang="en-IN" smtClean="0"/>
              <a:t>02-11-2018</a:t>
            </a:fld>
            <a:endParaRPr lang="en-IN"/>
          </a:p>
        </p:txBody>
      </p:sp>
      <p:sp>
        <p:nvSpPr>
          <p:cNvPr id="8" name="Footer Placeholder 7">
            <a:extLst>
              <a:ext uri="{FF2B5EF4-FFF2-40B4-BE49-F238E27FC236}">
                <a16:creationId xmlns:a16="http://schemas.microsoft.com/office/drawing/2014/main" id="{D6507A9E-049E-42BA-AFF4-EF660B266E4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DC5F204-8546-4834-B9D3-4C3B712B9332}"/>
              </a:ext>
            </a:extLst>
          </p:cNvPr>
          <p:cNvSpPr>
            <a:spLocks noGrp="1"/>
          </p:cNvSpPr>
          <p:nvPr>
            <p:ph type="sldNum" sz="quarter" idx="12"/>
          </p:nvPr>
        </p:nvSpPr>
        <p:spPr/>
        <p:txBody>
          <a:bodyPr/>
          <a:lstStyle/>
          <a:p>
            <a:fld id="{EF9E8BF1-BC9E-4F5D-8AD9-25474CA52AE6}" type="slidenum">
              <a:rPr lang="en-IN" smtClean="0"/>
              <a:t>‹#›</a:t>
            </a:fld>
            <a:endParaRPr lang="en-IN"/>
          </a:p>
        </p:txBody>
      </p:sp>
    </p:spTree>
    <p:extLst>
      <p:ext uri="{BB962C8B-B14F-4D97-AF65-F5344CB8AC3E}">
        <p14:creationId xmlns:p14="http://schemas.microsoft.com/office/powerpoint/2010/main" val="21681351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2C27-7D9F-4F32-82E4-322300221A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CA36C8-F3B5-432B-A619-013FFF850992}"/>
              </a:ext>
            </a:extLst>
          </p:cNvPr>
          <p:cNvSpPr>
            <a:spLocks noGrp="1"/>
          </p:cNvSpPr>
          <p:nvPr>
            <p:ph type="dt" sz="half" idx="10"/>
          </p:nvPr>
        </p:nvSpPr>
        <p:spPr/>
        <p:txBody>
          <a:bodyPr/>
          <a:lstStyle/>
          <a:p>
            <a:fld id="{81F83E08-B02B-4ADC-B7AC-A316B05F8791}" type="datetimeFigureOut">
              <a:rPr lang="en-IN" smtClean="0"/>
              <a:t>02-11-2018</a:t>
            </a:fld>
            <a:endParaRPr lang="en-IN"/>
          </a:p>
        </p:txBody>
      </p:sp>
      <p:sp>
        <p:nvSpPr>
          <p:cNvPr id="4" name="Footer Placeholder 3">
            <a:extLst>
              <a:ext uri="{FF2B5EF4-FFF2-40B4-BE49-F238E27FC236}">
                <a16:creationId xmlns:a16="http://schemas.microsoft.com/office/drawing/2014/main" id="{5749F813-65E0-4D98-9EBE-3610A79127D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0B79466-9959-44C1-93F9-0F4E65A7FE98}"/>
              </a:ext>
            </a:extLst>
          </p:cNvPr>
          <p:cNvSpPr>
            <a:spLocks noGrp="1"/>
          </p:cNvSpPr>
          <p:nvPr>
            <p:ph type="sldNum" sz="quarter" idx="12"/>
          </p:nvPr>
        </p:nvSpPr>
        <p:spPr/>
        <p:txBody>
          <a:bodyPr/>
          <a:lstStyle/>
          <a:p>
            <a:fld id="{EF9E8BF1-BC9E-4F5D-8AD9-25474CA52AE6}" type="slidenum">
              <a:rPr lang="en-IN" smtClean="0"/>
              <a:t>‹#›</a:t>
            </a:fld>
            <a:endParaRPr lang="en-IN"/>
          </a:p>
        </p:txBody>
      </p:sp>
    </p:spTree>
    <p:extLst>
      <p:ext uri="{BB962C8B-B14F-4D97-AF65-F5344CB8AC3E}">
        <p14:creationId xmlns:p14="http://schemas.microsoft.com/office/powerpoint/2010/main" val="705820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A8F201-C621-4F3B-8BF8-17392F746AF0}"/>
              </a:ext>
            </a:extLst>
          </p:cNvPr>
          <p:cNvSpPr>
            <a:spLocks noGrp="1"/>
          </p:cNvSpPr>
          <p:nvPr>
            <p:ph type="dt" sz="half" idx="10"/>
          </p:nvPr>
        </p:nvSpPr>
        <p:spPr/>
        <p:txBody>
          <a:bodyPr/>
          <a:lstStyle/>
          <a:p>
            <a:fld id="{81F83E08-B02B-4ADC-B7AC-A316B05F8791}" type="datetimeFigureOut">
              <a:rPr lang="en-IN" smtClean="0"/>
              <a:t>02-11-2018</a:t>
            </a:fld>
            <a:endParaRPr lang="en-IN"/>
          </a:p>
        </p:txBody>
      </p:sp>
      <p:sp>
        <p:nvSpPr>
          <p:cNvPr id="3" name="Footer Placeholder 2">
            <a:extLst>
              <a:ext uri="{FF2B5EF4-FFF2-40B4-BE49-F238E27FC236}">
                <a16:creationId xmlns:a16="http://schemas.microsoft.com/office/drawing/2014/main" id="{D1F146CF-EF18-49A8-8329-F08B228ED17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3E45C63-9EB1-4C50-9598-02A7F18C66F1}"/>
              </a:ext>
            </a:extLst>
          </p:cNvPr>
          <p:cNvSpPr>
            <a:spLocks noGrp="1"/>
          </p:cNvSpPr>
          <p:nvPr>
            <p:ph type="sldNum" sz="quarter" idx="12"/>
          </p:nvPr>
        </p:nvSpPr>
        <p:spPr/>
        <p:txBody>
          <a:bodyPr/>
          <a:lstStyle/>
          <a:p>
            <a:fld id="{EF9E8BF1-BC9E-4F5D-8AD9-25474CA52AE6}" type="slidenum">
              <a:rPr lang="en-IN" smtClean="0"/>
              <a:t>‹#›</a:t>
            </a:fld>
            <a:endParaRPr lang="en-IN"/>
          </a:p>
        </p:txBody>
      </p:sp>
    </p:spTree>
    <p:extLst>
      <p:ext uri="{BB962C8B-B14F-4D97-AF65-F5344CB8AC3E}">
        <p14:creationId xmlns:p14="http://schemas.microsoft.com/office/powerpoint/2010/main" val="197631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211BB-2713-489B-85B1-2BFA1ABDDB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88B627-1A61-4626-A028-D8A1E30343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AC7130B-2A48-4DB9-8C6B-0802C3EC4F91}"/>
              </a:ext>
            </a:extLst>
          </p:cNvPr>
          <p:cNvSpPr>
            <a:spLocks noGrp="1"/>
          </p:cNvSpPr>
          <p:nvPr>
            <p:ph type="dt" sz="half" idx="10"/>
          </p:nvPr>
        </p:nvSpPr>
        <p:spPr/>
        <p:txBody>
          <a:bodyPr/>
          <a:lstStyle/>
          <a:p>
            <a:fld id="{5CDF2A39-913B-40C4-B4CC-5BF9A991A97D}" type="datetimeFigureOut">
              <a:rPr lang="en-US" smtClean="0"/>
              <a:t>11/2/2018</a:t>
            </a:fld>
            <a:endParaRPr lang="en-US"/>
          </a:p>
        </p:txBody>
      </p:sp>
      <p:sp>
        <p:nvSpPr>
          <p:cNvPr id="5" name="Footer Placeholder 4">
            <a:extLst>
              <a:ext uri="{FF2B5EF4-FFF2-40B4-BE49-F238E27FC236}">
                <a16:creationId xmlns:a16="http://schemas.microsoft.com/office/drawing/2014/main" id="{A5FF4B2A-FA40-4DDF-9511-6ADD845D1C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EDAA48-F2EA-49DE-AC25-D7696AA35222}"/>
              </a:ext>
            </a:extLst>
          </p:cNvPr>
          <p:cNvSpPr>
            <a:spLocks noGrp="1"/>
          </p:cNvSpPr>
          <p:nvPr>
            <p:ph type="sldNum" sz="quarter" idx="12"/>
          </p:nvPr>
        </p:nvSpPr>
        <p:spPr/>
        <p:txBody>
          <a:bodyPr/>
          <a:lstStyle/>
          <a:p>
            <a:fld id="{AD97C287-DC6B-493A-A2FD-E2829BDB2DCC}" type="slidenum">
              <a:rPr lang="en-US" smtClean="0"/>
              <a:t>‹#›</a:t>
            </a:fld>
            <a:endParaRPr lang="en-US"/>
          </a:p>
        </p:txBody>
      </p:sp>
    </p:spTree>
    <p:extLst>
      <p:ext uri="{BB962C8B-B14F-4D97-AF65-F5344CB8AC3E}">
        <p14:creationId xmlns:p14="http://schemas.microsoft.com/office/powerpoint/2010/main" val="390491079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D6316-5496-4AFF-B12F-8DA2041FDB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4F16A2-5821-48F2-AD68-E17024C44E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85873D7-6DAF-4666-8EDA-046F0A384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23BFF7B-1BDD-42E5-8C3D-0FB406B9AB0C}"/>
              </a:ext>
            </a:extLst>
          </p:cNvPr>
          <p:cNvSpPr>
            <a:spLocks noGrp="1"/>
          </p:cNvSpPr>
          <p:nvPr>
            <p:ph type="dt" sz="half" idx="10"/>
          </p:nvPr>
        </p:nvSpPr>
        <p:spPr/>
        <p:txBody>
          <a:bodyPr/>
          <a:lstStyle/>
          <a:p>
            <a:fld id="{81F83E08-B02B-4ADC-B7AC-A316B05F8791}" type="datetimeFigureOut">
              <a:rPr lang="en-IN" smtClean="0"/>
              <a:t>02-11-2018</a:t>
            </a:fld>
            <a:endParaRPr lang="en-IN"/>
          </a:p>
        </p:txBody>
      </p:sp>
      <p:sp>
        <p:nvSpPr>
          <p:cNvPr id="6" name="Footer Placeholder 5">
            <a:extLst>
              <a:ext uri="{FF2B5EF4-FFF2-40B4-BE49-F238E27FC236}">
                <a16:creationId xmlns:a16="http://schemas.microsoft.com/office/drawing/2014/main" id="{C3756B54-A48C-4B21-AD85-BD6A173893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82C878-D1FF-44F7-92D5-7B1E53C44BE0}"/>
              </a:ext>
            </a:extLst>
          </p:cNvPr>
          <p:cNvSpPr>
            <a:spLocks noGrp="1"/>
          </p:cNvSpPr>
          <p:nvPr>
            <p:ph type="sldNum" sz="quarter" idx="12"/>
          </p:nvPr>
        </p:nvSpPr>
        <p:spPr/>
        <p:txBody>
          <a:bodyPr/>
          <a:lstStyle/>
          <a:p>
            <a:fld id="{EF9E8BF1-BC9E-4F5D-8AD9-25474CA52AE6}" type="slidenum">
              <a:rPr lang="en-IN" smtClean="0"/>
              <a:t>‹#›</a:t>
            </a:fld>
            <a:endParaRPr lang="en-IN"/>
          </a:p>
        </p:txBody>
      </p:sp>
    </p:spTree>
    <p:extLst>
      <p:ext uri="{BB962C8B-B14F-4D97-AF65-F5344CB8AC3E}">
        <p14:creationId xmlns:p14="http://schemas.microsoft.com/office/powerpoint/2010/main" val="32126080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44DF2-4F12-4A85-BF24-7B8430E3B7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0788E3-9D53-4AFD-9BED-2C26E78A58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142A25C-3E3B-4226-ADAA-539F7D4586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D6D6255-5FA1-450C-911C-625D3FEE18C7}"/>
              </a:ext>
            </a:extLst>
          </p:cNvPr>
          <p:cNvSpPr>
            <a:spLocks noGrp="1"/>
          </p:cNvSpPr>
          <p:nvPr>
            <p:ph type="dt" sz="half" idx="10"/>
          </p:nvPr>
        </p:nvSpPr>
        <p:spPr/>
        <p:txBody>
          <a:bodyPr/>
          <a:lstStyle/>
          <a:p>
            <a:fld id="{81F83E08-B02B-4ADC-B7AC-A316B05F8791}" type="datetimeFigureOut">
              <a:rPr lang="en-IN" smtClean="0"/>
              <a:t>02-11-2018</a:t>
            </a:fld>
            <a:endParaRPr lang="en-IN"/>
          </a:p>
        </p:txBody>
      </p:sp>
      <p:sp>
        <p:nvSpPr>
          <p:cNvPr id="6" name="Footer Placeholder 5">
            <a:extLst>
              <a:ext uri="{FF2B5EF4-FFF2-40B4-BE49-F238E27FC236}">
                <a16:creationId xmlns:a16="http://schemas.microsoft.com/office/drawing/2014/main" id="{4DF67046-6904-41A0-A6EF-82438C5E2F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AEC9D9-00F3-47EC-8232-4EEF8295A3AA}"/>
              </a:ext>
            </a:extLst>
          </p:cNvPr>
          <p:cNvSpPr>
            <a:spLocks noGrp="1"/>
          </p:cNvSpPr>
          <p:nvPr>
            <p:ph type="sldNum" sz="quarter" idx="12"/>
          </p:nvPr>
        </p:nvSpPr>
        <p:spPr/>
        <p:txBody>
          <a:bodyPr/>
          <a:lstStyle/>
          <a:p>
            <a:fld id="{EF9E8BF1-BC9E-4F5D-8AD9-25474CA52AE6}" type="slidenum">
              <a:rPr lang="en-IN" smtClean="0"/>
              <a:t>‹#›</a:t>
            </a:fld>
            <a:endParaRPr lang="en-IN"/>
          </a:p>
        </p:txBody>
      </p:sp>
    </p:spTree>
    <p:extLst>
      <p:ext uri="{BB962C8B-B14F-4D97-AF65-F5344CB8AC3E}">
        <p14:creationId xmlns:p14="http://schemas.microsoft.com/office/powerpoint/2010/main" val="21221173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09862-2CE6-48AF-9957-2DA51CE497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6AEB33-241C-4186-BC2B-5C7EE2C16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705AA1-3682-4E15-A34F-90C5A601B4EA}"/>
              </a:ext>
            </a:extLst>
          </p:cNvPr>
          <p:cNvSpPr>
            <a:spLocks noGrp="1"/>
          </p:cNvSpPr>
          <p:nvPr>
            <p:ph type="dt" sz="half" idx="10"/>
          </p:nvPr>
        </p:nvSpPr>
        <p:spPr/>
        <p:txBody>
          <a:bodyPr/>
          <a:lstStyle/>
          <a:p>
            <a:fld id="{81F83E08-B02B-4ADC-B7AC-A316B05F8791}" type="datetimeFigureOut">
              <a:rPr lang="en-IN" smtClean="0"/>
              <a:t>02-11-2018</a:t>
            </a:fld>
            <a:endParaRPr lang="en-IN"/>
          </a:p>
        </p:txBody>
      </p:sp>
      <p:sp>
        <p:nvSpPr>
          <p:cNvPr id="5" name="Footer Placeholder 4">
            <a:extLst>
              <a:ext uri="{FF2B5EF4-FFF2-40B4-BE49-F238E27FC236}">
                <a16:creationId xmlns:a16="http://schemas.microsoft.com/office/drawing/2014/main" id="{EBD2A12D-A2F0-4B31-B532-B683B22977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AD03EE-1147-45CC-AC55-04A00AD9D39D}"/>
              </a:ext>
            </a:extLst>
          </p:cNvPr>
          <p:cNvSpPr>
            <a:spLocks noGrp="1"/>
          </p:cNvSpPr>
          <p:nvPr>
            <p:ph type="sldNum" sz="quarter" idx="12"/>
          </p:nvPr>
        </p:nvSpPr>
        <p:spPr/>
        <p:txBody>
          <a:bodyPr/>
          <a:lstStyle/>
          <a:p>
            <a:fld id="{EF9E8BF1-BC9E-4F5D-8AD9-25474CA52AE6}" type="slidenum">
              <a:rPr lang="en-IN" smtClean="0"/>
              <a:t>‹#›</a:t>
            </a:fld>
            <a:endParaRPr lang="en-IN"/>
          </a:p>
        </p:txBody>
      </p:sp>
    </p:spTree>
    <p:extLst>
      <p:ext uri="{BB962C8B-B14F-4D97-AF65-F5344CB8AC3E}">
        <p14:creationId xmlns:p14="http://schemas.microsoft.com/office/powerpoint/2010/main" val="42258588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4C8077-F6EB-4A4B-B6CD-048E106496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A8A314-6B0C-4225-9627-D73E0810200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DA9FE5-310F-4776-8B5B-125E88675A78}"/>
              </a:ext>
            </a:extLst>
          </p:cNvPr>
          <p:cNvSpPr>
            <a:spLocks noGrp="1"/>
          </p:cNvSpPr>
          <p:nvPr>
            <p:ph type="dt" sz="half" idx="10"/>
          </p:nvPr>
        </p:nvSpPr>
        <p:spPr/>
        <p:txBody>
          <a:bodyPr/>
          <a:lstStyle/>
          <a:p>
            <a:fld id="{81F83E08-B02B-4ADC-B7AC-A316B05F8791}" type="datetimeFigureOut">
              <a:rPr lang="en-IN" smtClean="0"/>
              <a:t>02-11-2018</a:t>
            </a:fld>
            <a:endParaRPr lang="en-IN"/>
          </a:p>
        </p:txBody>
      </p:sp>
      <p:sp>
        <p:nvSpPr>
          <p:cNvPr id="5" name="Footer Placeholder 4">
            <a:extLst>
              <a:ext uri="{FF2B5EF4-FFF2-40B4-BE49-F238E27FC236}">
                <a16:creationId xmlns:a16="http://schemas.microsoft.com/office/drawing/2014/main" id="{9EFF9E7E-C0BA-4D70-8C3E-0D1983A503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7EB5C3-08CD-425B-A45E-ACF2CC7A3880}"/>
              </a:ext>
            </a:extLst>
          </p:cNvPr>
          <p:cNvSpPr>
            <a:spLocks noGrp="1"/>
          </p:cNvSpPr>
          <p:nvPr>
            <p:ph type="sldNum" sz="quarter" idx="12"/>
          </p:nvPr>
        </p:nvSpPr>
        <p:spPr/>
        <p:txBody>
          <a:bodyPr/>
          <a:lstStyle/>
          <a:p>
            <a:fld id="{EF9E8BF1-BC9E-4F5D-8AD9-25474CA52AE6}" type="slidenum">
              <a:rPr lang="en-IN" smtClean="0"/>
              <a:t>‹#›</a:t>
            </a:fld>
            <a:endParaRPr lang="en-IN"/>
          </a:p>
        </p:txBody>
      </p:sp>
    </p:spTree>
    <p:extLst>
      <p:ext uri="{BB962C8B-B14F-4D97-AF65-F5344CB8AC3E}">
        <p14:creationId xmlns:p14="http://schemas.microsoft.com/office/powerpoint/2010/main" val="666338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22BA5-C5E1-4B8C-BD9C-17D2015DFC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2EE3E1-CD39-4FF9-96AE-42B97A7F131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E04949-FE38-42CA-860C-716C4970BC4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CC2D23-B7E6-435B-ACEA-800B1446AB36}"/>
              </a:ext>
            </a:extLst>
          </p:cNvPr>
          <p:cNvSpPr>
            <a:spLocks noGrp="1"/>
          </p:cNvSpPr>
          <p:nvPr>
            <p:ph type="dt" sz="half" idx="10"/>
          </p:nvPr>
        </p:nvSpPr>
        <p:spPr/>
        <p:txBody>
          <a:bodyPr/>
          <a:lstStyle/>
          <a:p>
            <a:fld id="{5CDF2A39-913B-40C4-B4CC-5BF9A991A97D}" type="datetimeFigureOut">
              <a:rPr lang="en-US" smtClean="0"/>
              <a:t>11/2/2018</a:t>
            </a:fld>
            <a:endParaRPr lang="en-US"/>
          </a:p>
        </p:txBody>
      </p:sp>
      <p:sp>
        <p:nvSpPr>
          <p:cNvPr id="6" name="Footer Placeholder 5">
            <a:extLst>
              <a:ext uri="{FF2B5EF4-FFF2-40B4-BE49-F238E27FC236}">
                <a16:creationId xmlns:a16="http://schemas.microsoft.com/office/drawing/2014/main" id="{F040B08A-D2E0-4963-BF81-BF500F17A1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C90AB4-9960-41D3-93D0-E151776946C3}"/>
              </a:ext>
            </a:extLst>
          </p:cNvPr>
          <p:cNvSpPr>
            <a:spLocks noGrp="1"/>
          </p:cNvSpPr>
          <p:nvPr>
            <p:ph type="sldNum" sz="quarter" idx="12"/>
          </p:nvPr>
        </p:nvSpPr>
        <p:spPr/>
        <p:txBody>
          <a:bodyPr/>
          <a:lstStyle/>
          <a:p>
            <a:fld id="{AD97C287-DC6B-493A-A2FD-E2829BDB2DCC}" type="slidenum">
              <a:rPr lang="en-US" smtClean="0"/>
              <a:t>‹#›</a:t>
            </a:fld>
            <a:endParaRPr lang="en-US"/>
          </a:p>
        </p:txBody>
      </p:sp>
    </p:spTree>
    <p:extLst>
      <p:ext uri="{BB962C8B-B14F-4D97-AF65-F5344CB8AC3E}">
        <p14:creationId xmlns:p14="http://schemas.microsoft.com/office/powerpoint/2010/main" val="2622166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4806F-41B5-44B0-9E76-85C3BA1555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83C666-1911-4730-8B5F-CD1C666A26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ADF0596-D977-4D8F-A19B-751946E5666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F4F49D-DE2E-49BD-B128-80DD62FCE7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71018A5-6906-4D2D-AD31-AE944D0776A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DE79CA-3287-46F5-849D-C30513C3E198}"/>
              </a:ext>
            </a:extLst>
          </p:cNvPr>
          <p:cNvSpPr>
            <a:spLocks noGrp="1"/>
          </p:cNvSpPr>
          <p:nvPr>
            <p:ph type="dt" sz="half" idx="10"/>
          </p:nvPr>
        </p:nvSpPr>
        <p:spPr/>
        <p:txBody>
          <a:bodyPr/>
          <a:lstStyle/>
          <a:p>
            <a:fld id="{5CDF2A39-913B-40C4-B4CC-5BF9A991A97D}" type="datetimeFigureOut">
              <a:rPr lang="en-US" smtClean="0"/>
              <a:t>11/2/2018</a:t>
            </a:fld>
            <a:endParaRPr lang="en-US"/>
          </a:p>
        </p:txBody>
      </p:sp>
      <p:sp>
        <p:nvSpPr>
          <p:cNvPr id="8" name="Footer Placeholder 7">
            <a:extLst>
              <a:ext uri="{FF2B5EF4-FFF2-40B4-BE49-F238E27FC236}">
                <a16:creationId xmlns:a16="http://schemas.microsoft.com/office/drawing/2014/main" id="{326E0C6F-FF6D-4780-8EA7-720EA2CA7A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4E9EBA-1633-47AF-8972-B13444DEC497}"/>
              </a:ext>
            </a:extLst>
          </p:cNvPr>
          <p:cNvSpPr>
            <a:spLocks noGrp="1"/>
          </p:cNvSpPr>
          <p:nvPr>
            <p:ph type="sldNum" sz="quarter" idx="12"/>
          </p:nvPr>
        </p:nvSpPr>
        <p:spPr/>
        <p:txBody>
          <a:bodyPr/>
          <a:lstStyle/>
          <a:p>
            <a:fld id="{AD97C287-DC6B-493A-A2FD-E2829BDB2DCC}" type="slidenum">
              <a:rPr lang="en-US" smtClean="0"/>
              <a:t>‹#›</a:t>
            </a:fld>
            <a:endParaRPr lang="en-US"/>
          </a:p>
        </p:txBody>
      </p:sp>
    </p:spTree>
    <p:extLst>
      <p:ext uri="{BB962C8B-B14F-4D97-AF65-F5344CB8AC3E}">
        <p14:creationId xmlns:p14="http://schemas.microsoft.com/office/powerpoint/2010/main" val="2929569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B9492-C62C-4BC1-86CD-09072917CB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DE3E3D-58C2-4F6A-AB50-8D8FD18B5752}"/>
              </a:ext>
            </a:extLst>
          </p:cNvPr>
          <p:cNvSpPr>
            <a:spLocks noGrp="1"/>
          </p:cNvSpPr>
          <p:nvPr>
            <p:ph type="dt" sz="half" idx="10"/>
          </p:nvPr>
        </p:nvSpPr>
        <p:spPr/>
        <p:txBody>
          <a:bodyPr/>
          <a:lstStyle/>
          <a:p>
            <a:fld id="{5CDF2A39-913B-40C4-B4CC-5BF9A991A97D}" type="datetimeFigureOut">
              <a:rPr lang="en-US" smtClean="0"/>
              <a:t>11/2/2018</a:t>
            </a:fld>
            <a:endParaRPr lang="en-US"/>
          </a:p>
        </p:txBody>
      </p:sp>
      <p:sp>
        <p:nvSpPr>
          <p:cNvPr id="4" name="Footer Placeholder 3">
            <a:extLst>
              <a:ext uri="{FF2B5EF4-FFF2-40B4-BE49-F238E27FC236}">
                <a16:creationId xmlns:a16="http://schemas.microsoft.com/office/drawing/2014/main" id="{73536622-CC74-4054-B75F-FD2FA5982E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2914FE-4640-4AFF-B9FB-939E95C12ECC}"/>
              </a:ext>
            </a:extLst>
          </p:cNvPr>
          <p:cNvSpPr>
            <a:spLocks noGrp="1"/>
          </p:cNvSpPr>
          <p:nvPr>
            <p:ph type="sldNum" sz="quarter" idx="12"/>
          </p:nvPr>
        </p:nvSpPr>
        <p:spPr/>
        <p:txBody>
          <a:bodyPr/>
          <a:lstStyle/>
          <a:p>
            <a:fld id="{AD97C287-DC6B-493A-A2FD-E2829BDB2DCC}" type="slidenum">
              <a:rPr lang="en-US" smtClean="0"/>
              <a:t>‹#›</a:t>
            </a:fld>
            <a:endParaRPr lang="en-US"/>
          </a:p>
        </p:txBody>
      </p:sp>
    </p:spTree>
    <p:extLst>
      <p:ext uri="{BB962C8B-B14F-4D97-AF65-F5344CB8AC3E}">
        <p14:creationId xmlns:p14="http://schemas.microsoft.com/office/powerpoint/2010/main" val="1600077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C4BBA1-4847-4FF6-B640-74591039E7BE}"/>
              </a:ext>
            </a:extLst>
          </p:cNvPr>
          <p:cNvSpPr>
            <a:spLocks noGrp="1"/>
          </p:cNvSpPr>
          <p:nvPr>
            <p:ph type="dt" sz="half" idx="10"/>
          </p:nvPr>
        </p:nvSpPr>
        <p:spPr/>
        <p:txBody>
          <a:bodyPr/>
          <a:lstStyle/>
          <a:p>
            <a:fld id="{5CDF2A39-913B-40C4-B4CC-5BF9A991A97D}" type="datetimeFigureOut">
              <a:rPr lang="en-US" smtClean="0"/>
              <a:t>11/2/2018</a:t>
            </a:fld>
            <a:endParaRPr lang="en-US"/>
          </a:p>
        </p:txBody>
      </p:sp>
      <p:sp>
        <p:nvSpPr>
          <p:cNvPr id="3" name="Footer Placeholder 2">
            <a:extLst>
              <a:ext uri="{FF2B5EF4-FFF2-40B4-BE49-F238E27FC236}">
                <a16:creationId xmlns:a16="http://schemas.microsoft.com/office/drawing/2014/main" id="{1524E390-47BF-4185-B1C7-40B12B40AA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F08922-3FBE-4F7A-A5BB-E8AA6E380520}"/>
              </a:ext>
            </a:extLst>
          </p:cNvPr>
          <p:cNvSpPr>
            <a:spLocks noGrp="1"/>
          </p:cNvSpPr>
          <p:nvPr>
            <p:ph type="sldNum" sz="quarter" idx="12"/>
          </p:nvPr>
        </p:nvSpPr>
        <p:spPr/>
        <p:txBody>
          <a:bodyPr/>
          <a:lstStyle/>
          <a:p>
            <a:fld id="{AD97C287-DC6B-493A-A2FD-E2829BDB2DCC}" type="slidenum">
              <a:rPr lang="en-US" smtClean="0"/>
              <a:t>‹#›</a:t>
            </a:fld>
            <a:endParaRPr lang="en-US"/>
          </a:p>
        </p:txBody>
      </p:sp>
    </p:spTree>
    <p:extLst>
      <p:ext uri="{BB962C8B-B14F-4D97-AF65-F5344CB8AC3E}">
        <p14:creationId xmlns:p14="http://schemas.microsoft.com/office/powerpoint/2010/main" val="659729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0FB37-898E-43A6-9EF9-D59F429015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3A281D-FE28-4FA5-BA85-86B496EF47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71BE53-8F93-4AF5-9A46-74D969DF3D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490133-A7FE-4828-B35C-E90DCD03D993}"/>
              </a:ext>
            </a:extLst>
          </p:cNvPr>
          <p:cNvSpPr>
            <a:spLocks noGrp="1"/>
          </p:cNvSpPr>
          <p:nvPr>
            <p:ph type="dt" sz="half" idx="10"/>
          </p:nvPr>
        </p:nvSpPr>
        <p:spPr/>
        <p:txBody>
          <a:bodyPr/>
          <a:lstStyle/>
          <a:p>
            <a:fld id="{5CDF2A39-913B-40C4-B4CC-5BF9A991A97D}" type="datetimeFigureOut">
              <a:rPr lang="en-US" smtClean="0"/>
              <a:t>11/2/2018</a:t>
            </a:fld>
            <a:endParaRPr lang="en-US"/>
          </a:p>
        </p:txBody>
      </p:sp>
      <p:sp>
        <p:nvSpPr>
          <p:cNvPr id="6" name="Footer Placeholder 5">
            <a:extLst>
              <a:ext uri="{FF2B5EF4-FFF2-40B4-BE49-F238E27FC236}">
                <a16:creationId xmlns:a16="http://schemas.microsoft.com/office/drawing/2014/main" id="{0555A538-B58B-4CC6-B8E7-C3AD76E88C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BF5956-ED0A-4BF9-A766-08DB5DFA45BE}"/>
              </a:ext>
            </a:extLst>
          </p:cNvPr>
          <p:cNvSpPr>
            <a:spLocks noGrp="1"/>
          </p:cNvSpPr>
          <p:nvPr>
            <p:ph type="sldNum" sz="quarter" idx="12"/>
          </p:nvPr>
        </p:nvSpPr>
        <p:spPr/>
        <p:txBody>
          <a:bodyPr/>
          <a:lstStyle/>
          <a:p>
            <a:fld id="{AD97C287-DC6B-493A-A2FD-E2829BDB2DCC}" type="slidenum">
              <a:rPr lang="en-US" smtClean="0"/>
              <a:t>‹#›</a:t>
            </a:fld>
            <a:endParaRPr lang="en-US"/>
          </a:p>
        </p:txBody>
      </p:sp>
    </p:spTree>
    <p:extLst>
      <p:ext uri="{BB962C8B-B14F-4D97-AF65-F5344CB8AC3E}">
        <p14:creationId xmlns:p14="http://schemas.microsoft.com/office/powerpoint/2010/main" val="1561253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3C76B-AFE2-408B-8BB9-B6172895F8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6E5363-C8BA-45CB-AA99-AFF36EDA12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DAE0D2-40DE-4D94-BB50-36A1014771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082FF1E-D14C-4C27-9F3A-20E1B57FEB75}"/>
              </a:ext>
            </a:extLst>
          </p:cNvPr>
          <p:cNvSpPr>
            <a:spLocks noGrp="1"/>
          </p:cNvSpPr>
          <p:nvPr>
            <p:ph type="dt" sz="half" idx="10"/>
          </p:nvPr>
        </p:nvSpPr>
        <p:spPr/>
        <p:txBody>
          <a:bodyPr/>
          <a:lstStyle/>
          <a:p>
            <a:fld id="{5CDF2A39-913B-40C4-B4CC-5BF9A991A97D}" type="datetimeFigureOut">
              <a:rPr lang="en-US" smtClean="0"/>
              <a:t>11/2/2018</a:t>
            </a:fld>
            <a:endParaRPr lang="en-US"/>
          </a:p>
        </p:txBody>
      </p:sp>
      <p:sp>
        <p:nvSpPr>
          <p:cNvPr id="6" name="Footer Placeholder 5">
            <a:extLst>
              <a:ext uri="{FF2B5EF4-FFF2-40B4-BE49-F238E27FC236}">
                <a16:creationId xmlns:a16="http://schemas.microsoft.com/office/drawing/2014/main" id="{AE2540A4-8A90-4532-B922-23E36671C6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B5E005-F654-4F9B-9C29-38B40AE86BD7}"/>
              </a:ext>
            </a:extLst>
          </p:cNvPr>
          <p:cNvSpPr>
            <a:spLocks noGrp="1"/>
          </p:cNvSpPr>
          <p:nvPr>
            <p:ph type="sldNum" sz="quarter" idx="12"/>
          </p:nvPr>
        </p:nvSpPr>
        <p:spPr/>
        <p:txBody>
          <a:bodyPr/>
          <a:lstStyle/>
          <a:p>
            <a:fld id="{AD97C287-DC6B-493A-A2FD-E2829BDB2DCC}" type="slidenum">
              <a:rPr lang="en-US" smtClean="0"/>
              <a:t>‹#›</a:t>
            </a:fld>
            <a:endParaRPr lang="en-US"/>
          </a:p>
        </p:txBody>
      </p:sp>
    </p:spTree>
    <p:extLst>
      <p:ext uri="{BB962C8B-B14F-4D97-AF65-F5344CB8AC3E}">
        <p14:creationId xmlns:p14="http://schemas.microsoft.com/office/powerpoint/2010/main" val="989959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43A787-E71E-4D75-890D-32964D0FB6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E1C706-FCB5-4FFA-8995-44E22C02B7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17CB35-5C43-4E03-A626-A652EA86C4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DF2A39-913B-40C4-B4CC-5BF9A991A97D}" type="datetimeFigureOut">
              <a:rPr lang="en-US" smtClean="0"/>
              <a:t>11/2/2018</a:t>
            </a:fld>
            <a:endParaRPr lang="en-US"/>
          </a:p>
        </p:txBody>
      </p:sp>
      <p:sp>
        <p:nvSpPr>
          <p:cNvPr id="5" name="Footer Placeholder 4">
            <a:extLst>
              <a:ext uri="{FF2B5EF4-FFF2-40B4-BE49-F238E27FC236}">
                <a16:creationId xmlns:a16="http://schemas.microsoft.com/office/drawing/2014/main" id="{C2C9F367-BF81-4221-BCD5-A3E61BDE6B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EE432D-136B-4C0B-A18F-F5822FC44C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97C287-DC6B-493A-A2FD-E2829BDB2DCC}" type="slidenum">
              <a:rPr lang="en-US" smtClean="0"/>
              <a:t>‹#›</a:t>
            </a:fld>
            <a:endParaRPr lang="en-US"/>
          </a:p>
        </p:txBody>
      </p:sp>
    </p:spTree>
    <p:extLst>
      <p:ext uri="{BB962C8B-B14F-4D97-AF65-F5344CB8AC3E}">
        <p14:creationId xmlns:p14="http://schemas.microsoft.com/office/powerpoint/2010/main" val="2792509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B31560-F8A5-4D1A-B007-03BF5D90F2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E2F8F7-3582-46A2-A165-47EE0D1D4D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789710-0D07-406C-AA5F-A3FC17F864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14128C-5C88-4523-BCC2-BEBD2F64D356}" type="datetime1">
              <a:rPr lang="en-US" smtClean="0"/>
              <a:t>11/2/2018</a:t>
            </a:fld>
            <a:endParaRPr lang="en-IN"/>
          </a:p>
        </p:txBody>
      </p:sp>
      <p:sp>
        <p:nvSpPr>
          <p:cNvPr id="5" name="Footer Placeholder 4">
            <a:extLst>
              <a:ext uri="{FF2B5EF4-FFF2-40B4-BE49-F238E27FC236}">
                <a16:creationId xmlns:a16="http://schemas.microsoft.com/office/drawing/2014/main" id="{D0B4C9FB-71E5-4122-95EA-04D1D4E712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F4FCB29-626D-4065-B37E-3D0C4E7C79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193DF3-2C69-4BEA-9B46-D527D7597A9F}" type="slidenum">
              <a:rPr lang="en-IN" smtClean="0"/>
              <a:t>‹#›</a:t>
            </a:fld>
            <a:endParaRPr lang="en-IN"/>
          </a:p>
        </p:txBody>
      </p:sp>
    </p:spTree>
    <p:extLst>
      <p:ext uri="{BB962C8B-B14F-4D97-AF65-F5344CB8AC3E}">
        <p14:creationId xmlns:p14="http://schemas.microsoft.com/office/powerpoint/2010/main" val="14831301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7C8207-6B8B-4BDB-82A9-FFABB39E6D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5FECE6-A8DF-40B5-BCFF-560CA7CF0D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566252-5B46-4BFB-A8E8-853545B48F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F83E08-B02B-4ADC-B7AC-A316B05F8791}" type="datetimeFigureOut">
              <a:rPr lang="en-IN" smtClean="0"/>
              <a:t>02-11-2018</a:t>
            </a:fld>
            <a:endParaRPr lang="en-IN"/>
          </a:p>
        </p:txBody>
      </p:sp>
      <p:sp>
        <p:nvSpPr>
          <p:cNvPr id="5" name="Footer Placeholder 4">
            <a:extLst>
              <a:ext uri="{FF2B5EF4-FFF2-40B4-BE49-F238E27FC236}">
                <a16:creationId xmlns:a16="http://schemas.microsoft.com/office/drawing/2014/main" id="{42B2C530-3C59-45CC-8E75-F862C216A0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5F7731C-3572-497A-9D4C-029FA4EFB7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9E8BF1-BC9E-4F5D-8AD9-25474CA52AE6}" type="slidenum">
              <a:rPr lang="en-IN" smtClean="0"/>
              <a:t>‹#›</a:t>
            </a:fld>
            <a:endParaRPr lang="en-IN"/>
          </a:p>
        </p:txBody>
      </p:sp>
    </p:spTree>
    <p:extLst>
      <p:ext uri="{BB962C8B-B14F-4D97-AF65-F5344CB8AC3E}">
        <p14:creationId xmlns:p14="http://schemas.microsoft.com/office/powerpoint/2010/main" val="19578294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jpg"/><Relationship Id="rId1" Type="http://schemas.openxmlformats.org/officeDocument/2006/relationships/slideLayout" Target="../slideLayouts/slideLayout18.xml"/><Relationship Id="rId6" Type="http://schemas.openxmlformats.org/officeDocument/2006/relationships/image" Target="../media/image19.svg"/><Relationship Id="rId11" Type="http://schemas.openxmlformats.org/officeDocument/2006/relationships/image" Target="../media/image1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Layout" Target="../slideLayouts/slideLayout29.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FBD5E0A5-F9A4-486D-BEC8-9658A8AD0CFF}"/>
              </a:ext>
            </a:extLst>
          </p:cNvPr>
          <p:cNvGrpSpPr/>
          <p:nvPr/>
        </p:nvGrpSpPr>
        <p:grpSpPr>
          <a:xfrm>
            <a:off x="6096000" y="1751001"/>
            <a:ext cx="5279674" cy="3355997"/>
            <a:chOff x="4451881" y="1388384"/>
            <a:chExt cx="6420609" cy="4081226"/>
          </a:xfrm>
        </p:grpSpPr>
        <p:sp>
          <p:nvSpPr>
            <p:cNvPr id="43" name="Rectangle 42">
              <a:extLst>
                <a:ext uri="{FF2B5EF4-FFF2-40B4-BE49-F238E27FC236}">
                  <a16:creationId xmlns:a16="http://schemas.microsoft.com/office/drawing/2014/main" id="{43C6235C-17E7-46BD-BFF5-DB56B16ACBB4}"/>
                </a:ext>
              </a:extLst>
            </p:cNvPr>
            <p:cNvSpPr/>
            <p:nvPr/>
          </p:nvSpPr>
          <p:spPr>
            <a:xfrm rot="2700000">
              <a:off x="5654240" y="1388384"/>
              <a:ext cx="4081226" cy="4081226"/>
            </a:xfrm>
            <a:prstGeom prst="rect">
              <a:avLst/>
            </a:prstGeom>
            <a:blipFill dpi="0" rotWithShape="0">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89358179-2A58-46E2-AEB2-52DD2FEDB8A5}"/>
                </a:ext>
              </a:extLst>
            </p:cNvPr>
            <p:cNvSpPr/>
            <p:nvPr/>
          </p:nvSpPr>
          <p:spPr>
            <a:xfrm rot="2700000">
              <a:off x="4451881" y="2898281"/>
              <a:ext cx="1061433" cy="1061433"/>
            </a:xfrm>
            <a:prstGeom prst="rect">
              <a:avLst/>
            </a:prstGeom>
            <a:solidFill>
              <a:srgbClr val="930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Freeform: Shape 43">
              <a:extLst>
                <a:ext uri="{FF2B5EF4-FFF2-40B4-BE49-F238E27FC236}">
                  <a16:creationId xmlns:a16="http://schemas.microsoft.com/office/drawing/2014/main" id="{3A3391DD-BBB9-4483-A0A7-B767C181AA5C}"/>
                </a:ext>
              </a:extLst>
            </p:cNvPr>
            <p:cNvSpPr/>
            <p:nvPr/>
          </p:nvSpPr>
          <p:spPr>
            <a:xfrm rot="8100000">
              <a:off x="7444740" y="1715124"/>
              <a:ext cx="3427750" cy="3427750"/>
            </a:xfrm>
            <a:custGeom>
              <a:avLst/>
              <a:gdLst>
                <a:gd name="connsiteX0" fmla="*/ 0 w 3427750"/>
                <a:gd name="connsiteY0" fmla="*/ 3427750 h 3427750"/>
                <a:gd name="connsiteX1" fmla="*/ 0 w 3427750"/>
                <a:gd name="connsiteY1" fmla="*/ 629587 h 3427750"/>
                <a:gd name="connsiteX2" fmla="*/ 0 w 3427750"/>
                <a:gd name="connsiteY2" fmla="*/ 314793 h 3427750"/>
                <a:gd name="connsiteX3" fmla="*/ 0 w 3427750"/>
                <a:gd name="connsiteY3" fmla="*/ 0 h 3427750"/>
                <a:gd name="connsiteX4" fmla="*/ 314793 w 3427750"/>
                <a:gd name="connsiteY4" fmla="*/ 0 h 3427750"/>
                <a:gd name="connsiteX5" fmla="*/ 629587 w 3427750"/>
                <a:gd name="connsiteY5" fmla="*/ 0 h 3427750"/>
                <a:gd name="connsiteX6" fmla="*/ 3427750 w 3427750"/>
                <a:gd name="connsiteY6" fmla="*/ 0 h 3427750"/>
                <a:gd name="connsiteX7" fmla="*/ 3427750 w 3427750"/>
                <a:gd name="connsiteY7" fmla="*/ 629587 h 3427750"/>
                <a:gd name="connsiteX8" fmla="*/ 629587 w 3427750"/>
                <a:gd name="connsiteY8" fmla="*/ 629587 h 3427750"/>
                <a:gd name="connsiteX9" fmla="*/ 629587 w 3427750"/>
                <a:gd name="connsiteY9" fmla="*/ 3427750 h 342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7750" h="3427750">
                  <a:moveTo>
                    <a:pt x="0" y="3427750"/>
                  </a:moveTo>
                  <a:lnTo>
                    <a:pt x="0" y="629587"/>
                  </a:lnTo>
                  <a:lnTo>
                    <a:pt x="0" y="314793"/>
                  </a:lnTo>
                  <a:lnTo>
                    <a:pt x="0" y="0"/>
                  </a:lnTo>
                  <a:lnTo>
                    <a:pt x="314793" y="0"/>
                  </a:lnTo>
                  <a:lnTo>
                    <a:pt x="629587" y="0"/>
                  </a:lnTo>
                  <a:lnTo>
                    <a:pt x="3427750" y="0"/>
                  </a:lnTo>
                  <a:lnTo>
                    <a:pt x="3427750" y="629587"/>
                  </a:lnTo>
                  <a:lnTo>
                    <a:pt x="629587" y="629587"/>
                  </a:lnTo>
                  <a:lnTo>
                    <a:pt x="629587" y="3427750"/>
                  </a:lnTo>
                  <a:close/>
                </a:path>
              </a:pathLst>
            </a:custGeom>
            <a:gradFill flip="none" rotWithShape="1">
              <a:gsLst>
                <a:gs pos="75000">
                  <a:srgbClr val="FF5626"/>
                </a:gs>
                <a:gs pos="50000">
                  <a:srgbClr val="CA0034"/>
                </a:gs>
                <a:gs pos="25000">
                  <a:srgbClr val="93093D"/>
                </a:gs>
                <a:gs pos="0">
                  <a:srgbClr val="5A1745"/>
                </a:gs>
                <a:gs pos="100000">
                  <a:srgbClr val="FFC500"/>
                </a:gs>
              </a:gsLst>
              <a:lin ang="16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cxnSp>
        <p:nvCxnSpPr>
          <p:cNvPr id="50" name="Straight Connector 49">
            <a:extLst>
              <a:ext uri="{FF2B5EF4-FFF2-40B4-BE49-F238E27FC236}">
                <a16:creationId xmlns:a16="http://schemas.microsoft.com/office/drawing/2014/main" id="{8016D097-6476-4A10-932A-16AC64200F1A}"/>
              </a:ext>
            </a:extLst>
          </p:cNvPr>
          <p:cNvCxnSpPr>
            <a:cxnSpLocks/>
          </p:cNvCxnSpPr>
          <p:nvPr/>
        </p:nvCxnSpPr>
        <p:spPr>
          <a:xfrm rot="18900000">
            <a:off x="2155824" y="3175649"/>
            <a:ext cx="7632000" cy="0"/>
          </a:xfrm>
          <a:prstGeom prst="line">
            <a:avLst/>
          </a:prstGeom>
          <a:ln>
            <a:solidFill>
              <a:srgbClr val="FF5626"/>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A3A3F8C-AACD-405B-88E1-5C4603BD95FD}"/>
              </a:ext>
            </a:extLst>
          </p:cNvPr>
          <p:cNvCxnSpPr>
            <a:cxnSpLocks/>
          </p:cNvCxnSpPr>
          <p:nvPr/>
        </p:nvCxnSpPr>
        <p:spPr>
          <a:xfrm rot="18900000">
            <a:off x="1618675" y="3637665"/>
            <a:ext cx="763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CE4EAF30-D889-4B3A-AE9D-EBDA292BBAE3}"/>
              </a:ext>
            </a:extLst>
          </p:cNvPr>
          <p:cNvGrpSpPr/>
          <p:nvPr/>
        </p:nvGrpSpPr>
        <p:grpSpPr>
          <a:xfrm>
            <a:off x="632542" y="3111229"/>
            <a:ext cx="4192518" cy="635540"/>
            <a:chOff x="232785" y="2514600"/>
            <a:chExt cx="5523882" cy="914400"/>
          </a:xfrm>
        </p:grpSpPr>
        <p:sp>
          <p:nvSpPr>
            <p:cNvPr id="51" name="Rectangle 50">
              <a:extLst>
                <a:ext uri="{FF2B5EF4-FFF2-40B4-BE49-F238E27FC236}">
                  <a16:creationId xmlns:a16="http://schemas.microsoft.com/office/drawing/2014/main" id="{D792D320-6DA7-41AA-98EF-429D6652D444}"/>
                </a:ext>
              </a:extLst>
            </p:cNvPr>
            <p:cNvSpPr/>
            <p:nvPr/>
          </p:nvSpPr>
          <p:spPr>
            <a:xfrm>
              <a:off x="232785" y="2514600"/>
              <a:ext cx="1106905" cy="914400"/>
            </a:xfrm>
            <a:prstGeom prst="rect">
              <a:avLst/>
            </a:prstGeom>
            <a:solidFill>
              <a:srgbClr val="5A17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1117B4E3-8F6E-43EE-B499-1764BD366ED5}"/>
                </a:ext>
              </a:extLst>
            </p:cNvPr>
            <p:cNvSpPr/>
            <p:nvPr/>
          </p:nvSpPr>
          <p:spPr>
            <a:xfrm>
              <a:off x="1341767" y="2514600"/>
              <a:ext cx="1106905" cy="914400"/>
            </a:xfrm>
            <a:prstGeom prst="rect">
              <a:avLst/>
            </a:prstGeom>
            <a:solidFill>
              <a:srgbClr val="930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65E4BE8B-E2AA-4DEC-8EAD-8D97F4599951}"/>
                </a:ext>
              </a:extLst>
            </p:cNvPr>
            <p:cNvSpPr/>
            <p:nvPr/>
          </p:nvSpPr>
          <p:spPr>
            <a:xfrm>
              <a:off x="2451477" y="2514600"/>
              <a:ext cx="1106905" cy="914400"/>
            </a:xfrm>
            <a:prstGeom prst="rect">
              <a:avLst/>
            </a:prstGeom>
            <a:solidFill>
              <a:srgbClr val="CA0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EF639B82-6926-4CEB-B294-FFCB4527319C}"/>
                </a:ext>
              </a:extLst>
            </p:cNvPr>
            <p:cNvSpPr/>
            <p:nvPr/>
          </p:nvSpPr>
          <p:spPr>
            <a:xfrm>
              <a:off x="3540051" y="2514600"/>
              <a:ext cx="1106905" cy="914400"/>
            </a:xfrm>
            <a:prstGeom prst="rect">
              <a:avLst/>
            </a:prstGeom>
            <a:solidFill>
              <a:srgbClr val="FF5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Rectangle 56">
              <a:extLst>
                <a:ext uri="{FF2B5EF4-FFF2-40B4-BE49-F238E27FC236}">
                  <a16:creationId xmlns:a16="http://schemas.microsoft.com/office/drawing/2014/main" id="{C646376C-9188-402C-98FB-FD19D5FC933B}"/>
                </a:ext>
              </a:extLst>
            </p:cNvPr>
            <p:cNvSpPr/>
            <p:nvPr/>
          </p:nvSpPr>
          <p:spPr>
            <a:xfrm>
              <a:off x="4649762" y="2514600"/>
              <a:ext cx="1106905" cy="914400"/>
            </a:xfrm>
            <a:prstGeom prst="rect">
              <a:avLst/>
            </a:prstGeom>
            <a:solidFill>
              <a:srgbClr val="FF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8" name="TextBox 57">
            <a:extLst>
              <a:ext uri="{FF2B5EF4-FFF2-40B4-BE49-F238E27FC236}">
                <a16:creationId xmlns:a16="http://schemas.microsoft.com/office/drawing/2014/main" id="{FA74ADD0-8A03-46F8-AF32-199001161A8F}"/>
              </a:ext>
            </a:extLst>
          </p:cNvPr>
          <p:cNvSpPr txBox="1"/>
          <p:nvPr/>
        </p:nvSpPr>
        <p:spPr>
          <a:xfrm>
            <a:off x="619997" y="323989"/>
            <a:ext cx="4221105"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6600" b="0" i="0" u="none" strike="noStrike" kern="1200" cap="none" spc="300" normalizeH="0" baseline="0" noProof="0" dirty="0">
                <a:ln>
                  <a:noFill/>
                </a:ln>
                <a:gradFill>
                  <a:gsLst>
                    <a:gs pos="75000">
                      <a:srgbClr val="FF5626"/>
                    </a:gs>
                    <a:gs pos="50000">
                      <a:srgbClr val="CA0034"/>
                    </a:gs>
                    <a:gs pos="25000">
                      <a:srgbClr val="93093D"/>
                    </a:gs>
                    <a:gs pos="0">
                      <a:srgbClr val="5A1745"/>
                    </a:gs>
                    <a:gs pos="100000">
                      <a:srgbClr val="FFC500"/>
                    </a:gs>
                  </a:gsLst>
                  <a:lin ang="16800000" scaled="0"/>
                </a:gradFill>
                <a:effectLst/>
                <a:uLnTx/>
                <a:uFillTx/>
                <a:latin typeface="Montserrat Light" panose="00000400000000000000" pitchFamily="2" charset="0"/>
                <a:ea typeface="+mn-ea"/>
                <a:cs typeface="+mn-cs"/>
              </a:rPr>
              <a:t>CAREER</a:t>
            </a:r>
          </a:p>
        </p:txBody>
      </p:sp>
      <p:sp>
        <p:nvSpPr>
          <p:cNvPr id="60" name="TextBox 59">
            <a:extLst>
              <a:ext uri="{FF2B5EF4-FFF2-40B4-BE49-F238E27FC236}">
                <a16:creationId xmlns:a16="http://schemas.microsoft.com/office/drawing/2014/main" id="{BBCEB070-6FE4-4D08-9D8E-DA55F8765C3C}"/>
              </a:ext>
            </a:extLst>
          </p:cNvPr>
          <p:cNvSpPr txBox="1"/>
          <p:nvPr/>
        </p:nvSpPr>
        <p:spPr>
          <a:xfrm>
            <a:off x="1417479" y="1140817"/>
            <a:ext cx="371205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000" b="0" i="0" u="none" strike="noStrike" kern="1200" cap="none" spc="600" normalizeH="0" baseline="0" noProof="0" dirty="0">
                <a:ln>
                  <a:noFill/>
                </a:ln>
                <a:gradFill>
                  <a:gsLst>
                    <a:gs pos="75000">
                      <a:srgbClr val="FF5626"/>
                    </a:gs>
                    <a:gs pos="50000">
                      <a:srgbClr val="CA0034"/>
                    </a:gs>
                    <a:gs pos="25000">
                      <a:srgbClr val="93093D"/>
                    </a:gs>
                    <a:gs pos="0">
                      <a:srgbClr val="5A1745"/>
                    </a:gs>
                    <a:gs pos="100000">
                      <a:srgbClr val="FFC500"/>
                    </a:gs>
                  </a:gsLst>
                  <a:lin ang="16800000" scaled="0"/>
                </a:gradFill>
                <a:effectLst/>
                <a:uLnTx/>
                <a:uFillTx/>
                <a:latin typeface="Montserrat Light" panose="00000400000000000000" pitchFamily="2" charset="0"/>
                <a:ea typeface="+mn-ea"/>
                <a:cs typeface="+mn-cs"/>
              </a:rPr>
              <a:t>SELECTION</a:t>
            </a:r>
          </a:p>
        </p:txBody>
      </p:sp>
      <p:pic>
        <p:nvPicPr>
          <p:cNvPr id="62" name="Graphic 61" descr="Laptop">
            <a:extLst>
              <a:ext uri="{FF2B5EF4-FFF2-40B4-BE49-F238E27FC236}">
                <a16:creationId xmlns:a16="http://schemas.microsoft.com/office/drawing/2014/main" id="{0ABDCD5F-68AF-4928-A3C1-EC5E60D0F34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50575" y="3243316"/>
            <a:ext cx="360000" cy="360000"/>
          </a:xfrm>
          <a:prstGeom prst="rect">
            <a:avLst/>
          </a:prstGeom>
        </p:spPr>
      </p:pic>
      <p:pic>
        <p:nvPicPr>
          <p:cNvPr id="1024" name="Graphic 1023" descr="Monitor">
            <a:extLst>
              <a:ext uri="{FF2B5EF4-FFF2-40B4-BE49-F238E27FC236}">
                <a16:creationId xmlns:a16="http://schemas.microsoft.com/office/drawing/2014/main" id="{1ABFB6CB-2B1E-4AA1-8F8E-0EA04825FF0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05726" y="3251773"/>
            <a:ext cx="360000" cy="360000"/>
          </a:xfrm>
          <a:prstGeom prst="rect">
            <a:avLst/>
          </a:prstGeom>
        </p:spPr>
      </p:pic>
      <p:pic>
        <p:nvPicPr>
          <p:cNvPr id="1027" name="Graphic 1026" descr="Smart Phone">
            <a:extLst>
              <a:ext uri="{FF2B5EF4-FFF2-40B4-BE49-F238E27FC236}">
                <a16:creationId xmlns:a16="http://schemas.microsoft.com/office/drawing/2014/main" id="{AD0C476C-DC3F-443B-A337-6F1046C353D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230695" y="3243316"/>
            <a:ext cx="360000" cy="360000"/>
          </a:xfrm>
          <a:prstGeom prst="rect">
            <a:avLst/>
          </a:prstGeom>
        </p:spPr>
      </p:pic>
      <p:pic>
        <p:nvPicPr>
          <p:cNvPr id="1029" name="Graphic 1028" descr="Tablet">
            <a:extLst>
              <a:ext uri="{FF2B5EF4-FFF2-40B4-BE49-F238E27FC236}">
                <a16:creationId xmlns:a16="http://schemas.microsoft.com/office/drawing/2014/main" id="{CEC012A5-5440-460E-8CFC-046F7CB894E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715847" y="3248999"/>
            <a:ext cx="360000" cy="360000"/>
          </a:xfrm>
          <a:prstGeom prst="rect">
            <a:avLst/>
          </a:prstGeom>
        </p:spPr>
      </p:pic>
      <p:pic>
        <p:nvPicPr>
          <p:cNvPr id="1031" name="Graphic 1030" descr="Television">
            <a:extLst>
              <a:ext uri="{FF2B5EF4-FFF2-40B4-BE49-F238E27FC236}">
                <a16:creationId xmlns:a16="http://schemas.microsoft.com/office/drawing/2014/main" id="{4736AEE4-F400-42C3-A196-8C2A63412C6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85169" y="3248999"/>
            <a:ext cx="360000" cy="360000"/>
          </a:xfrm>
          <a:prstGeom prst="rect">
            <a:avLst/>
          </a:prstGeom>
        </p:spPr>
      </p:pic>
      <p:sp>
        <p:nvSpPr>
          <p:cNvPr id="72" name="Rectangle 71">
            <a:extLst>
              <a:ext uri="{FF2B5EF4-FFF2-40B4-BE49-F238E27FC236}">
                <a16:creationId xmlns:a16="http://schemas.microsoft.com/office/drawing/2014/main" id="{F23EC72C-9DE5-46E0-AF22-E80E559F75AE}"/>
              </a:ext>
            </a:extLst>
          </p:cNvPr>
          <p:cNvSpPr/>
          <p:nvPr/>
        </p:nvSpPr>
        <p:spPr>
          <a:xfrm rot="2700000">
            <a:off x="6790727" y="4850878"/>
            <a:ext cx="1306748" cy="1345873"/>
          </a:xfrm>
          <a:prstGeom prst="rect">
            <a:avLst/>
          </a:prstGeom>
          <a:solidFill>
            <a:srgbClr val="FF61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Rectangle 72">
            <a:extLst>
              <a:ext uri="{FF2B5EF4-FFF2-40B4-BE49-F238E27FC236}">
                <a16:creationId xmlns:a16="http://schemas.microsoft.com/office/drawing/2014/main" id="{6A760CC4-A53B-4E47-825A-B3221D1DCA2E}"/>
              </a:ext>
            </a:extLst>
          </p:cNvPr>
          <p:cNvSpPr/>
          <p:nvPr/>
        </p:nvSpPr>
        <p:spPr>
          <a:xfrm rot="2700000">
            <a:off x="4979025" y="3965619"/>
            <a:ext cx="1638069" cy="17025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34E94465-DDAA-4347-A183-113EEA208DA4}"/>
              </a:ext>
            </a:extLst>
          </p:cNvPr>
          <p:cNvSpPr txBox="1"/>
          <p:nvPr/>
        </p:nvSpPr>
        <p:spPr>
          <a:xfrm>
            <a:off x="1104502" y="1864558"/>
            <a:ext cx="4221105" cy="101566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prstClr val="white">
                    <a:lumMod val="65000"/>
                  </a:prstClr>
                </a:solidFill>
                <a:effectLst/>
                <a:uLnTx/>
                <a:uFillTx/>
                <a:latin typeface="Montserrat Light" panose="00000400000000000000" pitchFamily="2" charset="0"/>
                <a:ea typeface="+mn-ea"/>
                <a:cs typeface="+mn-cs"/>
              </a:rPr>
              <a:t>Career decision are the most difficult if one is not aware of which field to select for better opportunities and future career advancement. Selection of career should be well researched and well discussed before taking the step ahead. Doubts and proper information should be collected and cleared as well so that one has a clear view of the path ahead.</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a:ln>
                <a:noFill/>
              </a:ln>
              <a:solidFill>
                <a:prstClr val="white">
                  <a:lumMod val="65000"/>
                </a:prstClr>
              </a:solidFill>
              <a:effectLst/>
              <a:uLnTx/>
              <a:uFillTx/>
              <a:latin typeface="Montserrat Light" panose="00000400000000000000" pitchFamily="2" charset="0"/>
              <a:ea typeface="+mn-ea"/>
              <a:cs typeface="+mn-cs"/>
            </a:endParaRPr>
          </a:p>
        </p:txBody>
      </p:sp>
      <p:sp>
        <p:nvSpPr>
          <p:cNvPr id="3" name="Slide Number Placeholder 2">
            <a:extLst>
              <a:ext uri="{FF2B5EF4-FFF2-40B4-BE49-F238E27FC236}">
                <a16:creationId xmlns:a16="http://schemas.microsoft.com/office/drawing/2014/main" id="{357B9AEC-29B0-405D-BD9C-238A1E742E1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193DF3-2C69-4BEA-9B46-D527D7597A9F}"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265E72CC-0FDD-4AB5-9297-1731314633F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1054004-1451-4B05-AF6C-0ABFBD42BB52}"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11/2/2018</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21C0B1F3-73E1-41A1-A335-45F89FA0DD90}"/>
              </a:ext>
            </a:extLst>
          </p:cNvPr>
          <p:cNvPicPr>
            <a:picLocks noChangeAspect="1"/>
          </p:cNvPicPr>
          <p:nvPr/>
        </p:nvPicPr>
        <p:blipFill>
          <a:blip r:embed="rId13"/>
          <a:stretch>
            <a:fillRect/>
          </a:stretch>
        </p:blipFill>
        <p:spPr>
          <a:xfrm>
            <a:off x="11135748" y="5997981"/>
            <a:ext cx="1243692" cy="1243692"/>
          </a:xfrm>
          <a:prstGeom prst="rect">
            <a:avLst/>
          </a:prstGeom>
        </p:spPr>
      </p:pic>
    </p:spTree>
    <p:extLst>
      <p:ext uri="{BB962C8B-B14F-4D97-AF65-F5344CB8AC3E}">
        <p14:creationId xmlns:p14="http://schemas.microsoft.com/office/powerpoint/2010/main" val="4200419990"/>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32" fill="hold" grpId="0" nodeType="with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diamond(out)">
                                      <p:cBhvr>
                                        <p:cTn id="7" dur="2000"/>
                                        <p:tgtEl>
                                          <p:spTgt spid="73"/>
                                        </p:tgtEl>
                                      </p:cBhvr>
                                    </p:animEffect>
                                  </p:childTnLst>
                                </p:cTn>
                              </p:par>
                              <p:par>
                                <p:cTn id="8" presetID="8" presetClass="entr" presetSubtype="32" fill="hold" grpId="0"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diamond(out)">
                                      <p:cBhvr>
                                        <p:cTn id="10" dur="2000"/>
                                        <p:tgtEl>
                                          <p:spTgt spid="72"/>
                                        </p:tgtEl>
                                      </p:cBhvr>
                                    </p:animEffect>
                                  </p:childTnLst>
                                </p:cTn>
                              </p:par>
                              <p:par>
                                <p:cTn id="11" presetID="42" presetClass="entr" presetSubtype="0" fill="hold"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00"/>
                                        <p:tgtEl>
                                          <p:spTgt spid="50"/>
                                        </p:tgtEl>
                                      </p:cBhvr>
                                    </p:animEffect>
                                    <p:anim calcmode="lin" valueType="num">
                                      <p:cBhvr>
                                        <p:cTn id="14" dur="1000" fill="hold"/>
                                        <p:tgtEl>
                                          <p:spTgt spid="50"/>
                                        </p:tgtEl>
                                        <p:attrNameLst>
                                          <p:attrName>ppt_x</p:attrName>
                                        </p:attrNameLst>
                                      </p:cBhvr>
                                      <p:tavLst>
                                        <p:tav tm="0">
                                          <p:val>
                                            <p:strVal val="#ppt_x"/>
                                          </p:val>
                                        </p:tav>
                                        <p:tav tm="100000">
                                          <p:val>
                                            <p:strVal val="#ppt_x"/>
                                          </p:val>
                                        </p:tav>
                                      </p:tavLst>
                                    </p:anim>
                                    <p:anim calcmode="lin" valueType="num">
                                      <p:cBhvr>
                                        <p:cTn id="15" dur="1000" fill="hold"/>
                                        <p:tgtEl>
                                          <p:spTgt spid="50"/>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1000"/>
                                        <p:tgtEl>
                                          <p:spTgt spid="52"/>
                                        </p:tgtEl>
                                      </p:cBhvr>
                                    </p:animEffect>
                                    <p:anim calcmode="lin" valueType="num">
                                      <p:cBhvr>
                                        <p:cTn id="19" dur="1000" fill="hold"/>
                                        <p:tgtEl>
                                          <p:spTgt spid="52"/>
                                        </p:tgtEl>
                                        <p:attrNameLst>
                                          <p:attrName>ppt_x</p:attrName>
                                        </p:attrNameLst>
                                      </p:cBhvr>
                                      <p:tavLst>
                                        <p:tav tm="0">
                                          <p:val>
                                            <p:strVal val="#ppt_x"/>
                                          </p:val>
                                        </p:tav>
                                        <p:tav tm="100000">
                                          <p:val>
                                            <p:strVal val="#ppt_x"/>
                                          </p:val>
                                        </p:tav>
                                      </p:tavLst>
                                    </p:anim>
                                    <p:anim calcmode="lin" valueType="num">
                                      <p:cBhvr>
                                        <p:cTn id="20" dur="1000" fill="hold"/>
                                        <p:tgtEl>
                                          <p:spTgt spid="52"/>
                                        </p:tgtEl>
                                        <p:attrNameLst>
                                          <p:attrName>ppt_y</p:attrName>
                                        </p:attrNameLst>
                                      </p:cBhvr>
                                      <p:tavLst>
                                        <p:tav tm="0">
                                          <p:val>
                                            <p:strVal val="#ppt_y+.1"/>
                                          </p:val>
                                        </p:tav>
                                        <p:tav tm="100000">
                                          <p:val>
                                            <p:strVal val="#ppt_y"/>
                                          </p:val>
                                        </p:tav>
                                      </p:tavLst>
                                    </p:anim>
                                  </p:childTnLst>
                                </p:cTn>
                              </p:par>
                              <p:par>
                                <p:cTn id="21" presetID="8" presetClass="entr" presetSubtype="32" fill="hold" nodeType="with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diamond(out)">
                                      <p:cBhvr>
                                        <p:cTn id="23" dur="2000"/>
                                        <p:tgtEl>
                                          <p:spTgt spid="45"/>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60"/>
                                        </p:tgtEl>
                                        <p:attrNameLst>
                                          <p:attrName>style.visibility</p:attrName>
                                        </p:attrNameLst>
                                      </p:cBhvr>
                                      <p:to>
                                        <p:strVal val="visible"/>
                                      </p:to>
                                    </p:set>
                                    <p:anim calcmode="lin" valueType="num">
                                      <p:cBhvr>
                                        <p:cTn id="26" dur="500" fill="hold"/>
                                        <p:tgtEl>
                                          <p:spTgt spid="60"/>
                                        </p:tgtEl>
                                        <p:attrNameLst>
                                          <p:attrName>ppt_w</p:attrName>
                                        </p:attrNameLst>
                                      </p:cBhvr>
                                      <p:tavLst>
                                        <p:tav tm="0">
                                          <p:val>
                                            <p:fltVal val="0"/>
                                          </p:val>
                                        </p:tav>
                                        <p:tav tm="100000">
                                          <p:val>
                                            <p:strVal val="#ppt_w"/>
                                          </p:val>
                                        </p:tav>
                                      </p:tavLst>
                                    </p:anim>
                                    <p:anim calcmode="lin" valueType="num">
                                      <p:cBhvr>
                                        <p:cTn id="27" dur="500" fill="hold"/>
                                        <p:tgtEl>
                                          <p:spTgt spid="60"/>
                                        </p:tgtEl>
                                        <p:attrNameLst>
                                          <p:attrName>ppt_h</p:attrName>
                                        </p:attrNameLst>
                                      </p:cBhvr>
                                      <p:tavLst>
                                        <p:tav tm="0">
                                          <p:val>
                                            <p:fltVal val="0"/>
                                          </p:val>
                                        </p:tav>
                                        <p:tav tm="100000">
                                          <p:val>
                                            <p:strVal val="#ppt_h"/>
                                          </p:val>
                                        </p:tav>
                                      </p:tavLst>
                                    </p:anim>
                                    <p:animEffect transition="in" filter="fade">
                                      <p:cBhvr>
                                        <p:cTn id="28" dur="500"/>
                                        <p:tgtEl>
                                          <p:spTgt spid="60"/>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anim calcmode="lin" valueType="num">
                                      <p:cBhvr>
                                        <p:cTn id="31" dur="500" fill="hold"/>
                                        <p:tgtEl>
                                          <p:spTgt spid="58"/>
                                        </p:tgtEl>
                                        <p:attrNameLst>
                                          <p:attrName>ppt_w</p:attrName>
                                        </p:attrNameLst>
                                      </p:cBhvr>
                                      <p:tavLst>
                                        <p:tav tm="0">
                                          <p:val>
                                            <p:fltVal val="0"/>
                                          </p:val>
                                        </p:tav>
                                        <p:tav tm="100000">
                                          <p:val>
                                            <p:strVal val="#ppt_w"/>
                                          </p:val>
                                        </p:tav>
                                      </p:tavLst>
                                    </p:anim>
                                    <p:anim calcmode="lin" valueType="num">
                                      <p:cBhvr>
                                        <p:cTn id="32" dur="500" fill="hold"/>
                                        <p:tgtEl>
                                          <p:spTgt spid="58"/>
                                        </p:tgtEl>
                                        <p:attrNameLst>
                                          <p:attrName>ppt_h</p:attrName>
                                        </p:attrNameLst>
                                      </p:cBhvr>
                                      <p:tavLst>
                                        <p:tav tm="0">
                                          <p:val>
                                            <p:fltVal val="0"/>
                                          </p:val>
                                        </p:tav>
                                        <p:tav tm="100000">
                                          <p:val>
                                            <p:strVal val="#ppt_h"/>
                                          </p:val>
                                        </p:tav>
                                      </p:tavLst>
                                    </p:anim>
                                    <p:animEffect transition="in" filter="fade">
                                      <p:cBhvr>
                                        <p:cTn id="33" dur="500"/>
                                        <p:tgtEl>
                                          <p:spTgt spid="58"/>
                                        </p:tgtEl>
                                      </p:cBhvr>
                                    </p:animEffect>
                                  </p:childTnLst>
                                </p:cTn>
                              </p:par>
                              <p:par>
                                <p:cTn id="34" presetID="42" presetClass="entr" presetSubtype="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1000"/>
                                        <p:tgtEl>
                                          <p:spTgt spid="24"/>
                                        </p:tgtEl>
                                      </p:cBhvr>
                                    </p:animEffect>
                                    <p:anim calcmode="lin" valueType="num">
                                      <p:cBhvr>
                                        <p:cTn id="37" dur="1000" fill="hold"/>
                                        <p:tgtEl>
                                          <p:spTgt spid="24"/>
                                        </p:tgtEl>
                                        <p:attrNameLst>
                                          <p:attrName>ppt_x</p:attrName>
                                        </p:attrNameLst>
                                      </p:cBhvr>
                                      <p:tavLst>
                                        <p:tav tm="0">
                                          <p:val>
                                            <p:strVal val="#ppt_x"/>
                                          </p:val>
                                        </p:tav>
                                        <p:tav tm="100000">
                                          <p:val>
                                            <p:strVal val="#ppt_x"/>
                                          </p:val>
                                        </p:tav>
                                      </p:tavLst>
                                    </p:anim>
                                    <p:anim calcmode="lin" valueType="num">
                                      <p:cBhvr>
                                        <p:cTn id="38" dur="1000" fill="hold"/>
                                        <p:tgtEl>
                                          <p:spTgt spid="24"/>
                                        </p:tgtEl>
                                        <p:attrNameLst>
                                          <p:attrName>ppt_y</p:attrName>
                                        </p:attrNameLst>
                                      </p:cBhvr>
                                      <p:tavLst>
                                        <p:tav tm="0">
                                          <p:val>
                                            <p:strVal val="#ppt_y+.1"/>
                                          </p:val>
                                        </p:tav>
                                        <p:tav tm="100000">
                                          <p:val>
                                            <p:strVal val="#ppt_y"/>
                                          </p:val>
                                        </p:tav>
                                      </p:tavLst>
                                    </p:anim>
                                  </p:childTnLst>
                                </p:cTn>
                              </p:par>
                              <p:par>
                                <p:cTn id="39" presetID="16" presetClass="entr" presetSubtype="37"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animEffect transition="in" filter="barn(outVertical)">
                                      <p:cBhvr>
                                        <p:cTn id="41" dur="500"/>
                                        <p:tgtEl>
                                          <p:spTgt spid="53"/>
                                        </p:tgtEl>
                                      </p:cBhvr>
                                    </p:animEffect>
                                  </p:childTnLst>
                                </p:cTn>
                              </p:par>
                              <p:par>
                                <p:cTn id="42" presetID="16" presetClass="entr" presetSubtype="37" fill="hold" nodeType="with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barn(outVertical)">
                                      <p:cBhvr>
                                        <p:cTn id="44" dur="500"/>
                                        <p:tgtEl>
                                          <p:spTgt spid="62"/>
                                        </p:tgtEl>
                                      </p:cBhvr>
                                    </p:animEffect>
                                  </p:childTnLst>
                                </p:cTn>
                              </p:par>
                              <p:par>
                                <p:cTn id="45" presetID="16" presetClass="entr" presetSubtype="37" fill="hold" nodeType="withEffect">
                                  <p:stCondLst>
                                    <p:cond delay="0"/>
                                  </p:stCondLst>
                                  <p:childTnLst>
                                    <p:set>
                                      <p:cBhvr>
                                        <p:cTn id="46" dur="1" fill="hold">
                                          <p:stCondLst>
                                            <p:cond delay="0"/>
                                          </p:stCondLst>
                                        </p:cTn>
                                        <p:tgtEl>
                                          <p:spTgt spid="1024"/>
                                        </p:tgtEl>
                                        <p:attrNameLst>
                                          <p:attrName>style.visibility</p:attrName>
                                        </p:attrNameLst>
                                      </p:cBhvr>
                                      <p:to>
                                        <p:strVal val="visible"/>
                                      </p:to>
                                    </p:set>
                                    <p:animEffect transition="in" filter="barn(outVertical)">
                                      <p:cBhvr>
                                        <p:cTn id="47" dur="500"/>
                                        <p:tgtEl>
                                          <p:spTgt spid="1024"/>
                                        </p:tgtEl>
                                      </p:cBhvr>
                                    </p:animEffect>
                                  </p:childTnLst>
                                </p:cTn>
                              </p:par>
                              <p:par>
                                <p:cTn id="48" presetID="16" presetClass="entr" presetSubtype="37" fill="hold" nodeType="withEffect">
                                  <p:stCondLst>
                                    <p:cond delay="0"/>
                                  </p:stCondLst>
                                  <p:childTnLst>
                                    <p:set>
                                      <p:cBhvr>
                                        <p:cTn id="49" dur="1" fill="hold">
                                          <p:stCondLst>
                                            <p:cond delay="0"/>
                                          </p:stCondLst>
                                        </p:cTn>
                                        <p:tgtEl>
                                          <p:spTgt spid="1027"/>
                                        </p:tgtEl>
                                        <p:attrNameLst>
                                          <p:attrName>style.visibility</p:attrName>
                                        </p:attrNameLst>
                                      </p:cBhvr>
                                      <p:to>
                                        <p:strVal val="visible"/>
                                      </p:to>
                                    </p:set>
                                    <p:animEffect transition="in" filter="barn(outVertical)">
                                      <p:cBhvr>
                                        <p:cTn id="50" dur="500"/>
                                        <p:tgtEl>
                                          <p:spTgt spid="1027"/>
                                        </p:tgtEl>
                                      </p:cBhvr>
                                    </p:animEffect>
                                  </p:childTnLst>
                                </p:cTn>
                              </p:par>
                              <p:par>
                                <p:cTn id="51" presetID="16" presetClass="entr" presetSubtype="37" fill="hold" nodeType="withEffect">
                                  <p:stCondLst>
                                    <p:cond delay="0"/>
                                  </p:stCondLst>
                                  <p:childTnLst>
                                    <p:set>
                                      <p:cBhvr>
                                        <p:cTn id="52" dur="1" fill="hold">
                                          <p:stCondLst>
                                            <p:cond delay="0"/>
                                          </p:stCondLst>
                                        </p:cTn>
                                        <p:tgtEl>
                                          <p:spTgt spid="1029"/>
                                        </p:tgtEl>
                                        <p:attrNameLst>
                                          <p:attrName>style.visibility</p:attrName>
                                        </p:attrNameLst>
                                      </p:cBhvr>
                                      <p:to>
                                        <p:strVal val="visible"/>
                                      </p:to>
                                    </p:set>
                                    <p:animEffect transition="in" filter="barn(outVertical)">
                                      <p:cBhvr>
                                        <p:cTn id="53" dur="500"/>
                                        <p:tgtEl>
                                          <p:spTgt spid="1029"/>
                                        </p:tgtEl>
                                      </p:cBhvr>
                                    </p:animEffect>
                                  </p:childTnLst>
                                </p:cTn>
                              </p:par>
                              <p:par>
                                <p:cTn id="54" presetID="16" presetClass="entr" presetSubtype="37" fill="hold" nodeType="withEffect">
                                  <p:stCondLst>
                                    <p:cond delay="0"/>
                                  </p:stCondLst>
                                  <p:childTnLst>
                                    <p:set>
                                      <p:cBhvr>
                                        <p:cTn id="55" dur="1" fill="hold">
                                          <p:stCondLst>
                                            <p:cond delay="0"/>
                                          </p:stCondLst>
                                        </p:cTn>
                                        <p:tgtEl>
                                          <p:spTgt spid="1031"/>
                                        </p:tgtEl>
                                        <p:attrNameLst>
                                          <p:attrName>style.visibility</p:attrName>
                                        </p:attrNameLst>
                                      </p:cBhvr>
                                      <p:to>
                                        <p:strVal val="visible"/>
                                      </p:to>
                                    </p:set>
                                    <p:animEffect transition="in" filter="barn(outVertical)">
                                      <p:cBhvr>
                                        <p:cTn id="56" dur="500"/>
                                        <p:tgtEl>
                                          <p:spTgt spid="1031"/>
                                        </p:tgtEl>
                                      </p:cBhvr>
                                    </p:animEffect>
                                  </p:childTnLst>
                                </p:cTn>
                              </p:par>
                              <p:par>
                                <p:cTn id="57" presetID="26" presetClass="emph" presetSubtype="0" fill="hold" grpId="1" nodeType="withEffect">
                                  <p:stCondLst>
                                    <p:cond delay="0"/>
                                  </p:stCondLst>
                                  <p:childTnLst>
                                    <p:animEffect transition="out" filter="fade">
                                      <p:cBhvr>
                                        <p:cTn id="58" dur="500" tmFilter="0, 0; .2, .5; .8, .5; 1, 0"/>
                                        <p:tgtEl>
                                          <p:spTgt spid="73"/>
                                        </p:tgtEl>
                                      </p:cBhvr>
                                    </p:animEffect>
                                    <p:animScale>
                                      <p:cBhvr>
                                        <p:cTn id="59" dur="250" autoRev="1" fill="hold"/>
                                        <p:tgtEl>
                                          <p:spTgt spid="73"/>
                                        </p:tgtEl>
                                      </p:cBhvr>
                                      <p:by x="105000" y="105000"/>
                                    </p:animScale>
                                  </p:childTnLst>
                                </p:cTn>
                              </p:par>
                              <p:par>
                                <p:cTn id="60" presetID="26" presetClass="emph" presetSubtype="0" fill="hold" grpId="1" nodeType="withEffect">
                                  <p:stCondLst>
                                    <p:cond delay="0"/>
                                  </p:stCondLst>
                                  <p:childTnLst>
                                    <p:animEffect transition="out" filter="fade">
                                      <p:cBhvr>
                                        <p:cTn id="61" dur="500" tmFilter="0, 0; .2, .5; .8, .5; 1, 0"/>
                                        <p:tgtEl>
                                          <p:spTgt spid="72"/>
                                        </p:tgtEl>
                                      </p:cBhvr>
                                    </p:animEffect>
                                    <p:animScale>
                                      <p:cBhvr>
                                        <p:cTn id="62" dur="250" autoRev="1" fill="hold"/>
                                        <p:tgtEl>
                                          <p:spTgt spid="72"/>
                                        </p:tgtEl>
                                      </p:cBhvr>
                                      <p:by x="105000" y="105000"/>
                                    </p:animScale>
                                  </p:childTnLst>
                                </p:cTn>
                              </p:par>
                              <p:par>
                                <p:cTn id="63" presetID="26" presetClass="emph" presetSubtype="0" fill="hold" nodeType="withEffect">
                                  <p:stCondLst>
                                    <p:cond delay="0"/>
                                  </p:stCondLst>
                                  <p:childTnLst>
                                    <p:animEffect transition="out" filter="fade">
                                      <p:cBhvr>
                                        <p:cTn id="64" dur="500" tmFilter="0, 0; .2, .5; .8, .5; 1, 0"/>
                                        <p:tgtEl>
                                          <p:spTgt spid="45"/>
                                        </p:tgtEl>
                                      </p:cBhvr>
                                    </p:animEffect>
                                    <p:animScale>
                                      <p:cBhvr>
                                        <p:cTn id="65" dur="250" autoRev="1" fill="hold"/>
                                        <p:tgtEl>
                                          <p:spTgt spid="45"/>
                                        </p:tgtEl>
                                      </p:cBhvr>
                                      <p:by x="105000" y="105000"/>
                                    </p:animScale>
                                  </p:childTnLst>
                                </p:cTn>
                              </p:par>
                              <p:par>
                                <p:cTn id="66" presetID="26" presetClass="emph" presetSubtype="0" fill="hold" grpId="1" nodeType="withEffect">
                                  <p:stCondLst>
                                    <p:cond delay="0"/>
                                  </p:stCondLst>
                                  <p:childTnLst>
                                    <p:animEffect transition="out" filter="fade">
                                      <p:cBhvr>
                                        <p:cTn id="67" dur="500" tmFilter="0, 0; .2, .5; .8, .5; 1, 0"/>
                                        <p:tgtEl>
                                          <p:spTgt spid="60"/>
                                        </p:tgtEl>
                                      </p:cBhvr>
                                    </p:animEffect>
                                    <p:animScale>
                                      <p:cBhvr>
                                        <p:cTn id="68" dur="250" autoRev="1" fill="hold"/>
                                        <p:tgtEl>
                                          <p:spTgt spid="60"/>
                                        </p:tgtEl>
                                      </p:cBhvr>
                                      <p:by x="105000" y="105000"/>
                                    </p:animScale>
                                  </p:childTnLst>
                                </p:cTn>
                              </p:par>
                              <p:par>
                                <p:cTn id="69" presetID="26" presetClass="emph" presetSubtype="0" fill="hold" grpId="1" nodeType="withEffect">
                                  <p:stCondLst>
                                    <p:cond delay="0"/>
                                  </p:stCondLst>
                                  <p:childTnLst>
                                    <p:animEffect transition="out" filter="fade">
                                      <p:cBhvr>
                                        <p:cTn id="70" dur="500" tmFilter="0, 0; .2, .5; .8, .5; 1, 0"/>
                                        <p:tgtEl>
                                          <p:spTgt spid="58"/>
                                        </p:tgtEl>
                                      </p:cBhvr>
                                    </p:animEffect>
                                    <p:animScale>
                                      <p:cBhvr>
                                        <p:cTn id="71" dur="250" autoRev="1" fill="hold"/>
                                        <p:tgtEl>
                                          <p:spTgt spid="58"/>
                                        </p:tgtEl>
                                      </p:cBhvr>
                                      <p:by x="105000" y="105000"/>
                                    </p:animScale>
                                  </p:childTnLst>
                                </p:cTn>
                              </p:par>
                              <p:par>
                                <p:cTn id="72" presetID="26" presetClass="emph" presetSubtype="0" fill="hold" grpId="1" nodeType="withEffect">
                                  <p:stCondLst>
                                    <p:cond delay="0"/>
                                  </p:stCondLst>
                                  <p:childTnLst>
                                    <p:animEffect transition="out" filter="fade">
                                      <p:cBhvr>
                                        <p:cTn id="73" dur="500" tmFilter="0, 0; .2, .5; .8, .5; 1, 0"/>
                                        <p:tgtEl>
                                          <p:spTgt spid="24"/>
                                        </p:tgtEl>
                                      </p:cBhvr>
                                    </p:animEffect>
                                    <p:animScale>
                                      <p:cBhvr>
                                        <p:cTn id="74" dur="250" autoRev="1" fill="hold"/>
                                        <p:tgtEl>
                                          <p:spTgt spid="24"/>
                                        </p:tgtEl>
                                      </p:cBhvr>
                                      <p:by x="105000" y="105000"/>
                                    </p:animScale>
                                  </p:childTnLst>
                                </p:cTn>
                              </p:par>
                              <p:par>
                                <p:cTn id="75" presetID="26" presetClass="emph" presetSubtype="0" fill="hold" nodeType="withEffect">
                                  <p:stCondLst>
                                    <p:cond delay="0"/>
                                  </p:stCondLst>
                                  <p:childTnLst>
                                    <p:animEffect transition="out" filter="fade">
                                      <p:cBhvr>
                                        <p:cTn id="76" dur="500" tmFilter="0, 0; .2, .5; .8, .5; 1, 0"/>
                                        <p:tgtEl>
                                          <p:spTgt spid="53"/>
                                        </p:tgtEl>
                                      </p:cBhvr>
                                    </p:animEffect>
                                    <p:animScale>
                                      <p:cBhvr>
                                        <p:cTn id="77" dur="250" autoRev="1" fill="hold"/>
                                        <p:tgtEl>
                                          <p:spTgt spid="53"/>
                                        </p:tgtEl>
                                      </p:cBhvr>
                                      <p:by x="105000" y="105000"/>
                                    </p:animScale>
                                  </p:childTnLst>
                                </p:cTn>
                              </p:par>
                              <p:par>
                                <p:cTn id="78" presetID="26" presetClass="emph" presetSubtype="0" fill="hold" nodeType="withEffect">
                                  <p:stCondLst>
                                    <p:cond delay="0"/>
                                  </p:stCondLst>
                                  <p:childTnLst>
                                    <p:animEffect transition="out" filter="fade">
                                      <p:cBhvr>
                                        <p:cTn id="79" dur="500" tmFilter="0, 0; .2, .5; .8, .5; 1, 0"/>
                                        <p:tgtEl>
                                          <p:spTgt spid="62"/>
                                        </p:tgtEl>
                                      </p:cBhvr>
                                    </p:animEffect>
                                    <p:animScale>
                                      <p:cBhvr>
                                        <p:cTn id="80" dur="250" autoRev="1" fill="hold"/>
                                        <p:tgtEl>
                                          <p:spTgt spid="62"/>
                                        </p:tgtEl>
                                      </p:cBhvr>
                                      <p:by x="105000" y="105000"/>
                                    </p:animScale>
                                  </p:childTnLst>
                                </p:cTn>
                              </p:par>
                              <p:par>
                                <p:cTn id="81" presetID="26" presetClass="emph" presetSubtype="0" fill="hold" nodeType="withEffect">
                                  <p:stCondLst>
                                    <p:cond delay="0"/>
                                  </p:stCondLst>
                                  <p:childTnLst>
                                    <p:animEffect transition="out" filter="fade">
                                      <p:cBhvr>
                                        <p:cTn id="82" dur="500" tmFilter="0, 0; .2, .5; .8, .5; 1, 0"/>
                                        <p:tgtEl>
                                          <p:spTgt spid="1024"/>
                                        </p:tgtEl>
                                      </p:cBhvr>
                                    </p:animEffect>
                                    <p:animScale>
                                      <p:cBhvr>
                                        <p:cTn id="83" dur="250" autoRev="1" fill="hold"/>
                                        <p:tgtEl>
                                          <p:spTgt spid="1024"/>
                                        </p:tgtEl>
                                      </p:cBhvr>
                                      <p:by x="105000" y="105000"/>
                                    </p:animScale>
                                  </p:childTnLst>
                                </p:cTn>
                              </p:par>
                              <p:par>
                                <p:cTn id="84" presetID="26" presetClass="emph" presetSubtype="0" fill="hold" nodeType="withEffect">
                                  <p:stCondLst>
                                    <p:cond delay="0"/>
                                  </p:stCondLst>
                                  <p:childTnLst>
                                    <p:animEffect transition="out" filter="fade">
                                      <p:cBhvr>
                                        <p:cTn id="85" dur="500" tmFilter="0, 0; .2, .5; .8, .5; 1, 0"/>
                                        <p:tgtEl>
                                          <p:spTgt spid="1027"/>
                                        </p:tgtEl>
                                      </p:cBhvr>
                                    </p:animEffect>
                                    <p:animScale>
                                      <p:cBhvr>
                                        <p:cTn id="86" dur="250" autoRev="1" fill="hold"/>
                                        <p:tgtEl>
                                          <p:spTgt spid="1027"/>
                                        </p:tgtEl>
                                      </p:cBhvr>
                                      <p:by x="105000" y="105000"/>
                                    </p:animScale>
                                  </p:childTnLst>
                                </p:cTn>
                              </p:par>
                              <p:par>
                                <p:cTn id="87" presetID="26" presetClass="emph" presetSubtype="0" fill="hold" nodeType="withEffect">
                                  <p:stCondLst>
                                    <p:cond delay="0"/>
                                  </p:stCondLst>
                                  <p:childTnLst>
                                    <p:animEffect transition="out" filter="fade">
                                      <p:cBhvr>
                                        <p:cTn id="88" dur="500" tmFilter="0, 0; .2, .5; .8, .5; 1, 0"/>
                                        <p:tgtEl>
                                          <p:spTgt spid="1029"/>
                                        </p:tgtEl>
                                      </p:cBhvr>
                                    </p:animEffect>
                                    <p:animScale>
                                      <p:cBhvr>
                                        <p:cTn id="89" dur="250" autoRev="1" fill="hold"/>
                                        <p:tgtEl>
                                          <p:spTgt spid="1029"/>
                                        </p:tgtEl>
                                      </p:cBhvr>
                                      <p:by x="105000" y="105000"/>
                                    </p:animScale>
                                  </p:childTnLst>
                                </p:cTn>
                              </p:par>
                              <p:par>
                                <p:cTn id="90" presetID="26" presetClass="emph" presetSubtype="0" fill="hold" nodeType="withEffect">
                                  <p:stCondLst>
                                    <p:cond delay="0"/>
                                  </p:stCondLst>
                                  <p:childTnLst>
                                    <p:animEffect transition="out" filter="fade">
                                      <p:cBhvr>
                                        <p:cTn id="91" dur="500" tmFilter="0, 0; .2, .5; .8, .5; 1, 0"/>
                                        <p:tgtEl>
                                          <p:spTgt spid="1031"/>
                                        </p:tgtEl>
                                      </p:cBhvr>
                                    </p:animEffect>
                                    <p:animScale>
                                      <p:cBhvr>
                                        <p:cTn id="92" dur="250" autoRev="1" fill="hold"/>
                                        <p:tgtEl>
                                          <p:spTgt spid="103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8" grpId="1"/>
      <p:bldP spid="60" grpId="0"/>
      <p:bldP spid="60" grpId="1"/>
      <p:bldP spid="72" grpId="0" animBg="1"/>
      <p:bldP spid="72" grpId="1" animBg="1"/>
      <p:bldP spid="73" grpId="0" animBg="1"/>
      <p:bldP spid="73" grpId="1" animBg="1"/>
      <p:bldP spid="24" grpId="0"/>
      <p:bldP spid="24"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D431EF74-63CF-4458-B993-2C64F1E775A0}"/>
              </a:ext>
            </a:extLst>
          </p:cNvPr>
          <p:cNvSpPr/>
          <p:nvPr/>
        </p:nvSpPr>
        <p:spPr>
          <a:xfrm>
            <a:off x="0" y="0"/>
            <a:ext cx="12192000" cy="6858000"/>
          </a:xfrm>
          <a:custGeom>
            <a:avLst/>
            <a:gdLst>
              <a:gd name="connsiteX0" fmla="*/ 5821681 w 12192000"/>
              <a:gd name="connsiteY0" fmla="*/ 2635717 h 6858000"/>
              <a:gd name="connsiteX1" fmla="*/ 5821681 w 12192000"/>
              <a:gd name="connsiteY1" fmla="*/ 2681436 h 6858000"/>
              <a:gd name="connsiteX2" fmla="*/ 11353800 w 12192000"/>
              <a:gd name="connsiteY2" fmla="*/ 2681436 h 6858000"/>
              <a:gd name="connsiteX3" fmla="*/ 11353800 w 12192000"/>
              <a:gd name="connsiteY3" fmla="*/ 2635717 h 6858000"/>
              <a:gd name="connsiteX4" fmla="*/ 2788920 w 12192000"/>
              <a:gd name="connsiteY4" fmla="*/ 2330591 h 6858000"/>
              <a:gd name="connsiteX5" fmla="*/ 2788920 w 12192000"/>
              <a:gd name="connsiteY5" fmla="*/ 4527410 h 6858000"/>
              <a:gd name="connsiteX6" fmla="*/ 2729679 w 12192000"/>
              <a:gd name="connsiteY6" fmla="*/ 4524418 h 6858000"/>
              <a:gd name="connsiteX7" fmla="*/ 1741157 w 12192000"/>
              <a:gd name="connsiteY7" fmla="*/ 3429000 h 6858000"/>
              <a:gd name="connsiteX8" fmla="*/ 2729679 w 12192000"/>
              <a:gd name="connsiteY8" fmla="*/ 2333582 h 6858000"/>
              <a:gd name="connsiteX9" fmla="*/ 2865120 w 12192000"/>
              <a:gd name="connsiteY9" fmla="*/ 2329052 h 6858000"/>
              <a:gd name="connsiteX10" fmla="*/ 2954842 w 12192000"/>
              <a:gd name="connsiteY10" fmla="*/ 2333582 h 6858000"/>
              <a:gd name="connsiteX11" fmla="*/ 3943363 w 12192000"/>
              <a:gd name="connsiteY11" fmla="*/ 3429000 h 6858000"/>
              <a:gd name="connsiteX12" fmla="*/ 2954842 w 12192000"/>
              <a:gd name="connsiteY12" fmla="*/ 4524418 h 6858000"/>
              <a:gd name="connsiteX13" fmla="*/ 2865120 w 12192000"/>
              <a:gd name="connsiteY13" fmla="*/ 4528949 h 6858000"/>
              <a:gd name="connsiteX14" fmla="*/ 2788920 w 12192000"/>
              <a:gd name="connsiteY14" fmla="*/ 1019549 h 6858000"/>
              <a:gd name="connsiteX15" fmla="*/ 2788920 w 12192000"/>
              <a:gd name="connsiteY15" fmla="*/ 1199034 h 6858000"/>
              <a:gd name="connsiteX16" fmla="*/ 2613984 w 12192000"/>
              <a:gd name="connsiteY16" fmla="*/ 1207867 h 6858000"/>
              <a:gd name="connsiteX17" fmla="*/ 609600 w 12192000"/>
              <a:gd name="connsiteY17" fmla="*/ 3429000 h 6858000"/>
              <a:gd name="connsiteX18" fmla="*/ 2613984 w 12192000"/>
              <a:gd name="connsiteY18" fmla="*/ 5650133 h 6858000"/>
              <a:gd name="connsiteX19" fmla="*/ 2788920 w 12192000"/>
              <a:gd name="connsiteY19" fmla="*/ 5658967 h 6858000"/>
              <a:gd name="connsiteX20" fmla="*/ 2788920 w 12192000"/>
              <a:gd name="connsiteY20" fmla="*/ 5838452 h 6858000"/>
              <a:gd name="connsiteX21" fmla="*/ 2595633 w 12192000"/>
              <a:gd name="connsiteY21" fmla="*/ 5828692 h 6858000"/>
              <a:gd name="connsiteX22" fmla="*/ 430115 w 12192000"/>
              <a:gd name="connsiteY22" fmla="*/ 3429000 h 6858000"/>
              <a:gd name="connsiteX23" fmla="*/ 2595633 w 12192000"/>
              <a:gd name="connsiteY23" fmla="*/ 1029309 h 6858000"/>
              <a:gd name="connsiteX24" fmla="*/ 2865120 w 12192000"/>
              <a:gd name="connsiteY24" fmla="*/ 1018010 h 6858000"/>
              <a:gd name="connsiteX25" fmla="*/ 3088888 w 12192000"/>
              <a:gd name="connsiteY25" fmla="*/ 1029309 h 6858000"/>
              <a:gd name="connsiteX26" fmla="*/ 5254405 w 12192000"/>
              <a:gd name="connsiteY26" fmla="*/ 3429000 h 6858000"/>
              <a:gd name="connsiteX27" fmla="*/ 3088888 w 12192000"/>
              <a:gd name="connsiteY27" fmla="*/ 5828692 h 6858000"/>
              <a:gd name="connsiteX28" fmla="*/ 2865120 w 12192000"/>
              <a:gd name="connsiteY28" fmla="*/ 5839991 h 6858000"/>
              <a:gd name="connsiteX29" fmla="*/ 2865120 w 12192000"/>
              <a:gd name="connsiteY29" fmla="*/ 5660506 h 6858000"/>
              <a:gd name="connsiteX30" fmla="*/ 3070537 w 12192000"/>
              <a:gd name="connsiteY30" fmla="*/ 5650133 h 6858000"/>
              <a:gd name="connsiteX31" fmla="*/ 5074920 w 12192000"/>
              <a:gd name="connsiteY31" fmla="*/ 3429000 h 6858000"/>
              <a:gd name="connsiteX32" fmla="*/ 3070537 w 12192000"/>
              <a:gd name="connsiteY32" fmla="*/ 1207867 h 6858000"/>
              <a:gd name="connsiteX33" fmla="*/ 2865120 w 12192000"/>
              <a:gd name="connsiteY33" fmla="*/ 1197494 h 6858000"/>
              <a:gd name="connsiteX34" fmla="*/ 2865120 w 12192000"/>
              <a:gd name="connsiteY34" fmla="*/ 0 h 6858000"/>
              <a:gd name="connsiteX35" fmla="*/ 12192000 w 12192000"/>
              <a:gd name="connsiteY35" fmla="*/ 0 h 6858000"/>
              <a:gd name="connsiteX36" fmla="*/ 12192000 w 12192000"/>
              <a:gd name="connsiteY36" fmla="*/ 6858000 h 6858000"/>
              <a:gd name="connsiteX37" fmla="*/ 2865120 w 12192000"/>
              <a:gd name="connsiteY37" fmla="*/ 6858000 h 6858000"/>
              <a:gd name="connsiteX38" fmla="*/ 2865120 w 12192000"/>
              <a:gd name="connsiteY38" fmla="*/ 5896726 h 6858000"/>
              <a:gd name="connsiteX39" fmla="*/ 3094689 w 12192000"/>
              <a:gd name="connsiteY39" fmla="*/ 5885134 h 6858000"/>
              <a:gd name="connsiteX40" fmla="*/ 5311140 w 12192000"/>
              <a:gd name="connsiteY40" fmla="*/ 3429000 h 6858000"/>
              <a:gd name="connsiteX41" fmla="*/ 3094689 w 12192000"/>
              <a:gd name="connsiteY41" fmla="*/ 972867 h 6858000"/>
              <a:gd name="connsiteX42" fmla="*/ 2865120 w 12192000"/>
              <a:gd name="connsiteY42" fmla="*/ 961274 h 6858000"/>
              <a:gd name="connsiteX43" fmla="*/ 0 w 12192000"/>
              <a:gd name="connsiteY43" fmla="*/ 0 h 6858000"/>
              <a:gd name="connsiteX44" fmla="*/ 2788920 w 12192000"/>
              <a:gd name="connsiteY44" fmla="*/ 0 h 6858000"/>
              <a:gd name="connsiteX45" fmla="*/ 2788920 w 12192000"/>
              <a:gd name="connsiteY45" fmla="*/ 962814 h 6858000"/>
              <a:gd name="connsiteX46" fmla="*/ 2589832 w 12192000"/>
              <a:gd name="connsiteY46" fmla="*/ 972867 h 6858000"/>
              <a:gd name="connsiteX47" fmla="*/ 373380 w 12192000"/>
              <a:gd name="connsiteY47" fmla="*/ 3429000 h 6858000"/>
              <a:gd name="connsiteX48" fmla="*/ 2589832 w 12192000"/>
              <a:gd name="connsiteY48" fmla="*/ 5885134 h 6858000"/>
              <a:gd name="connsiteX49" fmla="*/ 2788920 w 12192000"/>
              <a:gd name="connsiteY49" fmla="*/ 5895187 h 6858000"/>
              <a:gd name="connsiteX50" fmla="*/ 2788920 w 12192000"/>
              <a:gd name="connsiteY50" fmla="*/ 6858000 h 6858000"/>
              <a:gd name="connsiteX51" fmla="*/ 0 w 12192000"/>
              <a:gd name="connsiteY5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6858000">
                <a:moveTo>
                  <a:pt x="5821681" y="2635717"/>
                </a:moveTo>
                <a:lnTo>
                  <a:pt x="5821681" y="2681436"/>
                </a:lnTo>
                <a:lnTo>
                  <a:pt x="11353800" y="2681436"/>
                </a:lnTo>
                <a:lnTo>
                  <a:pt x="11353800" y="2635717"/>
                </a:lnTo>
                <a:close/>
                <a:moveTo>
                  <a:pt x="2788920" y="2330591"/>
                </a:moveTo>
                <a:lnTo>
                  <a:pt x="2788920" y="4527410"/>
                </a:lnTo>
                <a:lnTo>
                  <a:pt x="2729679" y="4524418"/>
                </a:lnTo>
                <a:cubicBezTo>
                  <a:pt x="2174441" y="4468031"/>
                  <a:pt x="1741157" y="3999114"/>
                  <a:pt x="1741157" y="3429000"/>
                </a:cubicBezTo>
                <a:cubicBezTo>
                  <a:pt x="1741157" y="2858886"/>
                  <a:pt x="2174441" y="2389970"/>
                  <a:pt x="2729679" y="2333582"/>
                </a:cubicBezTo>
                <a:close/>
                <a:moveTo>
                  <a:pt x="2865120" y="2329052"/>
                </a:moveTo>
                <a:lnTo>
                  <a:pt x="2954842" y="2333582"/>
                </a:lnTo>
                <a:cubicBezTo>
                  <a:pt x="3510079" y="2389970"/>
                  <a:pt x="3943363" y="2858886"/>
                  <a:pt x="3943363" y="3429000"/>
                </a:cubicBezTo>
                <a:cubicBezTo>
                  <a:pt x="3943363" y="3999114"/>
                  <a:pt x="3510079" y="4468031"/>
                  <a:pt x="2954842" y="4524418"/>
                </a:cubicBezTo>
                <a:lnTo>
                  <a:pt x="2865120" y="4528949"/>
                </a:lnTo>
                <a:close/>
                <a:moveTo>
                  <a:pt x="2788920" y="1019549"/>
                </a:moveTo>
                <a:lnTo>
                  <a:pt x="2788920" y="1199034"/>
                </a:lnTo>
                <a:lnTo>
                  <a:pt x="2613984" y="1207867"/>
                </a:lnTo>
                <a:cubicBezTo>
                  <a:pt x="1488151" y="1322202"/>
                  <a:pt x="609600" y="2273003"/>
                  <a:pt x="609600" y="3429000"/>
                </a:cubicBezTo>
                <a:cubicBezTo>
                  <a:pt x="609600" y="4584998"/>
                  <a:pt x="1488151" y="5535799"/>
                  <a:pt x="2613984" y="5650133"/>
                </a:cubicBezTo>
                <a:lnTo>
                  <a:pt x="2788920" y="5658967"/>
                </a:lnTo>
                <a:lnTo>
                  <a:pt x="2788920" y="5838452"/>
                </a:lnTo>
                <a:lnTo>
                  <a:pt x="2595633" y="5828692"/>
                </a:lnTo>
                <a:cubicBezTo>
                  <a:pt x="1379294" y="5705166"/>
                  <a:pt x="430115" y="4677929"/>
                  <a:pt x="430115" y="3429000"/>
                </a:cubicBezTo>
                <a:cubicBezTo>
                  <a:pt x="430115" y="2180071"/>
                  <a:pt x="1379294" y="1152835"/>
                  <a:pt x="2595633" y="1029309"/>
                </a:cubicBezTo>
                <a:close/>
                <a:moveTo>
                  <a:pt x="2865120" y="1018010"/>
                </a:moveTo>
                <a:lnTo>
                  <a:pt x="3088888" y="1029309"/>
                </a:lnTo>
                <a:cubicBezTo>
                  <a:pt x="4305227" y="1152835"/>
                  <a:pt x="5254405" y="2180071"/>
                  <a:pt x="5254405" y="3429000"/>
                </a:cubicBezTo>
                <a:cubicBezTo>
                  <a:pt x="5254405" y="4677929"/>
                  <a:pt x="4305227" y="5705166"/>
                  <a:pt x="3088888" y="5828692"/>
                </a:cubicBezTo>
                <a:lnTo>
                  <a:pt x="2865120" y="5839991"/>
                </a:lnTo>
                <a:lnTo>
                  <a:pt x="2865120" y="5660506"/>
                </a:lnTo>
                <a:lnTo>
                  <a:pt x="3070537" y="5650133"/>
                </a:lnTo>
                <a:cubicBezTo>
                  <a:pt x="4196369" y="5535799"/>
                  <a:pt x="5074920" y="4584998"/>
                  <a:pt x="5074920" y="3429000"/>
                </a:cubicBezTo>
                <a:cubicBezTo>
                  <a:pt x="5074920" y="2273003"/>
                  <a:pt x="4196369" y="1322202"/>
                  <a:pt x="3070537" y="1207867"/>
                </a:cubicBezTo>
                <a:lnTo>
                  <a:pt x="2865120" y="1197494"/>
                </a:lnTo>
                <a:close/>
                <a:moveTo>
                  <a:pt x="2865120" y="0"/>
                </a:moveTo>
                <a:lnTo>
                  <a:pt x="12192000" y="0"/>
                </a:lnTo>
                <a:lnTo>
                  <a:pt x="12192000" y="6858000"/>
                </a:lnTo>
                <a:lnTo>
                  <a:pt x="2865120" y="6858000"/>
                </a:lnTo>
                <a:lnTo>
                  <a:pt x="2865120" y="5896726"/>
                </a:lnTo>
                <a:lnTo>
                  <a:pt x="3094689" y="5885134"/>
                </a:lnTo>
                <a:cubicBezTo>
                  <a:pt x="4339638" y="5758702"/>
                  <a:pt x="5311140" y="4707305"/>
                  <a:pt x="5311140" y="3429000"/>
                </a:cubicBezTo>
                <a:cubicBezTo>
                  <a:pt x="5311140" y="2150696"/>
                  <a:pt x="4339638" y="1099298"/>
                  <a:pt x="3094689" y="972867"/>
                </a:cubicBezTo>
                <a:lnTo>
                  <a:pt x="2865120" y="961274"/>
                </a:lnTo>
                <a:close/>
                <a:moveTo>
                  <a:pt x="0" y="0"/>
                </a:moveTo>
                <a:lnTo>
                  <a:pt x="2788920" y="0"/>
                </a:lnTo>
                <a:lnTo>
                  <a:pt x="2788920" y="962814"/>
                </a:lnTo>
                <a:lnTo>
                  <a:pt x="2589832" y="972867"/>
                </a:lnTo>
                <a:cubicBezTo>
                  <a:pt x="1344884" y="1099298"/>
                  <a:pt x="373380" y="2150696"/>
                  <a:pt x="373380" y="3429000"/>
                </a:cubicBezTo>
                <a:cubicBezTo>
                  <a:pt x="373380" y="4707305"/>
                  <a:pt x="1344884" y="5758702"/>
                  <a:pt x="2589832" y="5885134"/>
                </a:cubicBezTo>
                <a:lnTo>
                  <a:pt x="2788920" y="5895187"/>
                </a:lnTo>
                <a:lnTo>
                  <a:pt x="2788920" y="6858000"/>
                </a:lnTo>
                <a:lnTo>
                  <a:pt x="0" y="6858000"/>
                </a:lnTo>
                <a:close/>
              </a:path>
            </a:pathLst>
          </a:custGeom>
          <a:gradFill>
            <a:gsLst>
              <a:gs pos="0">
                <a:schemeClr val="bg1">
                  <a:lumMod val="65000"/>
                </a:schemeClr>
              </a:gs>
              <a:gs pos="29000">
                <a:schemeClr val="bg1">
                  <a:alpha val="86000"/>
                </a:schemeClr>
              </a:gs>
              <a:gs pos="82000">
                <a:schemeClr val="bg1">
                  <a:lumMod val="85000"/>
                  <a:alpha val="7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FC8B9D35-105F-43B9-B0DD-F2C78EBC307A}"/>
              </a:ext>
            </a:extLst>
          </p:cNvPr>
          <p:cNvSpPr txBox="1"/>
          <p:nvPr/>
        </p:nvSpPr>
        <p:spPr>
          <a:xfrm>
            <a:off x="5827594" y="1249680"/>
            <a:ext cx="6364406" cy="141577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600" b="0" i="0" u="none" strike="noStrike" kern="1200" cap="none" spc="-150" normalizeH="0" baseline="0" noProof="0" dirty="0">
                <a:ln>
                  <a:noFill/>
                </a:ln>
                <a:solidFill>
                  <a:prstClr val="black"/>
                </a:solidFill>
                <a:effectLst/>
                <a:uLnTx/>
                <a:uFillTx/>
                <a:latin typeface="Montserrat" panose="00000500000000000000" pitchFamily="2" charset="0"/>
                <a:ea typeface="+mn-ea"/>
                <a:cs typeface="+mn-cs"/>
              </a:rPr>
              <a:t>OUR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5000" b="0" i="0" u="none" strike="noStrike" kern="1200" cap="none" spc="-150" normalizeH="0" baseline="0" noProof="0" dirty="0">
                <a:ln>
                  <a:noFill/>
                </a:ln>
                <a:solidFill>
                  <a:prstClr val="black"/>
                </a:solidFill>
                <a:effectLst/>
                <a:uLnTx/>
                <a:uFillTx/>
                <a:latin typeface="Montserrat" panose="00000500000000000000" pitchFamily="2" charset="0"/>
                <a:ea typeface="+mn-ea"/>
                <a:cs typeface="+mn-cs"/>
              </a:rPr>
              <a:t>TECH &amp; CHANGES</a:t>
            </a:r>
          </a:p>
        </p:txBody>
      </p:sp>
      <p:sp>
        <p:nvSpPr>
          <p:cNvPr id="20" name="Frame 19">
            <a:extLst>
              <a:ext uri="{FF2B5EF4-FFF2-40B4-BE49-F238E27FC236}">
                <a16:creationId xmlns:a16="http://schemas.microsoft.com/office/drawing/2014/main" id="{113DF693-A570-4D2A-8345-31C7D7CC2976}"/>
              </a:ext>
            </a:extLst>
          </p:cNvPr>
          <p:cNvSpPr/>
          <p:nvPr/>
        </p:nvSpPr>
        <p:spPr>
          <a:xfrm>
            <a:off x="0" y="0"/>
            <a:ext cx="12192000" cy="6858000"/>
          </a:xfrm>
          <a:prstGeom prst="frame">
            <a:avLst>
              <a:gd name="adj1" fmla="val 0"/>
            </a:avLst>
          </a:prstGeom>
          <a:solidFill>
            <a:schemeClr val="tx1">
              <a:lumMod val="75000"/>
              <a:lumOff val="2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E4DE5EBD-E68D-4B4B-B3C9-A31ED5550053}"/>
              </a:ext>
            </a:extLst>
          </p:cNvPr>
          <p:cNvSpPr txBox="1"/>
          <p:nvPr/>
        </p:nvSpPr>
        <p:spPr>
          <a:xfrm>
            <a:off x="5684520" y="3513593"/>
            <a:ext cx="5669280" cy="249299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Montserrat" panose="00000500000000000000"/>
                <a:ea typeface="+mn-ea"/>
                <a:cs typeface="+mn-cs"/>
              </a:rPr>
              <a:t>The next decade or so promises to be an exciting time for science and innovative technology. Ideas that were once the preserve of imaginative science fiction writers are moving closer to becoming reality, and if you thought the advancements made over the last couple of decades were impressive, they are likely to be put firmly in to the shade by upcoming innovations.</a:t>
            </a:r>
            <a:r>
              <a:rPr kumimoji="0" lang="en-IN" sz="1200" b="0" i="0" u="none" strike="noStrike" kern="1200" cap="none" spc="0" normalizeH="0" baseline="0" noProof="0" dirty="0">
                <a:ln>
                  <a:noFill/>
                </a:ln>
                <a:solidFill>
                  <a:prstClr val="black">
                    <a:lumMod val="85000"/>
                    <a:lumOff val="15000"/>
                  </a:prstClr>
                </a:solidFill>
                <a:effectLst/>
                <a:uLnTx/>
                <a:uFillTx/>
                <a:latin typeface="Montserrat" panose="00000500000000000000"/>
                <a:ea typeface="+mn-ea"/>
                <a:cs typeface="+mn-cs"/>
              </a:rPr>
              <a:t>.</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lumMod val="85000"/>
                  <a:lumOff val="15000"/>
                </a:prstClr>
              </a:solidFill>
              <a:effectLst/>
              <a:uLnTx/>
              <a:uFillTx/>
              <a:latin typeface="Montserrat" panose="00000500000000000000" pitchFamily="2"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lumMod val="85000"/>
                    <a:lumOff val="15000"/>
                  </a:prstClr>
                </a:solidFill>
                <a:effectLst/>
                <a:uLnTx/>
                <a:uFillTx/>
                <a:latin typeface="Montserrat" panose="00000500000000000000" pitchFamily="2" charset="0"/>
                <a:ea typeface="+mn-ea"/>
                <a:cs typeface="+mn-cs"/>
              </a:rPr>
              <a:t>AI is taking the world by storm. While some of us are still trying to figure out the difference between artificial intelligence and machine learning, AI is fast progressing. This breakthrough technology has already become accessible for any software developer; tech giants are currently competing to dominate the field of artificial intelligence; China has taken serious steps to become the leader in AI; some jobs might soon be automated, and we’ve seen some unprecedented advances in deep neural networks.</a:t>
            </a:r>
          </a:p>
        </p:txBody>
      </p:sp>
      <p:sp>
        <p:nvSpPr>
          <p:cNvPr id="21" name="TextBox 20">
            <a:extLst>
              <a:ext uri="{FF2B5EF4-FFF2-40B4-BE49-F238E27FC236}">
                <a16:creationId xmlns:a16="http://schemas.microsoft.com/office/drawing/2014/main" id="{01B3E2E1-0DB2-44B7-BD72-517419E002E2}"/>
              </a:ext>
            </a:extLst>
          </p:cNvPr>
          <p:cNvSpPr txBox="1"/>
          <p:nvPr/>
        </p:nvSpPr>
        <p:spPr>
          <a:xfrm>
            <a:off x="5684520" y="3144261"/>
            <a:ext cx="554736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1" u="none" strike="noStrike" kern="1200" cap="none" spc="300" normalizeH="0" baseline="0" noProof="0" dirty="0">
                <a:ln>
                  <a:noFill/>
                </a:ln>
                <a:solidFill>
                  <a:prstClr val="black">
                    <a:lumMod val="85000"/>
                    <a:lumOff val="15000"/>
                  </a:prstClr>
                </a:solidFill>
                <a:effectLst/>
                <a:uLnTx/>
                <a:uFillTx/>
                <a:latin typeface="Montserrat" panose="00000500000000000000" pitchFamily="2" charset="0"/>
                <a:ea typeface="+mn-ea"/>
                <a:cs typeface="+mn-cs"/>
              </a:rPr>
              <a:t>TECHNICAL ADVANCEMENT</a:t>
            </a:r>
          </a:p>
        </p:txBody>
      </p:sp>
      <p:sp>
        <p:nvSpPr>
          <p:cNvPr id="3" name="Slide Number Placeholder 2">
            <a:extLst>
              <a:ext uri="{FF2B5EF4-FFF2-40B4-BE49-F238E27FC236}">
                <a16:creationId xmlns:a16="http://schemas.microsoft.com/office/drawing/2014/main" id="{92A6F600-229B-478D-9EDC-F48F62B4A5E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193DF3-2C69-4BEA-9B46-D527D7597A9F}"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C8B38B18-D545-41FA-A7EC-5B1D47DE4D4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A21A245-B084-4C10-AAC1-9D868F2CDF64}"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11/2/2018</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DC6F4DA5-E57A-45B0-8974-CDD938FAC9D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116945" y="5983640"/>
            <a:ext cx="1243692" cy="1243692"/>
          </a:xfrm>
          <a:prstGeom prst="rect">
            <a:avLst/>
          </a:prstGeom>
        </p:spPr>
      </p:pic>
    </p:spTree>
    <p:extLst>
      <p:ext uri="{BB962C8B-B14F-4D97-AF65-F5344CB8AC3E}">
        <p14:creationId xmlns:p14="http://schemas.microsoft.com/office/powerpoint/2010/main" val="6028571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25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100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175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E1CE2F86-D177-4BE2-A5BE-16EDED4A3EAC}"/>
              </a:ext>
            </a:extLst>
          </p:cNvPr>
          <p:cNvSpPr/>
          <p:nvPr/>
        </p:nvSpPr>
        <p:spPr>
          <a:xfrm>
            <a:off x="0" y="1"/>
            <a:ext cx="12192000" cy="6858000"/>
          </a:xfrm>
          <a:custGeom>
            <a:avLst/>
            <a:gdLst>
              <a:gd name="connsiteX0" fmla="*/ 0 w 12192000"/>
              <a:gd name="connsiteY0" fmla="*/ 0 h 6858000"/>
              <a:gd name="connsiteX1" fmla="*/ 753978 w 12192000"/>
              <a:gd name="connsiteY1" fmla="*/ 0 h 6858000"/>
              <a:gd name="connsiteX2" fmla="*/ 2053388 w 12192000"/>
              <a:gd name="connsiteY2" fmla="*/ 4507830 h 6858000"/>
              <a:gd name="connsiteX3" fmla="*/ 11566355 w 12192000"/>
              <a:gd name="connsiteY3" fmla="*/ 0 h 6858000"/>
              <a:gd name="connsiteX4" fmla="*/ 12192000 w 12192000"/>
              <a:gd name="connsiteY4" fmla="*/ 0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753978" y="0"/>
                </a:lnTo>
                <a:lnTo>
                  <a:pt x="2053388" y="4507830"/>
                </a:lnTo>
                <a:lnTo>
                  <a:pt x="11566355" y="0"/>
                </a:lnTo>
                <a:lnTo>
                  <a:pt x="12192000" y="0"/>
                </a:lnTo>
                <a:lnTo>
                  <a:pt x="12192000" y="6858000"/>
                </a:lnTo>
                <a:lnTo>
                  <a:pt x="0" y="6858000"/>
                </a:lnTo>
                <a:close/>
              </a:path>
            </a:pathLst>
          </a:custGeom>
          <a:solidFill>
            <a:schemeClr val="tx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AF4EE27F-14C8-4350-B7B8-31BD5CEA2F1D}"/>
              </a:ext>
            </a:extLst>
          </p:cNvPr>
          <p:cNvSpPr/>
          <p:nvPr/>
        </p:nvSpPr>
        <p:spPr>
          <a:xfrm flipV="1">
            <a:off x="753979" y="-2"/>
            <a:ext cx="10812379" cy="5197643"/>
          </a:xfrm>
          <a:custGeom>
            <a:avLst/>
            <a:gdLst>
              <a:gd name="connsiteX0" fmla="*/ 1 w 10812379"/>
              <a:gd name="connsiteY0" fmla="*/ 5197637 h 5197643"/>
              <a:gd name="connsiteX1" fmla="*/ 1299410 w 10812379"/>
              <a:gd name="connsiteY1" fmla="*/ 689810 h 5197643"/>
              <a:gd name="connsiteX2" fmla="*/ 10812343 w 10812379"/>
              <a:gd name="connsiteY2" fmla="*/ 5197624 h 5197643"/>
              <a:gd name="connsiteX3" fmla="*/ 1010653 w 10812379"/>
              <a:gd name="connsiteY3" fmla="*/ 0 h 5197643"/>
              <a:gd name="connsiteX4" fmla="*/ 0 w 10812379"/>
              <a:gd name="connsiteY4" fmla="*/ 5197643 h 5197643"/>
              <a:gd name="connsiteX5" fmla="*/ 10812379 w 10812379"/>
              <a:gd name="connsiteY5" fmla="*/ 5197643 h 5197643"/>
              <a:gd name="connsiteX6" fmla="*/ 10812375 w 10812379"/>
              <a:gd name="connsiteY6" fmla="*/ 5197641 h 5197643"/>
              <a:gd name="connsiteX7" fmla="*/ 1 w 10812379"/>
              <a:gd name="connsiteY7" fmla="*/ 5197641 h 5197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12379" h="5197643">
                <a:moveTo>
                  <a:pt x="1" y="5197637"/>
                </a:moveTo>
                <a:lnTo>
                  <a:pt x="1299410" y="689810"/>
                </a:lnTo>
                <a:lnTo>
                  <a:pt x="10812343" y="5197624"/>
                </a:lnTo>
                <a:lnTo>
                  <a:pt x="1010653" y="0"/>
                </a:lnTo>
                <a:close/>
                <a:moveTo>
                  <a:pt x="0" y="5197643"/>
                </a:moveTo>
                <a:lnTo>
                  <a:pt x="10812379" y="5197643"/>
                </a:lnTo>
                <a:lnTo>
                  <a:pt x="10812375" y="5197641"/>
                </a:lnTo>
                <a:lnTo>
                  <a:pt x="1" y="5197641"/>
                </a:lnTo>
                <a:close/>
              </a:path>
            </a:pathLst>
          </a:custGeom>
          <a:gradFill flip="none" rotWithShape="1">
            <a:gsLst>
              <a:gs pos="100000">
                <a:srgbClr val="A8049C"/>
              </a:gs>
              <a:gs pos="0">
                <a:srgbClr val="FF9933"/>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07DE3391-63D2-48E1-9BE6-7690A33DDDB8}"/>
              </a:ext>
            </a:extLst>
          </p:cNvPr>
          <p:cNvSpPr/>
          <p:nvPr/>
        </p:nvSpPr>
        <p:spPr>
          <a:xfrm>
            <a:off x="8690811" y="5573491"/>
            <a:ext cx="858086" cy="412492"/>
          </a:xfrm>
          <a:custGeom>
            <a:avLst/>
            <a:gdLst>
              <a:gd name="connsiteX0" fmla="*/ 1 w 10812379"/>
              <a:gd name="connsiteY0" fmla="*/ 5197637 h 5197643"/>
              <a:gd name="connsiteX1" fmla="*/ 1299410 w 10812379"/>
              <a:gd name="connsiteY1" fmla="*/ 689810 h 5197643"/>
              <a:gd name="connsiteX2" fmla="*/ 10812343 w 10812379"/>
              <a:gd name="connsiteY2" fmla="*/ 5197624 h 5197643"/>
              <a:gd name="connsiteX3" fmla="*/ 1010653 w 10812379"/>
              <a:gd name="connsiteY3" fmla="*/ 0 h 5197643"/>
              <a:gd name="connsiteX4" fmla="*/ 0 w 10812379"/>
              <a:gd name="connsiteY4" fmla="*/ 5197643 h 5197643"/>
              <a:gd name="connsiteX5" fmla="*/ 10812379 w 10812379"/>
              <a:gd name="connsiteY5" fmla="*/ 5197643 h 5197643"/>
              <a:gd name="connsiteX6" fmla="*/ 10812375 w 10812379"/>
              <a:gd name="connsiteY6" fmla="*/ 5197641 h 5197643"/>
              <a:gd name="connsiteX7" fmla="*/ 1 w 10812379"/>
              <a:gd name="connsiteY7" fmla="*/ 5197641 h 5197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12379" h="5197643">
                <a:moveTo>
                  <a:pt x="1" y="5197637"/>
                </a:moveTo>
                <a:lnTo>
                  <a:pt x="1299410" y="689810"/>
                </a:lnTo>
                <a:lnTo>
                  <a:pt x="10812343" y="5197624"/>
                </a:lnTo>
                <a:lnTo>
                  <a:pt x="1010653" y="0"/>
                </a:lnTo>
                <a:close/>
                <a:moveTo>
                  <a:pt x="0" y="5197643"/>
                </a:moveTo>
                <a:lnTo>
                  <a:pt x="10812379" y="5197643"/>
                </a:lnTo>
                <a:lnTo>
                  <a:pt x="10812375" y="5197641"/>
                </a:lnTo>
                <a:lnTo>
                  <a:pt x="1" y="5197641"/>
                </a:lnTo>
                <a:close/>
              </a:path>
            </a:pathLst>
          </a:custGeom>
          <a:gradFill flip="none" rotWithShape="1">
            <a:gsLst>
              <a:gs pos="100000">
                <a:srgbClr val="A8049C"/>
              </a:gs>
              <a:gs pos="0">
                <a:srgbClr val="FF9933"/>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75271B71-9E4A-470C-A7B7-7F4611B998BC}"/>
              </a:ext>
            </a:extLst>
          </p:cNvPr>
          <p:cNvSpPr txBox="1"/>
          <p:nvPr/>
        </p:nvSpPr>
        <p:spPr>
          <a:xfrm>
            <a:off x="8566484" y="6013162"/>
            <a:ext cx="471637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300" normalizeH="0" baseline="0" noProof="0" dirty="0">
                <a:ln>
                  <a:noFill/>
                </a:ln>
                <a:solidFill>
                  <a:prstClr val="white"/>
                </a:solidFill>
                <a:effectLst/>
                <a:uLnTx/>
                <a:uFillTx/>
                <a:latin typeface="Montserrat Light" panose="00000400000000000000" pitchFamily="2" charset="0"/>
                <a:ea typeface="+mn-ea"/>
                <a:cs typeface="+mn-cs"/>
              </a:rPr>
              <a:t>ROAD TO TECH</a:t>
            </a:r>
          </a:p>
        </p:txBody>
      </p:sp>
      <p:sp>
        <p:nvSpPr>
          <p:cNvPr id="11" name="TextBox 10">
            <a:extLst>
              <a:ext uri="{FF2B5EF4-FFF2-40B4-BE49-F238E27FC236}">
                <a16:creationId xmlns:a16="http://schemas.microsoft.com/office/drawing/2014/main" id="{E1313139-A705-461D-929D-41BA83C35206}"/>
              </a:ext>
            </a:extLst>
          </p:cNvPr>
          <p:cNvSpPr txBox="1"/>
          <p:nvPr/>
        </p:nvSpPr>
        <p:spPr>
          <a:xfrm>
            <a:off x="8598569" y="6363111"/>
            <a:ext cx="393031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FF9933"/>
                </a:solidFill>
                <a:effectLst/>
                <a:uLnTx/>
                <a:uFillTx/>
                <a:latin typeface="Montserrat Light" panose="00000400000000000000" pitchFamily="2" charset="0"/>
                <a:ea typeface="+mn-ea"/>
                <a:cs typeface="+mn-cs"/>
              </a:rPr>
              <a:t>TECHNICAL PRESENTATION</a:t>
            </a:r>
          </a:p>
        </p:txBody>
      </p:sp>
      <p:sp>
        <p:nvSpPr>
          <p:cNvPr id="12" name="TextBox 11">
            <a:extLst>
              <a:ext uri="{FF2B5EF4-FFF2-40B4-BE49-F238E27FC236}">
                <a16:creationId xmlns:a16="http://schemas.microsoft.com/office/drawing/2014/main" id="{025C4F43-4772-4553-8812-BB02E62C83D2}"/>
              </a:ext>
            </a:extLst>
          </p:cNvPr>
          <p:cNvSpPr txBox="1"/>
          <p:nvPr/>
        </p:nvSpPr>
        <p:spPr>
          <a:xfrm>
            <a:off x="5767137" y="3429000"/>
            <a:ext cx="577515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5400" b="0" i="0" u="none" strike="noStrike" kern="1200" cap="none" spc="0" normalizeH="0" baseline="0" noProof="0" dirty="0">
                <a:ln>
                  <a:noFill/>
                </a:ln>
                <a:solidFill>
                  <a:prstClr val="white">
                    <a:lumMod val="95000"/>
                  </a:prstClr>
                </a:solidFill>
                <a:effectLst/>
                <a:uLnTx/>
                <a:uFillTx/>
                <a:latin typeface="Montserrat Light" panose="00000400000000000000" pitchFamily="2" charset="0"/>
                <a:ea typeface="+mn-ea"/>
                <a:cs typeface="+mn-cs"/>
              </a:rPr>
              <a:t>DISCOVER</a:t>
            </a:r>
          </a:p>
        </p:txBody>
      </p:sp>
      <p:sp>
        <p:nvSpPr>
          <p:cNvPr id="13" name="TextBox 12">
            <a:extLst>
              <a:ext uri="{FF2B5EF4-FFF2-40B4-BE49-F238E27FC236}">
                <a16:creationId xmlns:a16="http://schemas.microsoft.com/office/drawing/2014/main" id="{2ED54B2B-5FBA-4696-B56D-954DEB305746}"/>
              </a:ext>
            </a:extLst>
          </p:cNvPr>
          <p:cNvSpPr txBox="1"/>
          <p:nvPr/>
        </p:nvSpPr>
        <p:spPr>
          <a:xfrm>
            <a:off x="5867400" y="4286187"/>
            <a:ext cx="5775158"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white">
                    <a:lumMod val="95000"/>
                  </a:prstClr>
                </a:solidFill>
                <a:effectLst/>
                <a:uLnTx/>
                <a:uFillTx/>
                <a:latin typeface="Montserrat Light" panose="00000400000000000000" pitchFamily="2" charset="0"/>
                <a:ea typeface="+mn-ea"/>
                <a:cs typeface="+mn-cs"/>
              </a:rPr>
              <a:t>CAREER PATH</a:t>
            </a:r>
          </a:p>
        </p:txBody>
      </p:sp>
      <p:pic>
        <p:nvPicPr>
          <p:cNvPr id="15" name="Graphic 14" descr="Link">
            <a:extLst>
              <a:ext uri="{FF2B5EF4-FFF2-40B4-BE49-F238E27FC236}">
                <a16:creationId xmlns:a16="http://schemas.microsoft.com/office/drawing/2014/main" id="{C1F21787-42C7-4435-B760-EEC4C6BF97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4486" y="6346888"/>
            <a:ext cx="324000" cy="324000"/>
          </a:xfrm>
          <a:prstGeom prst="rect">
            <a:avLst/>
          </a:prstGeom>
        </p:spPr>
      </p:pic>
      <p:pic>
        <p:nvPicPr>
          <p:cNvPr id="17" name="Graphic 16" descr="Download from cloud">
            <a:extLst>
              <a:ext uri="{FF2B5EF4-FFF2-40B4-BE49-F238E27FC236}">
                <a16:creationId xmlns:a16="http://schemas.microsoft.com/office/drawing/2014/main" id="{E4B197D7-9AB6-453E-989E-6C3AED5DB6A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25349" y="6346888"/>
            <a:ext cx="324000" cy="324000"/>
          </a:xfrm>
          <a:prstGeom prst="rect">
            <a:avLst/>
          </a:prstGeom>
        </p:spPr>
      </p:pic>
      <p:pic>
        <p:nvPicPr>
          <p:cNvPr id="19" name="Graphic 18" descr="Receiver">
            <a:extLst>
              <a:ext uri="{FF2B5EF4-FFF2-40B4-BE49-F238E27FC236}">
                <a16:creationId xmlns:a16="http://schemas.microsoft.com/office/drawing/2014/main" id="{7892CCBA-329C-4B76-ABD7-65CC654A80E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98107" y="6346888"/>
            <a:ext cx="324000" cy="324000"/>
          </a:xfrm>
          <a:prstGeom prst="rect">
            <a:avLst/>
          </a:prstGeom>
        </p:spPr>
      </p:pic>
      <p:pic>
        <p:nvPicPr>
          <p:cNvPr id="21" name="Graphic 20" descr="Lightbulb">
            <a:extLst>
              <a:ext uri="{FF2B5EF4-FFF2-40B4-BE49-F238E27FC236}">
                <a16:creationId xmlns:a16="http://schemas.microsoft.com/office/drawing/2014/main" id="{A0131B5A-E21F-451C-BD9E-8C18A9D5CC6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1728" y="6346888"/>
            <a:ext cx="324000" cy="324000"/>
          </a:xfrm>
          <a:prstGeom prst="rect">
            <a:avLst/>
          </a:prstGeom>
        </p:spPr>
      </p:pic>
      <p:sp>
        <p:nvSpPr>
          <p:cNvPr id="3" name="Slide Number Placeholder 2">
            <a:extLst>
              <a:ext uri="{FF2B5EF4-FFF2-40B4-BE49-F238E27FC236}">
                <a16:creationId xmlns:a16="http://schemas.microsoft.com/office/drawing/2014/main" id="{F7DB40F8-8EAD-41E8-884E-E5819FCBD2E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193DF3-2C69-4BEA-9B46-D527D7597A9F}"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04784342-3D0C-4B75-898B-348711B9D76A}"/>
              </a:ext>
            </a:extLst>
          </p:cNvPr>
          <p:cNvSpPr>
            <a:spLocks noGrp="1"/>
          </p:cNvSpPr>
          <p:nvPr>
            <p:ph type="dt" sz="half" idx="10"/>
          </p:nvPr>
        </p:nvSpPr>
        <p:spPr>
          <a:xfrm>
            <a:off x="1879312" y="6460785"/>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9793A62-E81F-45E6-BE1A-362F8F0EB54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11/2/2018</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4C9B92CD-2D38-4ABA-A021-EC153FC3A3C0}"/>
              </a:ext>
            </a:extLst>
          </p:cNvPr>
          <p:cNvPicPr>
            <a:picLocks noChangeAspect="1"/>
          </p:cNvPicPr>
          <p:nvPr/>
        </p:nvPicPr>
        <p:blipFill>
          <a:blip r:embed="rId11"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11082446" y="5917066"/>
            <a:ext cx="1243692" cy="1243692"/>
          </a:xfrm>
          <a:prstGeom prst="rect">
            <a:avLst/>
          </a:prstGeom>
        </p:spPr>
      </p:pic>
    </p:spTree>
    <p:extLst>
      <p:ext uri="{BB962C8B-B14F-4D97-AF65-F5344CB8AC3E}">
        <p14:creationId xmlns:p14="http://schemas.microsoft.com/office/powerpoint/2010/main" val="7479274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anim calcmode="lin" valueType="num">
                                      <p:cBhvr>
                                        <p:cTn id="8" dur="750" fill="hold"/>
                                        <p:tgtEl>
                                          <p:spTgt spid="9"/>
                                        </p:tgtEl>
                                        <p:attrNameLst>
                                          <p:attrName>ppt_x</p:attrName>
                                        </p:attrNameLst>
                                      </p:cBhvr>
                                      <p:tavLst>
                                        <p:tav tm="0">
                                          <p:val>
                                            <p:strVal val="#ppt_x"/>
                                          </p:val>
                                        </p:tav>
                                        <p:tav tm="100000">
                                          <p:val>
                                            <p:strVal val="#ppt_x"/>
                                          </p:val>
                                        </p:tav>
                                      </p:tavLst>
                                    </p:anim>
                                    <p:anim calcmode="lin" valueType="num">
                                      <p:cBhvr>
                                        <p:cTn id="9" dur="75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75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750"/>
                                        <p:tgtEl>
                                          <p:spTgt spid="10"/>
                                        </p:tgtEl>
                                      </p:cBhvr>
                                    </p:animEffect>
                                    <p:anim calcmode="lin" valueType="num">
                                      <p:cBhvr>
                                        <p:cTn id="13" dur="750" fill="hold"/>
                                        <p:tgtEl>
                                          <p:spTgt spid="10"/>
                                        </p:tgtEl>
                                        <p:attrNameLst>
                                          <p:attrName>ppt_x</p:attrName>
                                        </p:attrNameLst>
                                      </p:cBhvr>
                                      <p:tavLst>
                                        <p:tav tm="0">
                                          <p:val>
                                            <p:strVal val="#ppt_x"/>
                                          </p:val>
                                        </p:tav>
                                        <p:tav tm="100000">
                                          <p:val>
                                            <p:strVal val="#ppt_x"/>
                                          </p:val>
                                        </p:tav>
                                      </p:tavLst>
                                    </p:anim>
                                    <p:anim calcmode="lin" valueType="num">
                                      <p:cBhvr>
                                        <p:cTn id="14" dur="75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125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10" presetClass="entr" presetSubtype="0" fill="hold" grpId="0" nodeType="withEffect">
                                  <p:stCondLst>
                                    <p:cond delay="2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childTnLst>
                                </p:cTn>
                              </p:par>
                              <p:par>
                                <p:cTn id="23" presetID="10" presetClass="entr" presetSubtype="0" fill="hold" grpId="0" nodeType="withEffect">
                                  <p:stCondLst>
                                    <p:cond delay="250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67000">
              <a:srgbClr val="FF0000">
                <a:alpha val="43000"/>
              </a:srgbClr>
            </a:gs>
            <a:gs pos="100000">
              <a:schemeClr val="bg1">
                <a:alpha val="98000"/>
              </a:schemeClr>
            </a:gs>
            <a:gs pos="34000">
              <a:schemeClr val="accent1">
                <a:alpha val="82000"/>
              </a:schemeClr>
            </a:gs>
            <a:gs pos="0">
              <a:schemeClr val="bg1"/>
            </a:gs>
          </a:gsLst>
          <a:lin ang="5400000" scaled="1"/>
        </a:gradFill>
        <a:effectLst/>
      </p:bgPr>
    </p:bg>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1B4E166E-7B82-48CF-A686-FC78586354CA}"/>
              </a:ext>
            </a:extLst>
          </p:cNvPr>
          <p:cNvGraphicFramePr/>
          <p:nvPr>
            <p:extLst/>
          </p:nvPr>
        </p:nvGraphicFramePr>
        <p:xfrm>
          <a:off x="1" y="0"/>
          <a:ext cx="12191999" cy="6858000"/>
        </p:xfrm>
        <a:graphic>
          <a:graphicData uri="http://schemas.openxmlformats.org/drawingml/2006/chart">
            <c:chart xmlns:c="http://schemas.openxmlformats.org/drawingml/2006/chart" xmlns:r="http://schemas.openxmlformats.org/officeDocument/2006/relationships" r:id="rId2"/>
          </a:graphicData>
        </a:graphic>
      </p:graphicFrame>
      <p:sp>
        <p:nvSpPr>
          <p:cNvPr id="6" name="Slide Number Placeholder 5">
            <a:extLst>
              <a:ext uri="{FF2B5EF4-FFF2-40B4-BE49-F238E27FC236}">
                <a16:creationId xmlns:a16="http://schemas.microsoft.com/office/drawing/2014/main" id="{15403D48-444A-4C96-B8A1-13BDA114D8C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193DF3-2C69-4BEA-9B46-D527D7597A9F}"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Date Placeholder 6">
            <a:extLst>
              <a:ext uri="{FF2B5EF4-FFF2-40B4-BE49-F238E27FC236}">
                <a16:creationId xmlns:a16="http://schemas.microsoft.com/office/drawing/2014/main" id="{EE86EE25-6590-4418-B0AE-2442E92F2E8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003443-48FB-4E7F-858E-C93DF63BA5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11/2/2018</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78815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graphicEl>
                                              <a:chart seriesIdx="-3" categoryIdx="-3" bldStep="gridLegend"/>
                                            </p:graphicEl>
                                          </p:spTgt>
                                        </p:tgtEl>
                                        <p:attrNameLst>
                                          <p:attrName>style.visibility</p:attrName>
                                        </p:attrNameLst>
                                      </p:cBhvr>
                                      <p:to>
                                        <p:strVal val="visible"/>
                                      </p:to>
                                    </p:set>
                                    <p:animEffect transition="in" filter="fade">
                                      <p:cBhvr>
                                        <p:cTn id="7" dur="1000"/>
                                        <p:tgtEl>
                                          <p:spTgt spid="4">
                                            <p:graphicEl>
                                              <a:chart seriesIdx="-3" categoryIdx="-3" bldStep="gridLegend"/>
                                            </p:graphicEl>
                                          </p:spTgt>
                                        </p:tgtEl>
                                      </p:cBhvr>
                                    </p:animEffect>
                                    <p:anim calcmode="lin" valueType="num">
                                      <p:cBhvr>
                                        <p:cTn id="8" dur="1000" fill="hold"/>
                                        <p:tgtEl>
                                          <p:spTgt spid="4">
                                            <p:graphicEl>
                                              <a:chart seriesIdx="-3" categoryIdx="-3" bldStep="gridLegend"/>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chart seriesIdx="-3" categoryIdx="-3" bldStep="gridLegend"/>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graphicEl>
                                              <a:chart seriesIdx="0" categoryIdx="-4" bldStep="series"/>
                                            </p:graphicEl>
                                          </p:spTgt>
                                        </p:tgtEl>
                                        <p:attrNameLst>
                                          <p:attrName>style.visibility</p:attrName>
                                        </p:attrNameLst>
                                      </p:cBhvr>
                                      <p:to>
                                        <p:strVal val="visible"/>
                                      </p:to>
                                    </p:set>
                                    <p:animEffect transition="in" filter="fade">
                                      <p:cBhvr>
                                        <p:cTn id="13" dur="1000"/>
                                        <p:tgtEl>
                                          <p:spTgt spid="4">
                                            <p:graphicEl>
                                              <a:chart seriesIdx="0" categoryIdx="-4" bldStep="series"/>
                                            </p:graphicEl>
                                          </p:spTgt>
                                        </p:tgtEl>
                                      </p:cBhvr>
                                    </p:animEffect>
                                    <p:anim calcmode="lin" valueType="num">
                                      <p:cBhvr>
                                        <p:cTn id="14" dur="1000" fill="hold"/>
                                        <p:tgtEl>
                                          <p:spTgt spid="4">
                                            <p:graphicEl>
                                              <a:chart seriesIdx="0" categoryIdx="-4" bldStep="series"/>
                                            </p:graphicEl>
                                          </p:spTgt>
                                        </p:tgtEl>
                                        <p:attrNameLst>
                                          <p:attrName>ppt_x</p:attrName>
                                        </p:attrNameLst>
                                      </p:cBhvr>
                                      <p:tavLst>
                                        <p:tav tm="0">
                                          <p:val>
                                            <p:strVal val="#ppt_x"/>
                                          </p:val>
                                        </p:tav>
                                        <p:tav tm="100000">
                                          <p:val>
                                            <p:strVal val="#ppt_x"/>
                                          </p:val>
                                        </p:tav>
                                      </p:tavLst>
                                    </p:anim>
                                    <p:anim calcmode="lin" valueType="num">
                                      <p:cBhvr>
                                        <p:cTn id="15" dur="1000" fill="hold"/>
                                        <p:tgtEl>
                                          <p:spTgt spid="4">
                                            <p:graphicEl>
                                              <a:chart seriesIdx="0" categoryIdx="-4" bldStep="series"/>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
                                            <p:graphicEl>
                                              <a:chart seriesIdx="1" categoryIdx="-4" bldStep="series"/>
                                            </p:graphicEl>
                                          </p:spTgt>
                                        </p:tgtEl>
                                        <p:attrNameLst>
                                          <p:attrName>style.visibility</p:attrName>
                                        </p:attrNameLst>
                                      </p:cBhvr>
                                      <p:to>
                                        <p:strVal val="visible"/>
                                      </p:to>
                                    </p:set>
                                    <p:animEffect transition="in" filter="fade">
                                      <p:cBhvr>
                                        <p:cTn id="19" dur="1000"/>
                                        <p:tgtEl>
                                          <p:spTgt spid="4">
                                            <p:graphicEl>
                                              <a:chart seriesIdx="1" categoryIdx="-4" bldStep="series"/>
                                            </p:graphicEl>
                                          </p:spTgt>
                                        </p:tgtEl>
                                      </p:cBhvr>
                                    </p:animEffect>
                                    <p:anim calcmode="lin" valueType="num">
                                      <p:cBhvr>
                                        <p:cTn id="20" dur="1000" fill="hold"/>
                                        <p:tgtEl>
                                          <p:spTgt spid="4">
                                            <p:graphicEl>
                                              <a:chart seriesIdx="1" categoryIdx="-4" bldStep="series"/>
                                            </p:graphicEl>
                                          </p:spTgt>
                                        </p:tgtEl>
                                        <p:attrNameLst>
                                          <p:attrName>ppt_x</p:attrName>
                                        </p:attrNameLst>
                                      </p:cBhvr>
                                      <p:tavLst>
                                        <p:tav tm="0">
                                          <p:val>
                                            <p:strVal val="#ppt_x"/>
                                          </p:val>
                                        </p:tav>
                                        <p:tav tm="100000">
                                          <p:val>
                                            <p:strVal val="#ppt_x"/>
                                          </p:val>
                                        </p:tav>
                                      </p:tavLst>
                                    </p:anim>
                                    <p:anim calcmode="lin" valueType="num">
                                      <p:cBhvr>
                                        <p:cTn id="21" dur="1000" fill="hold"/>
                                        <p:tgtEl>
                                          <p:spTgt spid="4">
                                            <p:graphicEl>
                                              <a:chart seriesIdx="1" categoryIdx="-4" bldStep="series"/>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4">
                                            <p:graphicEl>
                                              <a:chart seriesIdx="2" categoryIdx="-4" bldStep="series"/>
                                            </p:graphicEl>
                                          </p:spTgt>
                                        </p:tgtEl>
                                        <p:attrNameLst>
                                          <p:attrName>style.visibility</p:attrName>
                                        </p:attrNameLst>
                                      </p:cBhvr>
                                      <p:to>
                                        <p:strVal val="visible"/>
                                      </p:to>
                                    </p:set>
                                    <p:animEffect transition="in" filter="fade">
                                      <p:cBhvr>
                                        <p:cTn id="25" dur="1000"/>
                                        <p:tgtEl>
                                          <p:spTgt spid="4">
                                            <p:graphicEl>
                                              <a:chart seriesIdx="2" categoryIdx="-4" bldStep="series"/>
                                            </p:graphicEl>
                                          </p:spTgt>
                                        </p:tgtEl>
                                      </p:cBhvr>
                                    </p:animEffect>
                                    <p:anim calcmode="lin" valueType="num">
                                      <p:cBhvr>
                                        <p:cTn id="26" dur="1000" fill="hold"/>
                                        <p:tgtEl>
                                          <p:spTgt spid="4">
                                            <p:graphicEl>
                                              <a:chart seriesIdx="2" categoryIdx="-4" bldStep="series"/>
                                            </p:graphicEl>
                                          </p:spTgt>
                                        </p:tgtEl>
                                        <p:attrNameLst>
                                          <p:attrName>ppt_x</p:attrName>
                                        </p:attrNameLst>
                                      </p:cBhvr>
                                      <p:tavLst>
                                        <p:tav tm="0">
                                          <p:val>
                                            <p:strVal val="#ppt_x"/>
                                          </p:val>
                                        </p:tav>
                                        <p:tav tm="100000">
                                          <p:val>
                                            <p:strVal val="#ppt_x"/>
                                          </p:val>
                                        </p:tav>
                                      </p:tavLst>
                                    </p:anim>
                                    <p:anim calcmode="lin" valueType="num">
                                      <p:cBhvr>
                                        <p:cTn id="27" dur="1000" fill="hold"/>
                                        <p:tgtEl>
                                          <p:spTgt spid="4">
                                            <p:graphicEl>
                                              <a:chart seriesIdx="2" categoryIdx="-4" bldStep="series"/>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Chart bld="series"/>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E7E9"/>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83452470-DECB-4C74-9420-8654058F66F1}"/>
              </a:ext>
            </a:extLst>
          </p:cNvPr>
          <p:cNvGrpSpPr/>
          <p:nvPr/>
        </p:nvGrpSpPr>
        <p:grpSpPr>
          <a:xfrm>
            <a:off x="2456543" y="131812"/>
            <a:ext cx="7278915" cy="937676"/>
            <a:chOff x="2456543" y="131812"/>
            <a:chExt cx="7278915" cy="937676"/>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lumMod val="65000"/>
                    </a:prstClr>
                  </a:solidFill>
                  <a:effectLst/>
                  <a:uLnTx/>
                  <a:uFillTx/>
                  <a:latin typeface="Tw Cen MT" panose="020B0602020104020603" pitchFamily="34" charset="0"/>
                  <a:ea typeface="+mn-ea"/>
                  <a:cs typeface="+mn-cs"/>
                </a:rPr>
                <a:t>W O R K  I N  M A P </a:t>
              </a: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pic>
        <p:nvPicPr>
          <p:cNvPr id="3" name="Picture 2">
            <a:extLst>
              <a:ext uri="{FF2B5EF4-FFF2-40B4-BE49-F238E27FC236}">
                <a16:creationId xmlns:a16="http://schemas.microsoft.com/office/drawing/2014/main" id="{9F89C54C-8427-4B5C-AC9B-2F22D8DEBF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775" y="1492808"/>
            <a:ext cx="10659834" cy="5171360"/>
          </a:xfrm>
          <a:prstGeom prst="rect">
            <a:avLst/>
          </a:prstGeom>
        </p:spPr>
      </p:pic>
      <p:grpSp>
        <p:nvGrpSpPr>
          <p:cNvPr id="122" name="Group 121">
            <a:extLst>
              <a:ext uri="{FF2B5EF4-FFF2-40B4-BE49-F238E27FC236}">
                <a16:creationId xmlns:a16="http://schemas.microsoft.com/office/drawing/2014/main" id="{18B8E6B1-9215-4519-9B3A-0E406EB5408E}"/>
              </a:ext>
            </a:extLst>
          </p:cNvPr>
          <p:cNvGrpSpPr/>
          <p:nvPr/>
        </p:nvGrpSpPr>
        <p:grpSpPr>
          <a:xfrm>
            <a:off x="2684966" y="3326059"/>
            <a:ext cx="454482" cy="454482"/>
            <a:chOff x="8415130" y="2849217"/>
            <a:chExt cx="450574" cy="450574"/>
          </a:xfrm>
        </p:grpSpPr>
        <p:sp>
          <p:nvSpPr>
            <p:cNvPr id="123" name="Teardrop 122">
              <a:extLst>
                <a:ext uri="{FF2B5EF4-FFF2-40B4-BE49-F238E27FC236}">
                  <a16:creationId xmlns:a16="http://schemas.microsoft.com/office/drawing/2014/main" id="{C103449C-7297-4473-B0D8-42D47FC5F07F}"/>
                </a:ext>
              </a:extLst>
            </p:cNvPr>
            <p:cNvSpPr/>
            <p:nvPr/>
          </p:nvSpPr>
          <p:spPr>
            <a:xfrm rot="8100000">
              <a:off x="8415130" y="2849217"/>
              <a:ext cx="450574" cy="450574"/>
            </a:xfrm>
            <a:prstGeom prst="teardrop">
              <a:avLst>
                <a:gd name="adj" fmla="val 124123"/>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4" name="Oval 123">
              <a:extLst>
                <a:ext uri="{FF2B5EF4-FFF2-40B4-BE49-F238E27FC236}">
                  <a16:creationId xmlns:a16="http://schemas.microsoft.com/office/drawing/2014/main" id="{C0C3CE0C-B677-4D39-9582-297F0B6399C5}"/>
                </a:ext>
              </a:extLst>
            </p:cNvPr>
            <p:cNvSpPr/>
            <p:nvPr/>
          </p:nvSpPr>
          <p:spPr>
            <a:xfrm>
              <a:off x="8545167" y="2979254"/>
              <a:ext cx="190500" cy="1905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37" name="Group 136">
            <a:extLst>
              <a:ext uri="{FF2B5EF4-FFF2-40B4-BE49-F238E27FC236}">
                <a16:creationId xmlns:a16="http://schemas.microsoft.com/office/drawing/2014/main" id="{6410F76B-ACE8-482E-9F2E-8C9D0DC19558}"/>
              </a:ext>
            </a:extLst>
          </p:cNvPr>
          <p:cNvGrpSpPr/>
          <p:nvPr/>
        </p:nvGrpSpPr>
        <p:grpSpPr>
          <a:xfrm>
            <a:off x="3531444" y="5790629"/>
            <a:ext cx="454482" cy="454482"/>
            <a:chOff x="8415130" y="2849217"/>
            <a:chExt cx="450574" cy="450574"/>
          </a:xfrm>
        </p:grpSpPr>
        <p:sp>
          <p:nvSpPr>
            <p:cNvPr id="138" name="Teardrop 137">
              <a:extLst>
                <a:ext uri="{FF2B5EF4-FFF2-40B4-BE49-F238E27FC236}">
                  <a16:creationId xmlns:a16="http://schemas.microsoft.com/office/drawing/2014/main" id="{1019AC47-7E19-401E-AD31-23CB33349B9D}"/>
                </a:ext>
              </a:extLst>
            </p:cNvPr>
            <p:cNvSpPr/>
            <p:nvPr/>
          </p:nvSpPr>
          <p:spPr>
            <a:xfrm rot="8100000">
              <a:off x="8415130" y="2849217"/>
              <a:ext cx="450574" cy="450574"/>
            </a:xfrm>
            <a:prstGeom prst="teardrop">
              <a:avLst>
                <a:gd name="adj" fmla="val 124123"/>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9" name="Oval 138">
              <a:extLst>
                <a:ext uri="{FF2B5EF4-FFF2-40B4-BE49-F238E27FC236}">
                  <a16:creationId xmlns:a16="http://schemas.microsoft.com/office/drawing/2014/main" id="{23AA77A5-A5C2-4FF2-89E2-C233C1034116}"/>
                </a:ext>
              </a:extLst>
            </p:cNvPr>
            <p:cNvSpPr/>
            <p:nvPr/>
          </p:nvSpPr>
          <p:spPr>
            <a:xfrm>
              <a:off x="8545167" y="2979254"/>
              <a:ext cx="190500" cy="1905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40" name="Group 139">
            <a:extLst>
              <a:ext uri="{FF2B5EF4-FFF2-40B4-BE49-F238E27FC236}">
                <a16:creationId xmlns:a16="http://schemas.microsoft.com/office/drawing/2014/main" id="{A1A9E2F7-BA82-40F4-9484-07FAFC90D699}"/>
              </a:ext>
            </a:extLst>
          </p:cNvPr>
          <p:cNvGrpSpPr/>
          <p:nvPr/>
        </p:nvGrpSpPr>
        <p:grpSpPr>
          <a:xfrm>
            <a:off x="9375853" y="5168397"/>
            <a:ext cx="454482" cy="454482"/>
            <a:chOff x="8415130" y="2849217"/>
            <a:chExt cx="450574" cy="450574"/>
          </a:xfrm>
        </p:grpSpPr>
        <p:sp>
          <p:nvSpPr>
            <p:cNvPr id="141" name="Teardrop 140">
              <a:extLst>
                <a:ext uri="{FF2B5EF4-FFF2-40B4-BE49-F238E27FC236}">
                  <a16:creationId xmlns:a16="http://schemas.microsoft.com/office/drawing/2014/main" id="{3BED9FCE-65E2-4115-80DD-A60FFE1034A0}"/>
                </a:ext>
              </a:extLst>
            </p:cNvPr>
            <p:cNvSpPr/>
            <p:nvPr/>
          </p:nvSpPr>
          <p:spPr>
            <a:xfrm rot="8100000">
              <a:off x="8415130" y="2849217"/>
              <a:ext cx="450574" cy="450574"/>
            </a:xfrm>
            <a:prstGeom prst="teardrop">
              <a:avLst>
                <a:gd name="adj" fmla="val 124123"/>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2" name="Oval 141">
              <a:extLst>
                <a:ext uri="{FF2B5EF4-FFF2-40B4-BE49-F238E27FC236}">
                  <a16:creationId xmlns:a16="http://schemas.microsoft.com/office/drawing/2014/main" id="{07F44562-D59D-408E-B57D-7ACBE84F1BC0}"/>
                </a:ext>
              </a:extLst>
            </p:cNvPr>
            <p:cNvSpPr/>
            <p:nvPr/>
          </p:nvSpPr>
          <p:spPr>
            <a:xfrm>
              <a:off x="8545167" y="2979254"/>
              <a:ext cx="190500" cy="1905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43" name="Group 142">
            <a:extLst>
              <a:ext uri="{FF2B5EF4-FFF2-40B4-BE49-F238E27FC236}">
                <a16:creationId xmlns:a16="http://schemas.microsoft.com/office/drawing/2014/main" id="{19175456-F332-4C25-BE20-CF36D005179A}"/>
              </a:ext>
            </a:extLst>
          </p:cNvPr>
          <p:cNvGrpSpPr/>
          <p:nvPr/>
        </p:nvGrpSpPr>
        <p:grpSpPr>
          <a:xfrm>
            <a:off x="7876386" y="3410776"/>
            <a:ext cx="454482" cy="454482"/>
            <a:chOff x="8415130" y="2849217"/>
            <a:chExt cx="450574" cy="450574"/>
          </a:xfrm>
        </p:grpSpPr>
        <p:sp>
          <p:nvSpPr>
            <p:cNvPr id="144" name="Teardrop 143">
              <a:extLst>
                <a:ext uri="{FF2B5EF4-FFF2-40B4-BE49-F238E27FC236}">
                  <a16:creationId xmlns:a16="http://schemas.microsoft.com/office/drawing/2014/main" id="{FAFF94B8-C181-4B74-AB79-5E1FE7F043BC}"/>
                </a:ext>
              </a:extLst>
            </p:cNvPr>
            <p:cNvSpPr/>
            <p:nvPr/>
          </p:nvSpPr>
          <p:spPr>
            <a:xfrm rot="8100000">
              <a:off x="8415130" y="2849217"/>
              <a:ext cx="450574" cy="450574"/>
            </a:xfrm>
            <a:prstGeom prst="teardrop">
              <a:avLst>
                <a:gd name="adj" fmla="val 124123"/>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5" name="Oval 144">
              <a:extLst>
                <a:ext uri="{FF2B5EF4-FFF2-40B4-BE49-F238E27FC236}">
                  <a16:creationId xmlns:a16="http://schemas.microsoft.com/office/drawing/2014/main" id="{284A0F20-79CC-42DF-9D0D-9277D1AFE160}"/>
                </a:ext>
              </a:extLst>
            </p:cNvPr>
            <p:cNvSpPr/>
            <p:nvPr/>
          </p:nvSpPr>
          <p:spPr>
            <a:xfrm>
              <a:off x="8545167" y="2979254"/>
              <a:ext cx="190500" cy="1905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46" name="Group 145">
            <a:extLst>
              <a:ext uri="{FF2B5EF4-FFF2-40B4-BE49-F238E27FC236}">
                <a16:creationId xmlns:a16="http://schemas.microsoft.com/office/drawing/2014/main" id="{195D7BEB-A22A-440A-A580-581BACD62571}"/>
              </a:ext>
            </a:extLst>
          </p:cNvPr>
          <p:cNvGrpSpPr/>
          <p:nvPr/>
        </p:nvGrpSpPr>
        <p:grpSpPr>
          <a:xfrm>
            <a:off x="4158285" y="2384345"/>
            <a:ext cx="454482" cy="454482"/>
            <a:chOff x="8415130" y="2849217"/>
            <a:chExt cx="450574" cy="450574"/>
          </a:xfrm>
        </p:grpSpPr>
        <p:sp>
          <p:nvSpPr>
            <p:cNvPr id="147" name="Teardrop 146">
              <a:extLst>
                <a:ext uri="{FF2B5EF4-FFF2-40B4-BE49-F238E27FC236}">
                  <a16:creationId xmlns:a16="http://schemas.microsoft.com/office/drawing/2014/main" id="{64FAAD81-07EF-4B63-859A-3BCEF892160D}"/>
                </a:ext>
              </a:extLst>
            </p:cNvPr>
            <p:cNvSpPr/>
            <p:nvPr/>
          </p:nvSpPr>
          <p:spPr>
            <a:xfrm rot="8100000">
              <a:off x="8415130" y="2849217"/>
              <a:ext cx="450574" cy="450574"/>
            </a:xfrm>
            <a:prstGeom prst="teardrop">
              <a:avLst>
                <a:gd name="adj" fmla="val 124123"/>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8" name="Oval 147">
              <a:extLst>
                <a:ext uri="{FF2B5EF4-FFF2-40B4-BE49-F238E27FC236}">
                  <a16:creationId xmlns:a16="http://schemas.microsoft.com/office/drawing/2014/main" id="{B4D08C75-E6B8-49D5-832B-34125C4ACF53}"/>
                </a:ext>
              </a:extLst>
            </p:cNvPr>
            <p:cNvSpPr/>
            <p:nvPr/>
          </p:nvSpPr>
          <p:spPr>
            <a:xfrm>
              <a:off x="8545167" y="2979254"/>
              <a:ext cx="190500" cy="1905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49" name="Group 148">
            <a:extLst>
              <a:ext uri="{FF2B5EF4-FFF2-40B4-BE49-F238E27FC236}">
                <a16:creationId xmlns:a16="http://schemas.microsoft.com/office/drawing/2014/main" id="{C7012AAB-9E7E-4015-8F6F-9D9D89EF1050}"/>
              </a:ext>
            </a:extLst>
          </p:cNvPr>
          <p:cNvGrpSpPr/>
          <p:nvPr/>
        </p:nvGrpSpPr>
        <p:grpSpPr>
          <a:xfrm>
            <a:off x="9228961" y="3099423"/>
            <a:ext cx="454482" cy="454482"/>
            <a:chOff x="8415130" y="2849217"/>
            <a:chExt cx="450574" cy="450574"/>
          </a:xfrm>
        </p:grpSpPr>
        <p:sp>
          <p:nvSpPr>
            <p:cNvPr id="150" name="Teardrop 149">
              <a:extLst>
                <a:ext uri="{FF2B5EF4-FFF2-40B4-BE49-F238E27FC236}">
                  <a16:creationId xmlns:a16="http://schemas.microsoft.com/office/drawing/2014/main" id="{831B7E62-2009-4927-AD6F-6BCF94FB9A86}"/>
                </a:ext>
              </a:extLst>
            </p:cNvPr>
            <p:cNvSpPr/>
            <p:nvPr/>
          </p:nvSpPr>
          <p:spPr>
            <a:xfrm rot="8100000">
              <a:off x="8415130" y="2849217"/>
              <a:ext cx="450574" cy="450574"/>
            </a:xfrm>
            <a:prstGeom prst="teardrop">
              <a:avLst>
                <a:gd name="adj" fmla="val 124123"/>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1" name="Oval 150">
              <a:extLst>
                <a:ext uri="{FF2B5EF4-FFF2-40B4-BE49-F238E27FC236}">
                  <a16:creationId xmlns:a16="http://schemas.microsoft.com/office/drawing/2014/main" id="{3CF568F7-C970-4A3C-AB02-AA36C66281F3}"/>
                </a:ext>
              </a:extLst>
            </p:cNvPr>
            <p:cNvSpPr/>
            <p:nvPr/>
          </p:nvSpPr>
          <p:spPr>
            <a:xfrm>
              <a:off x="8545167" y="2979254"/>
              <a:ext cx="190500" cy="1905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1" name="Group 160">
            <a:extLst>
              <a:ext uri="{FF2B5EF4-FFF2-40B4-BE49-F238E27FC236}">
                <a16:creationId xmlns:a16="http://schemas.microsoft.com/office/drawing/2014/main" id="{EEC2EEFF-40DC-46A9-BBD0-ABADF28AD42B}"/>
              </a:ext>
            </a:extLst>
          </p:cNvPr>
          <p:cNvGrpSpPr/>
          <p:nvPr/>
        </p:nvGrpSpPr>
        <p:grpSpPr>
          <a:xfrm>
            <a:off x="1990725" y="2154486"/>
            <a:ext cx="921482" cy="1171574"/>
            <a:chOff x="1990725" y="2154485"/>
            <a:chExt cx="921482" cy="1171574"/>
          </a:xfrm>
        </p:grpSpPr>
        <p:cxnSp>
          <p:nvCxnSpPr>
            <p:cNvPr id="153" name="Straight Connector 152">
              <a:extLst>
                <a:ext uri="{FF2B5EF4-FFF2-40B4-BE49-F238E27FC236}">
                  <a16:creationId xmlns:a16="http://schemas.microsoft.com/office/drawing/2014/main" id="{27D0E2B9-11BB-4EB8-BD39-7B6E222EB39E}"/>
                </a:ext>
              </a:extLst>
            </p:cNvPr>
            <p:cNvCxnSpPr>
              <a:cxnSpLocks/>
              <a:stCxn id="123" idx="3"/>
            </p:cNvCxnSpPr>
            <p:nvPr/>
          </p:nvCxnSpPr>
          <p:spPr>
            <a:xfrm flipH="1" flipV="1">
              <a:off x="2269949" y="2154485"/>
              <a:ext cx="642258" cy="1171574"/>
            </a:xfrm>
            <a:prstGeom prst="line">
              <a:avLst/>
            </a:prstGeom>
            <a:ln w="12700">
              <a:solidFill>
                <a:srgbClr val="EF3078"/>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22F7ACD0-C135-423D-AB78-0AB13DE76A9D}"/>
                </a:ext>
              </a:extLst>
            </p:cNvPr>
            <p:cNvCxnSpPr>
              <a:cxnSpLocks/>
            </p:cNvCxnSpPr>
            <p:nvPr/>
          </p:nvCxnSpPr>
          <p:spPr>
            <a:xfrm flipH="1">
              <a:off x="1990725" y="2171151"/>
              <a:ext cx="287084" cy="8176"/>
            </a:xfrm>
            <a:prstGeom prst="line">
              <a:avLst/>
            </a:prstGeom>
            <a:ln w="12700">
              <a:solidFill>
                <a:srgbClr val="EF3078"/>
              </a:solidFill>
            </a:ln>
          </p:spPr>
          <p:style>
            <a:lnRef idx="1">
              <a:schemeClr val="accent1"/>
            </a:lnRef>
            <a:fillRef idx="0">
              <a:schemeClr val="accent1"/>
            </a:fillRef>
            <a:effectRef idx="0">
              <a:schemeClr val="accent1"/>
            </a:effectRef>
            <a:fontRef idx="minor">
              <a:schemeClr val="tx1"/>
            </a:fontRef>
          </p:style>
        </p:cxnSp>
      </p:grpSp>
      <p:grpSp>
        <p:nvGrpSpPr>
          <p:cNvPr id="158" name="Group 157">
            <a:extLst>
              <a:ext uri="{FF2B5EF4-FFF2-40B4-BE49-F238E27FC236}">
                <a16:creationId xmlns:a16="http://schemas.microsoft.com/office/drawing/2014/main" id="{4703431B-757A-43A4-9DDD-EA4E6DF6DF67}"/>
              </a:ext>
            </a:extLst>
          </p:cNvPr>
          <p:cNvGrpSpPr/>
          <p:nvPr/>
        </p:nvGrpSpPr>
        <p:grpSpPr>
          <a:xfrm>
            <a:off x="-98312" y="2001875"/>
            <a:ext cx="2126507" cy="1042268"/>
            <a:chOff x="2600697" y="2916654"/>
            <a:chExt cx="2126507" cy="1042268"/>
          </a:xfrm>
        </p:grpSpPr>
        <p:sp>
          <p:nvSpPr>
            <p:cNvPr id="159" name="TextBox 158">
              <a:extLst>
                <a:ext uri="{FF2B5EF4-FFF2-40B4-BE49-F238E27FC236}">
                  <a16:creationId xmlns:a16="http://schemas.microsoft.com/office/drawing/2014/main" id="{C44862A0-965E-42AB-8779-67AF9E6BEA84}"/>
                </a:ext>
              </a:extLst>
            </p:cNvPr>
            <p:cNvSpPr txBox="1"/>
            <p:nvPr/>
          </p:nvSpPr>
          <p:spPr>
            <a:xfrm>
              <a:off x="2600697" y="2916654"/>
              <a:ext cx="2126507"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EF3078"/>
                  </a:solidFill>
                  <a:effectLst/>
                  <a:uLnTx/>
                  <a:uFillTx/>
                  <a:latin typeface="Tw Cen MT" panose="020B0602020104020603" pitchFamily="34" charset="0"/>
                  <a:ea typeface="+mn-ea"/>
                  <a:cs typeface="+mn-cs"/>
                </a:rPr>
                <a:t>DIGITAL MARKETING</a:t>
              </a:r>
              <a:endParaRPr kumimoji="0" lang="en-US" sz="1600" b="1" i="0" u="none" strike="noStrike" kern="1200" cap="none" spc="0" normalizeH="0" baseline="0" noProof="0" dirty="0">
                <a:ln>
                  <a:noFill/>
                </a:ln>
                <a:solidFill>
                  <a:srgbClr val="EF3078"/>
                </a:solidFill>
                <a:effectLst/>
                <a:uLnTx/>
                <a:uFillTx/>
                <a:latin typeface="Tw Cen MT" panose="020B0602020104020603" pitchFamily="34" charset="0"/>
                <a:ea typeface="+mn-ea"/>
                <a:cs typeface="+mn-cs"/>
              </a:endParaRPr>
            </a:p>
          </p:txBody>
        </p:sp>
        <p:sp>
          <p:nvSpPr>
            <p:cNvPr id="160" name="TextBox 159">
              <a:extLst>
                <a:ext uri="{FF2B5EF4-FFF2-40B4-BE49-F238E27FC236}">
                  <a16:creationId xmlns:a16="http://schemas.microsoft.com/office/drawing/2014/main" id="{E0322766-5599-4307-815D-4F84D6CEA279}"/>
                </a:ext>
              </a:extLst>
            </p:cNvPr>
            <p:cNvSpPr txBox="1"/>
            <p:nvPr/>
          </p:nvSpPr>
          <p:spPr>
            <a:xfrm>
              <a:off x="3151228" y="3127925"/>
              <a:ext cx="155234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A6A6A6"/>
                  </a:solidFill>
                  <a:effectLst/>
                  <a:uLnTx/>
                  <a:uFillTx/>
                  <a:latin typeface="Tw Cen MT" panose="020B0602020104020603" pitchFamily="34" charset="0"/>
                  <a:ea typeface="+mn-ea"/>
                  <a:cs typeface="+mn-cs"/>
                </a:rPr>
                <a:t>Requirement for marketing agents especially for social media advertising.</a:t>
              </a:r>
            </a:p>
          </p:txBody>
        </p:sp>
      </p:grpSp>
      <p:grpSp>
        <p:nvGrpSpPr>
          <p:cNvPr id="162" name="Group 161">
            <a:extLst>
              <a:ext uri="{FF2B5EF4-FFF2-40B4-BE49-F238E27FC236}">
                <a16:creationId xmlns:a16="http://schemas.microsoft.com/office/drawing/2014/main" id="{6B65598D-D10B-4FB6-83E4-387926B45B72}"/>
              </a:ext>
            </a:extLst>
          </p:cNvPr>
          <p:cNvGrpSpPr/>
          <p:nvPr/>
        </p:nvGrpSpPr>
        <p:grpSpPr>
          <a:xfrm>
            <a:off x="2689225" y="5117517"/>
            <a:ext cx="1069460" cy="673113"/>
            <a:chOff x="1138181" y="3048778"/>
            <a:chExt cx="1095767" cy="722694"/>
          </a:xfrm>
        </p:grpSpPr>
        <p:cxnSp>
          <p:nvCxnSpPr>
            <p:cNvPr id="163" name="Straight Connector 162">
              <a:extLst>
                <a:ext uri="{FF2B5EF4-FFF2-40B4-BE49-F238E27FC236}">
                  <a16:creationId xmlns:a16="http://schemas.microsoft.com/office/drawing/2014/main" id="{EC3C0D4D-BA4D-4E14-9D89-E33D3DE167EC}"/>
                </a:ext>
              </a:extLst>
            </p:cNvPr>
            <p:cNvCxnSpPr>
              <a:cxnSpLocks/>
              <a:stCxn id="138" idx="3"/>
            </p:cNvCxnSpPr>
            <p:nvPr/>
          </p:nvCxnSpPr>
          <p:spPr>
            <a:xfrm flipH="1" flipV="1">
              <a:off x="1758628" y="3048778"/>
              <a:ext cx="475320" cy="722694"/>
            </a:xfrm>
            <a:prstGeom prst="line">
              <a:avLst/>
            </a:prstGeom>
            <a:ln w="12700">
              <a:solidFill>
                <a:srgbClr val="EF3078"/>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0067D6AF-5397-4437-AFC6-711136BC1549}"/>
                </a:ext>
              </a:extLst>
            </p:cNvPr>
            <p:cNvCxnSpPr>
              <a:cxnSpLocks/>
            </p:cNvCxnSpPr>
            <p:nvPr/>
          </p:nvCxnSpPr>
          <p:spPr>
            <a:xfrm flipH="1">
              <a:off x="1138181" y="3051537"/>
              <a:ext cx="620448" cy="0"/>
            </a:xfrm>
            <a:prstGeom prst="line">
              <a:avLst/>
            </a:prstGeom>
            <a:ln w="12700">
              <a:solidFill>
                <a:srgbClr val="EF3078"/>
              </a:solidFill>
            </a:ln>
          </p:spPr>
          <p:style>
            <a:lnRef idx="1">
              <a:schemeClr val="accent1"/>
            </a:lnRef>
            <a:fillRef idx="0">
              <a:schemeClr val="accent1"/>
            </a:fillRef>
            <a:effectRef idx="0">
              <a:schemeClr val="accent1"/>
            </a:effectRef>
            <a:fontRef idx="minor">
              <a:schemeClr val="tx1"/>
            </a:fontRef>
          </p:style>
        </p:cxnSp>
      </p:grpSp>
      <p:grpSp>
        <p:nvGrpSpPr>
          <p:cNvPr id="171" name="Group 170">
            <a:extLst>
              <a:ext uri="{FF2B5EF4-FFF2-40B4-BE49-F238E27FC236}">
                <a16:creationId xmlns:a16="http://schemas.microsoft.com/office/drawing/2014/main" id="{8A32C4E8-D0F8-4926-8518-870A7F0E6AC7}"/>
              </a:ext>
            </a:extLst>
          </p:cNvPr>
          <p:cNvGrpSpPr/>
          <p:nvPr/>
        </p:nvGrpSpPr>
        <p:grpSpPr>
          <a:xfrm>
            <a:off x="570337" y="4961092"/>
            <a:ext cx="2126507" cy="899803"/>
            <a:chOff x="2281192" y="2900695"/>
            <a:chExt cx="2126507" cy="899803"/>
          </a:xfrm>
        </p:grpSpPr>
        <p:sp>
          <p:nvSpPr>
            <p:cNvPr id="172" name="TextBox 171">
              <a:extLst>
                <a:ext uri="{FF2B5EF4-FFF2-40B4-BE49-F238E27FC236}">
                  <a16:creationId xmlns:a16="http://schemas.microsoft.com/office/drawing/2014/main" id="{27901CA2-2956-4A5E-8706-A956D35559EF}"/>
                </a:ext>
              </a:extLst>
            </p:cNvPr>
            <p:cNvSpPr txBox="1"/>
            <p:nvPr/>
          </p:nvSpPr>
          <p:spPr>
            <a:xfrm>
              <a:off x="2281192" y="2900695"/>
              <a:ext cx="2126507"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EF3078"/>
                  </a:solidFill>
                  <a:effectLst/>
                  <a:uLnTx/>
                  <a:uFillTx/>
                  <a:latin typeface="Tw Cen MT" panose="020B0602020104020603" pitchFamily="34" charset="0"/>
                  <a:ea typeface="+mn-ea"/>
                  <a:cs typeface="+mn-cs"/>
                </a:rPr>
                <a:t>DATA SCIENCE</a:t>
              </a:r>
            </a:p>
          </p:txBody>
        </p:sp>
        <p:sp>
          <p:nvSpPr>
            <p:cNvPr id="173" name="TextBox 172">
              <a:extLst>
                <a:ext uri="{FF2B5EF4-FFF2-40B4-BE49-F238E27FC236}">
                  <a16:creationId xmlns:a16="http://schemas.microsoft.com/office/drawing/2014/main" id="{A2390591-F4A4-483B-B46D-BDDB261B0416}"/>
                </a:ext>
              </a:extLst>
            </p:cNvPr>
            <p:cNvSpPr txBox="1"/>
            <p:nvPr/>
          </p:nvSpPr>
          <p:spPr>
            <a:xfrm>
              <a:off x="2855359" y="3154167"/>
              <a:ext cx="1552340" cy="646331"/>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A6A6A6"/>
                  </a:solidFill>
                  <a:effectLst/>
                  <a:uLnTx/>
                  <a:uFillTx/>
                  <a:latin typeface="Tw Cen MT" panose="020B0602020104020603" pitchFamily="34" charset="0"/>
                  <a:ea typeface="+mn-ea"/>
                  <a:cs typeface="+mn-cs"/>
                </a:rPr>
                <a:t>Data Scientists are the next generation technical analyst.</a:t>
              </a:r>
            </a:p>
          </p:txBody>
        </p:sp>
      </p:grpSp>
      <p:grpSp>
        <p:nvGrpSpPr>
          <p:cNvPr id="174" name="Group 173">
            <a:extLst>
              <a:ext uri="{FF2B5EF4-FFF2-40B4-BE49-F238E27FC236}">
                <a16:creationId xmlns:a16="http://schemas.microsoft.com/office/drawing/2014/main" id="{DFB4CFEC-6F8F-40D7-85A1-1A38D43E365E}"/>
              </a:ext>
            </a:extLst>
          </p:cNvPr>
          <p:cNvGrpSpPr/>
          <p:nvPr/>
        </p:nvGrpSpPr>
        <p:grpSpPr>
          <a:xfrm>
            <a:off x="3038476" y="1103025"/>
            <a:ext cx="1347050" cy="1281320"/>
            <a:chOff x="1019511" y="2293674"/>
            <a:chExt cx="1347050" cy="1281320"/>
          </a:xfrm>
        </p:grpSpPr>
        <p:cxnSp>
          <p:nvCxnSpPr>
            <p:cNvPr id="175" name="Straight Connector 174">
              <a:extLst>
                <a:ext uri="{FF2B5EF4-FFF2-40B4-BE49-F238E27FC236}">
                  <a16:creationId xmlns:a16="http://schemas.microsoft.com/office/drawing/2014/main" id="{D8E5AE95-F492-448C-A398-969100E66069}"/>
                </a:ext>
              </a:extLst>
            </p:cNvPr>
            <p:cNvCxnSpPr>
              <a:cxnSpLocks/>
              <a:stCxn id="147" idx="3"/>
            </p:cNvCxnSpPr>
            <p:nvPr/>
          </p:nvCxnSpPr>
          <p:spPr>
            <a:xfrm flipH="1" flipV="1">
              <a:off x="1643644" y="2297867"/>
              <a:ext cx="722917" cy="1277127"/>
            </a:xfrm>
            <a:prstGeom prst="line">
              <a:avLst/>
            </a:prstGeom>
            <a:ln w="12700">
              <a:solidFill>
                <a:srgbClr val="EF3078"/>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12F8BA4D-4DD5-4ED2-BE58-EA0CDA7555CD}"/>
                </a:ext>
              </a:extLst>
            </p:cNvPr>
            <p:cNvCxnSpPr>
              <a:cxnSpLocks/>
            </p:cNvCxnSpPr>
            <p:nvPr/>
          </p:nvCxnSpPr>
          <p:spPr>
            <a:xfrm flipH="1">
              <a:off x="1019511" y="2293674"/>
              <a:ext cx="628896" cy="0"/>
            </a:xfrm>
            <a:prstGeom prst="line">
              <a:avLst/>
            </a:prstGeom>
            <a:ln w="12700">
              <a:solidFill>
                <a:srgbClr val="EF3078"/>
              </a:solidFill>
            </a:ln>
          </p:spPr>
          <p:style>
            <a:lnRef idx="1">
              <a:schemeClr val="accent1"/>
            </a:lnRef>
            <a:fillRef idx="0">
              <a:schemeClr val="accent1"/>
            </a:fillRef>
            <a:effectRef idx="0">
              <a:schemeClr val="accent1"/>
            </a:effectRef>
            <a:fontRef idx="minor">
              <a:schemeClr val="tx1"/>
            </a:fontRef>
          </p:style>
        </p:cxnSp>
      </p:grpSp>
      <p:grpSp>
        <p:nvGrpSpPr>
          <p:cNvPr id="179" name="Group 178">
            <a:extLst>
              <a:ext uri="{FF2B5EF4-FFF2-40B4-BE49-F238E27FC236}">
                <a16:creationId xmlns:a16="http://schemas.microsoft.com/office/drawing/2014/main" id="{A146916D-F185-4203-B8C8-3A847F0CCD9F}"/>
              </a:ext>
            </a:extLst>
          </p:cNvPr>
          <p:cNvGrpSpPr/>
          <p:nvPr/>
        </p:nvGrpSpPr>
        <p:grpSpPr>
          <a:xfrm>
            <a:off x="927472" y="943685"/>
            <a:ext cx="2126507" cy="899803"/>
            <a:chOff x="2281192" y="2900695"/>
            <a:chExt cx="2126507" cy="899803"/>
          </a:xfrm>
        </p:grpSpPr>
        <p:sp>
          <p:nvSpPr>
            <p:cNvPr id="180" name="TextBox 179">
              <a:extLst>
                <a:ext uri="{FF2B5EF4-FFF2-40B4-BE49-F238E27FC236}">
                  <a16:creationId xmlns:a16="http://schemas.microsoft.com/office/drawing/2014/main" id="{F6364D02-516D-4C85-82C4-C7156169D57B}"/>
                </a:ext>
              </a:extLst>
            </p:cNvPr>
            <p:cNvSpPr txBox="1"/>
            <p:nvPr/>
          </p:nvSpPr>
          <p:spPr>
            <a:xfrm>
              <a:off x="2281192" y="2900695"/>
              <a:ext cx="2126507"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EF3078"/>
                  </a:solidFill>
                  <a:effectLst/>
                  <a:uLnTx/>
                  <a:uFillTx/>
                  <a:latin typeface="Tw Cen MT" panose="020B0602020104020603" pitchFamily="34" charset="0"/>
                  <a:ea typeface="+mn-ea"/>
                  <a:cs typeface="+mn-cs"/>
                </a:rPr>
                <a:t>W</a:t>
              </a:r>
              <a:r>
                <a:rPr kumimoji="0" lang="en-US" sz="1600" b="1" i="0" u="none" strike="noStrike" kern="1200" cap="none" spc="0" normalizeH="0" baseline="0" noProof="0" dirty="0">
                  <a:ln>
                    <a:noFill/>
                  </a:ln>
                  <a:solidFill>
                    <a:srgbClr val="EF3078"/>
                  </a:solidFill>
                  <a:effectLst/>
                  <a:uLnTx/>
                  <a:uFillTx/>
                  <a:latin typeface="Tw Cen MT" panose="020B0602020104020603" pitchFamily="34" charset="0"/>
                  <a:ea typeface="+mn-ea"/>
                  <a:cs typeface="+mn-cs"/>
                </a:rPr>
                <a:t>EB DEVELOPMENT</a:t>
              </a:r>
            </a:p>
          </p:txBody>
        </p:sp>
        <p:sp>
          <p:nvSpPr>
            <p:cNvPr id="181" name="TextBox 180">
              <a:extLst>
                <a:ext uri="{FF2B5EF4-FFF2-40B4-BE49-F238E27FC236}">
                  <a16:creationId xmlns:a16="http://schemas.microsoft.com/office/drawing/2014/main" id="{83BC98BA-7CEE-4E4A-9571-5EF527378854}"/>
                </a:ext>
              </a:extLst>
            </p:cNvPr>
            <p:cNvSpPr txBox="1"/>
            <p:nvPr/>
          </p:nvSpPr>
          <p:spPr>
            <a:xfrm>
              <a:off x="2855359" y="3154167"/>
              <a:ext cx="1552340" cy="646331"/>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A6A6A6"/>
                  </a:solidFill>
                  <a:effectLst/>
                  <a:uLnTx/>
                  <a:uFillTx/>
                  <a:latin typeface="Tw Cen MT" panose="020B0602020104020603" pitchFamily="34" charset="0"/>
                  <a:ea typeface="+mn-ea"/>
                  <a:cs typeface="+mn-cs"/>
                </a:rPr>
                <a:t>Highly demanded for job opportunities for web developers</a:t>
              </a:r>
            </a:p>
          </p:txBody>
        </p:sp>
      </p:grpSp>
      <p:grpSp>
        <p:nvGrpSpPr>
          <p:cNvPr id="182" name="Group 181">
            <a:extLst>
              <a:ext uri="{FF2B5EF4-FFF2-40B4-BE49-F238E27FC236}">
                <a16:creationId xmlns:a16="http://schemas.microsoft.com/office/drawing/2014/main" id="{444C309F-68F3-47C1-9A7E-7BF99A438B2D}"/>
              </a:ext>
            </a:extLst>
          </p:cNvPr>
          <p:cNvGrpSpPr/>
          <p:nvPr/>
        </p:nvGrpSpPr>
        <p:grpSpPr>
          <a:xfrm>
            <a:off x="9598414" y="4596724"/>
            <a:ext cx="358312" cy="571676"/>
            <a:chOff x="2181990" y="2642680"/>
            <a:chExt cx="770897" cy="510648"/>
          </a:xfrm>
        </p:grpSpPr>
        <p:cxnSp>
          <p:nvCxnSpPr>
            <p:cNvPr id="183" name="Straight Connector 182">
              <a:extLst>
                <a:ext uri="{FF2B5EF4-FFF2-40B4-BE49-F238E27FC236}">
                  <a16:creationId xmlns:a16="http://schemas.microsoft.com/office/drawing/2014/main" id="{62C6B56F-FD93-4F88-867D-EAE0605BAE0E}"/>
                </a:ext>
              </a:extLst>
            </p:cNvPr>
            <p:cNvCxnSpPr>
              <a:cxnSpLocks/>
              <a:stCxn id="141" idx="3"/>
            </p:cNvCxnSpPr>
            <p:nvPr/>
          </p:nvCxnSpPr>
          <p:spPr>
            <a:xfrm flipH="1" flipV="1">
              <a:off x="2181990" y="2654289"/>
              <a:ext cx="10069" cy="499039"/>
            </a:xfrm>
            <a:prstGeom prst="line">
              <a:avLst/>
            </a:prstGeom>
            <a:ln w="12700">
              <a:solidFill>
                <a:srgbClr val="EF3078"/>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E83E3E17-5504-4C78-8399-17D15B7F3FCB}"/>
                </a:ext>
              </a:extLst>
            </p:cNvPr>
            <p:cNvCxnSpPr>
              <a:cxnSpLocks/>
            </p:cNvCxnSpPr>
            <p:nvPr/>
          </p:nvCxnSpPr>
          <p:spPr>
            <a:xfrm flipH="1">
              <a:off x="2181990" y="2642680"/>
              <a:ext cx="770897" cy="0"/>
            </a:xfrm>
            <a:prstGeom prst="line">
              <a:avLst/>
            </a:prstGeom>
            <a:ln w="12700">
              <a:solidFill>
                <a:srgbClr val="EF3078"/>
              </a:solidFill>
            </a:ln>
          </p:spPr>
          <p:style>
            <a:lnRef idx="1">
              <a:schemeClr val="accent1"/>
            </a:lnRef>
            <a:fillRef idx="0">
              <a:schemeClr val="accent1"/>
            </a:fillRef>
            <a:effectRef idx="0">
              <a:schemeClr val="accent1"/>
            </a:effectRef>
            <a:fontRef idx="minor">
              <a:schemeClr val="tx1"/>
            </a:fontRef>
          </p:style>
        </p:cxnSp>
      </p:grpSp>
      <p:grpSp>
        <p:nvGrpSpPr>
          <p:cNvPr id="189" name="Group 188">
            <a:extLst>
              <a:ext uri="{FF2B5EF4-FFF2-40B4-BE49-F238E27FC236}">
                <a16:creationId xmlns:a16="http://schemas.microsoft.com/office/drawing/2014/main" id="{20A11F83-C190-4E4E-877E-0E168393E12E}"/>
              </a:ext>
            </a:extLst>
          </p:cNvPr>
          <p:cNvGrpSpPr/>
          <p:nvPr/>
        </p:nvGrpSpPr>
        <p:grpSpPr>
          <a:xfrm>
            <a:off x="9861123" y="4427447"/>
            <a:ext cx="2569612" cy="1072738"/>
            <a:chOff x="1967915" y="2834142"/>
            <a:chExt cx="2569612" cy="1072738"/>
          </a:xfrm>
        </p:grpSpPr>
        <p:sp>
          <p:nvSpPr>
            <p:cNvPr id="190" name="TextBox 189">
              <a:extLst>
                <a:ext uri="{FF2B5EF4-FFF2-40B4-BE49-F238E27FC236}">
                  <a16:creationId xmlns:a16="http://schemas.microsoft.com/office/drawing/2014/main" id="{8FA451B1-6005-42B5-929B-C0D50E1A8427}"/>
                </a:ext>
              </a:extLst>
            </p:cNvPr>
            <p:cNvSpPr txBox="1"/>
            <p:nvPr/>
          </p:nvSpPr>
          <p:spPr>
            <a:xfrm>
              <a:off x="1967915" y="2834142"/>
              <a:ext cx="256961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EF3078"/>
                  </a:solidFill>
                  <a:effectLst/>
                  <a:uLnTx/>
                  <a:uFillTx/>
                  <a:latin typeface="Tw Cen MT" panose="020B0602020104020603" pitchFamily="34" charset="0"/>
                  <a:ea typeface="+mn-ea"/>
                  <a:cs typeface="+mn-cs"/>
                </a:rPr>
                <a:t>ARTIFICIAL INTELLIGENCE</a:t>
              </a:r>
            </a:p>
          </p:txBody>
        </p:sp>
        <p:sp>
          <p:nvSpPr>
            <p:cNvPr id="191" name="TextBox 190">
              <a:extLst>
                <a:ext uri="{FF2B5EF4-FFF2-40B4-BE49-F238E27FC236}">
                  <a16:creationId xmlns:a16="http://schemas.microsoft.com/office/drawing/2014/main" id="{6F4F0D51-3D06-4C2B-BA4B-F83BDC169F7A}"/>
                </a:ext>
              </a:extLst>
            </p:cNvPr>
            <p:cNvSpPr txBox="1"/>
            <p:nvPr/>
          </p:nvSpPr>
          <p:spPr>
            <a:xfrm>
              <a:off x="2098359" y="3075883"/>
              <a:ext cx="1552340"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A6A6A6"/>
                  </a:solidFill>
                  <a:effectLst/>
                  <a:uLnTx/>
                  <a:uFillTx/>
                  <a:latin typeface="Tw Cen MT" panose="020B0602020104020603" pitchFamily="34" charset="0"/>
                  <a:ea typeface="+mn-ea"/>
                  <a:cs typeface="+mn-cs"/>
                </a:rPr>
                <a:t>AI is the latest trend in the technical development market demands.</a:t>
              </a:r>
            </a:p>
          </p:txBody>
        </p:sp>
      </p:grpSp>
      <p:grpSp>
        <p:nvGrpSpPr>
          <p:cNvPr id="193" name="Group 192">
            <a:extLst>
              <a:ext uri="{FF2B5EF4-FFF2-40B4-BE49-F238E27FC236}">
                <a16:creationId xmlns:a16="http://schemas.microsoft.com/office/drawing/2014/main" id="{E98A956F-6005-4D7D-BD2B-F849E871CAA2}"/>
              </a:ext>
            </a:extLst>
          </p:cNvPr>
          <p:cNvGrpSpPr/>
          <p:nvPr/>
        </p:nvGrpSpPr>
        <p:grpSpPr>
          <a:xfrm>
            <a:off x="9485579" y="2203165"/>
            <a:ext cx="532308" cy="894065"/>
            <a:chOff x="2580403" y="2353136"/>
            <a:chExt cx="860704" cy="876313"/>
          </a:xfrm>
        </p:grpSpPr>
        <p:cxnSp>
          <p:nvCxnSpPr>
            <p:cNvPr id="194" name="Straight Connector 193">
              <a:extLst>
                <a:ext uri="{FF2B5EF4-FFF2-40B4-BE49-F238E27FC236}">
                  <a16:creationId xmlns:a16="http://schemas.microsoft.com/office/drawing/2014/main" id="{AB74F2C5-D780-487E-81C0-2180391A032E}"/>
                </a:ext>
              </a:extLst>
            </p:cNvPr>
            <p:cNvCxnSpPr>
              <a:cxnSpLocks/>
            </p:cNvCxnSpPr>
            <p:nvPr/>
          </p:nvCxnSpPr>
          <p:spPr>
            <a:xfrm flipV="1">
              <a:off x="2580403" y="2353136"/>
              <a:ext cx="318159" cy="876313"/>
            </a:xfrm>
            <a:prstGeom prst="line">
              <a:avLst/>
            </a:prstGeom>
            <a:ln w="12700">
              <a:solidFill>
                <a:srgbClr val="EF3078"/>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A66E808F-1BDC-4587-B0DE-A9F28D129AF4}"/>
                </a:ext>
              </a:extLst>
            </p:cNvPr>
            <p:cNvCxnSpPr>
              <a:cxnSpLocks/>
            </p:cNvCxnSpPr>
            <p:nvPr/>
          </p:nvCxnSpPr>
          <p:spPr>
            <a:xfrm flipH="1">
              <a:off x="2896181" y="2358337"/>
              <a:ext cx="544926" cy="0"/>
            </a:xfrm>
            <a:prstGeom prst="line">
              <a:avLst/>
            </a:prstGeom>
            <a:ln w="12700">
              <a:solidFill>
                <a:srgbClr val="EF3078"/>
              </a:solidFill>
            </a:ln>
          </p:spPr>
          <p:style>
            <a:lnRef idx="1">
              <a:schemeClr val="accent1"/>
            </a:lnRef>
            <a:fillRef idx="0">
              <a:schemeClr val="accent1"/>
            </a:fillRef>
            <a:effectRef idx="0">
              <a:schemeClr val="accent1"/>
            </a:effectRef>
            <a:fontRef idx="minor">
              <a:schemeClr val="tx1"/>
            </a:fontRef>
          </p:style>
        </p:cxnSp>
      </p:grpSp>
      <p:grpSp>
        <p:nvGrpSpPr>
          <p:cNvPr id="200" name="Group 199">
            <a:extLst>
              <a:ext uri="{FF2B5EF4-FFF2-40B4-BE49-F238E27FC236}">
                <a16:creationId xmlns:a16="http://schemas.microsoft.com/office/drawing/2014/main" id="{3CEC62BD-9BB1-462B-BFE3-D47CB89C6D10}"/>
              </a:ext>
            </a:extLst>
          </p:cNvPr>
          <p:cNvGrpSpPr/>
          <p:nvPr/>
        </p:nvGrpSpPr>
        <p:grpSpPr>
          <a:xfrm>
            <a:off x="9972605" y="2032502"/>
            <a:ext cx="2315294" cy="884951"/>
            <a:chOff x="1825079" y="2887406"/>
            <a:chExt cx="2315294" cy="884951"/>
          </a:xfrm>
        </p:grpSpPr>
        <p:sp>
          <p:nvSpPr>
            <p:cNvPr id="201" name="TextBox 200">
              <a:extLst>
                <a:ext uri="{FF2B5EF4-FFF2-40B4-BE49-F238E27FC236}">
                  <a16:creationId xmlns:a16="http://schemas.microsoft.com/office/drawing/2014/main" id="{5959AE77-BB29-43CA-B481-3F57A0C268FB}"/>
                </a:ext>
              </a:extLst>
            </p:cNvPr>
            <p:cNvSpPr txBox="1"/>
            <p:nvPr/>
          </p:nvSpPr>
          <p:spPr>
            <a:xfrm>
              <a:off x="1825079" y="2887406"/>
              <a:ext cx="231529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EF3078"/>
                  </a:solidFill>
                  <a:effectLst/>
                  <a:uLnTx/>
                  <a:uFillTx/>
                  <a:latin typeface="Tw Cen MT" panose="020B0602020104020603" pitchFamily="34" charset="0"/>
                  <a:ea typeface="+mn-ea"/>
                  <a:cs typeface="+mn-cs"/>
                </a:rPr>
                <a:t>ANDROID APPLICATION</a:t>
              </a:r>
            </a:p>
          </p:txBody>
        </p:sp>
        <p:sp>
          <p:nvSpPr>
            <p:cNvPr id="202" name="TextBox 201">
              <a:extLst>
                <a:ext uri="{FF2B5EF4-FFF2-40B4-BE49-F238E27FC236}">
                  <a16:creationId xmlns:a16="http://schemas.microsoft.com/office/drawing/2014/main" id="{27314351-1120-4B91-AD4B-AEC85A92279C}"/>
                </a:ext>
              </a:extLst>
            </p:cNvPr>
            <p:cNvSpPr txBox="1"/>
            <p:nvPr/>
          </p:nvSpPr>
          <p:spPr>
            <a:xfrm>
              <a:off x="1957000" y="3126026"/>
              <a:ext cx="1866634"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A6A6A6"/>
                  </a:solidFill>
                  <a:effectLst/>
                  <a:uLnTx/>
                  <a:uFillTx/>
                  <a:latin typeface="Tw Cen MT" panose="020B0602020104020603" pitchFamily="34" charset="0"/>
                  <a:ea typeface="+mn-ea"/>
                  <a:cs typeface="+mn-cs"/>
                </a:rPr>
                <a:t>Android app developers for designing e-commerce apps</a:t>
              </a:r>
            </a:p>
          </p:txBody>
        </p:sp>
      </p:grpSp>
      <p:grpSp>
        <p:nvGrpSpPr>
          <p:cNvPr id="203" name="Group 202">
            <a:extLst>
              <a:ext uri="{FF2B5EF4-FFF2-40B4-BE49-F238E27FC236}">
                <a16:creationId xmlns:a16="http://schemas.microsoft.com/office/drawing/2014/main" id="{2F21DC7F-9B83-455E-9808-4984A7AD1AF1}"/>
              </a:ext>
            </a:extLst>
          </p:cNvPr>
          <p:cNvGrpSpPr/>
          <p:nvPr/>
        </p:nvGrpSpPr>
        <p:grpSpPr>
          <a:xfrm>
            <a:off x="8100276" y="1452961"/>
            <a:ext cx="1142949" cy="1985369"/>
            <a:chOff x="2580403" y="1244082"/>
            <a:chExt cx="1142949" cy="1985369"/>
          </a:xfrm>
        </p:grpSpPr>
        <p:cxnSp>
          <p:nvCxnSpPr>
            <p:cNvPr id="204" name="Straight Connector 203">
              <a:extLst>
                <a:ext uri="{FF2B5EF4-FFF2-40B4-BE49-F238E27FC236}">
                  <a16:creationId xmlns:a16="http://schemas.microsoft.com/office/drawing/2014/main" id="{989863A2-DC86-4C1B-ADDA-ADB6966D41AF}"/>
                </a:ext>
              </a:extLst>
            </p:cNvPr>
            <p:cNvCxnSpPr>
              <a:cxnSpLocks/>
            </p:cNvCxnSpPr>
            <p:nvPr/>
          </p:nvCxnSpPr>
          <p:spPr>
            <a:xfrm flipV="1">
              <a:off x="2580403" y="1244082"/>
              <a:ext cx="794241" cy="1985369"/>
            </a:xfrm>
            <a:prstGeom prst="line">
              <a:avLst/>
            </a:prstGeom>
            <a:ln w="12700">
              <a:solidFill>
                <a:srgbClr val="EF3078"/>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932125E6-FB36-40CA-8388-4E813A290662}"/>
                </a:ext>
              </a:extLst>
            </p:cNvPr>
            <p:cNvCxnSpPr>
              <a:cxnSpLocks/>
            </p:cNvCxnSpPr>
            <p:nvPr/>
          </p:nvCxnSpPr>
          <p:spPr>
            <a:xfrm flipH="1">
              <a:off x="3374644" y="1244082"/>
              <a:ext cx="348708" cy="0"/>
            </a:xfrm>
            <a:prstGeom prst="line">
              <a:avLst/>
            </a:prstGeom>
            <a:ln w="12700">
              <a:solidFill>
                <a:srgbClr val="EF3078"/>
              </a:solidFill>
            </a:ln>
          </p:spPr>
          <p:style>
            <a:lnRef idx="1">
              <a:schemeClr val="accent1"/>
            </a:lnRef>
            <a:fillRef idx="0">
              <a:schemeClr val="accent1"/>
            </a:fillRef>
            <a:effectRef idx="0">
              <a:schemeClr val="accent1"/>
            </a:effectRef>
            <a:fontRef idx="minor">
              <a:schemeClr val="tx1"/>
            </a:fontRef>
          </p:style>
        </p:cxnSp>
      </p:grpSp>
      <p:grpSp>
        <p:nvGrpSpPr>
          <p:cNvPr id="208" name="Group 207">
            <a:extLst>
              <a:ext uri="{FF2B5EF4-FFF2-40B4-BE49-F238E27FC236}">
                <a16:creationId xmlns:a16="http://schemas.microsoft.com/office/drawing/2014/main" id="{6922ABF2-1033-4987-8832-62AF320AC715}"/>
              </a:ext>
            </a:extLst>
          </p:cNvPr>
          <p:cNvGrpSpPr/>
          <p:nvPr/>
        </p:nvGrpSpPr>
        <p:grpSpPr>
          <a:xfrm>
            <a:off x="9211754" y="1270779"/>
            <a:ext cx="2126507" cy="900373"/>
            <a:chOff x="2405041" y="2900695"/>
            <a:chExt cx="2126507" cy="900373"/>
          </a:xfrm>
        </p:grpSpPr>
        <p:sp>
          <p:nvSpPr>
            <p:cNvPr id="209" name="TextBox 208">
              <a:extLst>
                <a:ext uri="{FF2B5EF4-FFF2-40B4-BE49-F238E27FC236}">
                  <a16:creationId xmlns:a16="http://schemas.microsoft.com/office/drawing/2014/main" id="{54F57E79-BE40-4C5F-BBAD-2509286F838A}"/>
                </a:ext>
              </a:extLst>
            </p:cNvPr>
            <p:cNvSpPr txBox="1"/>
            <p:nvPr/>
          </p:nvSpPr>
          <p:spPr>
            <a:xfrm>
              <a:off x="2405041" y="2900695"/>
              <a:ext cx="2126507"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EF3078"/>
                  </a:solidFill>
                  <a:effectLst/>
                  <a:uLnTx/>
                  <a:uFillTx/>
                  <a:latin typeface="Tw Cen MT" panose="020B0602020104020603" pitchFamily="34" charset="0"/>
                  <a:ea typeface="+mn-ea"/>
                  <a:cs typeface="+mn-cs"/>
                </a:rPr>
                <a:t>MACHINE LEARNING</a:t>
              </a:r>
            </a:p>
          </p:txBody>
        </p:sp>
        <p:sp>
          <p:nvSpPr>
            <p:cNvPr id="210" name="TextBox 209">
              <a:extLst>
                <a:ext uri="{FF2B5EF4-FFF2-40B4-BE49-F238E27FC236}">
                  <a16:creationId xmlns:a16="http://schemas.microsoft.com/office/drawing/2014/main" id="{92352169-48BF-400E-9B0B-8FEDB035BE9B}"/>
                </a:ext>
              </a:extLst>
            </p:cNvPr>
            <p:cNvSpPr txBox="1"/>
            <p:nvPr/>
          </p:nvSpPr>
          <p:spPr>
            <a:xfrm>
              <a:off x="2472582" y="3154737"/>
              <a:ext cx="1866634"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A6A6A6"/>
                  </a:solidFill>
                  <a:effectLst/>
                  <a:uLnTx/>
                  <a:uFillTx/>
                  <a:latin typeface="Tw Cen MT" panose="020B0602020104020603" pitchFamily="34" charset="0"/>
                  <a:ea typeface="+mn-ea"/>
                  <a:cs typeface="+mn-cs"/>
                </a:rPr>
                <a:t>Technological developer in Machine learning industry.</a:t>
              </a:r>
            </a:p>
          </p:txBody>
        </p:sp>
      </p:grpSp>
      <p:pic>
        <p:nvPicPr>
          <p:cNvPr id="65" name="Picture 64">
            <a:extLst>
              <a:ext uri="{FF2B5EF4-FFF2-40B4-BE49-F238E27FC236}">
                <a16:creationId xmlns:a16="http://schemas.microsoft.com/office/drawing/2014/main" id="{A742A735-37A6-47B7-80C0-90178E15B639}"/>
              </a:ext>
            </a:extLst>
          </p:cNvPr>
          <p:cNvPicPr>
            <a:picLocks noChangeAspect="1"/>
          </p:cNvPicPr>
          <p:nvPr/>
        </p:nvPicPr>
        <p:blipFill>
          <a:blip r:embed="rId3">
            <a:duotone>
              <a:schemeClr val="accent2">
                <a:shade val="45000"/>
                <a:satMod val="135000"/>
              </a:schemeClr>
              <a:prstClr val="white"/>
            </a:duotone>
          </a:blip>
          <a:stretch>
            <a:fillRect/>
          </a:stretch>
        </p:blipFill>
        <p:spPr>
          <a:xfrm>
            <a:off x="11082446" y="5917066"/>
            <a:ext cx="1243692" cy="1243692"/>
          </a:xfrm>
          <a:prstGeom prst="rect">
            <a:avLst/>
          </a:prstGeom>
        </p:spPr>
      </p:pic>
    </p:spTree>
    <p:extLst>
      <p:ext uri="{BB962C8B-B14F-4D97-AF65-F5344CB8AC3E}">
        <p14:creationId xmlns:p14="http://schemas.microsoft.com/office/powerpoint/2010/main" val="653562201"/>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500"/>
                                        <p:tgtEl>
                                          <p:spTgt spid="146"/>
                                        </p:tgtEl>
                                      </p:cBhvr>
                                    </p:animEffect>
                                    <p:anim calcmode="lin" valueType="num">
                                      <p:cBhvr>
                                        <p:cTn id="8" dur="500" fill="hold"/>
                                        <p:tgtEl>
                                          <p:spTgt spid="146"/>
                                        </p:tgtEl>
                                        <p:attrNameLst>
                                          <p:attrName>ppt_x</p:attrName>
                                        </p:attrNameLst>
                                      </p:cBhvr>
                                      <p:tavLst>
                                        <p:tav tm="0">
                                          <p:val>
                                            <p:strVal val="#ppt_x"/>
                                          </p:val>
                                        </p:tav>
                                        <p:tav tm="100000">
                                          <p:val>
                                            <p:strVal val="#ppt_x"/>
                                          </p:val>
                                        </p:tav>
                                      </p:tavLst>
                                    </p:anim>
                                    <p:anim calcmode="lin" valueType="num">
                                      <p:cBhvr>
                                        <p:cTn id="9" dur="500" fill="hold"/>
                                        <p:tgtEl>
                                          <p:spTgt spid="14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174"/>
                                        </p:tgtEl>
                                        <p:attrNameLst>
                                          <p:attrName>style.visibility</p:attrName>
                                        </p:attrNameLst>
                                      </p:cBhvr>
                                      <p:to>
                                        <p:strVal val="visible"/>
                                      </p:to>
                                    </p:set>
                                    <p:animEffect transition="in" filter="wipe(right)">
                                      <p:cBhvr>
                                        <p:cTn id="13" dur="500"/>
                                        <p:tgtEl>
                                          <p:spTgt spid="174"/>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179"/>
                                        </p:tgtEl>
                                        <p:attrNameLst>
                                          <p:attrName>style.visibility</p:attrName>
                                        </p:attrNameLst>
                                      </p:cBhvr>
                                      <p:to>
                                        <p:strVal val="visible"/>
                                      </p:to>
                                    </p:set>
                                    <p:anim calcmode="lin" valueType="num">
                                      <p:cBhvr>
                                        <p:cTn id="17" dur="500" fill="hold"/>
                                        <p:tgtEl>
                                          <p:spTgt spid="179"/>
                                        </p:tgtEl>
                                        <p:attrNameLst>
                                          <p:attrName>ppt_w</p:attrName>
                                        </p:attrNameLst>
                                      </p:cBhvr>
                                      <p:tavLst>
                                        <p:tav tm="0">
                                          <p:val>
                                            <p:fltVal val="0"/>
                                          </p:val>
                                        </p:tav>
                                        <p:tav tm="100000">
                                          <p:val>
                                            <p:strVal val="#ppt_w"/>
                                          </p:val>
                                        </p:tav>
                                      </p:tavLst>
                                    </p:anim>
                                    <p:anim calcmode="lin" valueType="num">
                                      <p:cBhvr>
                                        <p:cTn id="18" dur="500" fill="hold"/>
                                        <p:tgtEl>
                                          <p:spTgt spid="179"/>
                                        </p:tgtEl>
                                        <p:attrNameLst>
                                          <p:attrName>ppt_h</p:attrName>
                                        </p:attrNameLst>
                                      </p:cBhvr>
                                      <p:tavLst>
                                        <p:tav tm="0">
                                          <p:val>
                                            <p:fltVal val="0"/>
                                          </p:val>
                                        </p:tav>
                                        <p:tav tm="100000">
                                          <p:val>
                                            <p:strVal val="#ppt_h"/>
                                          </p:val>
                                        </p:tav>
                                      </p:tavLst>
                                    </p:anim>
                                    <p:animEffect transition="in" filter="fade">
                                      <p:cBhvr>
                                        <p:cTn id="19" dur="500"/>
                                        <p:tgtEl>
                                          <p:spTgt spid="179"/>
                                        </p:tgtEl>
                                      </p:cBhvr>
                                    </p:animEffect>
                                  </p:childTnLst>
                                </p:cTn>
                              </p:par>
                            </p:childTnLst>
                          </p:cTn>
                        </p:par>
                        <p:par>
                          <p:cTn id="20" fill="hold">
                            <p:stCondLst>
                              <p:cond delay="1500"/>
                            </p:stCondLst>
                            <p:childTnLst>
                              <p:par>
                                <p:cTn id="21" presetID="47" presetClass="entr" presetSubtype="0" fill="hold" nodeType="afterEffect">
                                  <p:stCondLst>
                                    <p:cond delay="0"/>
                                  </p:stCondLst>
                                  <p:childTnLst>
                                    <p:set>
                                      <p:cBhvr>
                                        <p:cTn id="22" dur="1" fill="hold">
                                          <p:stCondLst>
                                            <p:cond delay="0"/>
                                          </p:stCondLst>
                                        </p:cTn>
                                        <p:tgtEl>
                                          <p:spTgt spid="122"/>
                                        </p:tgtEl>
                                        <p:attrNameLst>
                                          <p:attrName>style.visibility</p:attrName>
                                        </p:attrNameLst>
                                      </p:cBhvr>
                                      <p:to>
                                        <p:strVal val="visible"/>
                                      </p:to>
                                    </p:set>
                                    <p:animEffect transition="in" filter="fade">
                                      <p:cBhvr>
                                        <p:cTn id="23" dur="500"/>
                                        <p:tgtEl>
                                          <p:spTgt spid="122"/>
                                        </p:tgtEl>
                                      </p:cBhvr>
                                    </p:animEffect>
                                    <p:anim calcmode="lin" valueType="num">
                                      <p:cBhvr>
                                        <p:cTn id="24" dur="500" fill="hold"/>
                                        <p:tgtEl>
                                          <p:spTgt spid="122"/>
                                        </p:tgtEl>
                                        <p:attrNameLst>
                                          <p:attrName>ppt_x</p:attrName>
                                        </p:attrNameLst>
                                      </p:cBhvr>
                                      <p:tavLst>
                                        <p:tav tm="0">
                                          <p:val>
                                            <p:strVal val="#ppt_x"/>
                                          </p:val>
                                        </p:tav>
                                        <p:tav tm="100000">
                                          <p:val>
                                            <p:strVal val="#ppt_x"/>
                                          </p:val>
                                        </p:tav>
                                      </p:tavLst>
                                    </p:anim>
                                    <p:anim calcmode="lin" valueType="num">
                                      <p:cBhvr>
                                        <p:cTn id="25" dur="500" fill="hold"/>
                                        <p:tgtEl>
                                          <p:spTgt spid="122"/>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22" presetClass="entr" presetSubtype="2" fill="hold" nodeType="afterEffect">
                                  <p:stCondLst>
                                    <p:cond delay="0"/>
                                  </p:stCondLst>
                                  <p:childTnLst>
                                    <p:set>
                                      <p:cBhvr>
                                        <p:cTn id="28" dur="1" fill="hold">
                                          <p:stCondLst>
                                            <p:cond delay="0"/>
                                          </p:stCondLst>
                                        </p:cTn>
                                        <p:tgtEl>
                                          <p:spTgt spid="161"/>
                                        </p:tgtEl>
                                        <p:attrNameLst>
                                          <p:attrName>style.visibility</p:attrName>
                                        </p:attrNameLst>
                                      </p:cBhvr>
                                      <p:to>
                                        <p:strVal val="visible"/>
                                      </p:to>
                                    </p:set>
                                    <p:animEffect transition="in" filter="wipe(right)">
                                      <p:cBhvr>
                                        <p:cTn id="29" dur="500"/>
                                        <p:tgtEl>
                                          <p:spTgt spid="161"/>
                                        </p:tgtEl>
                                      </p:cBhvr>
                                    </p:animEffect>
                                  </p:childTnLst>
                                </p:cTn>
                              </p:par>
                            </p:childTnLst>
                          </p:cTn>
                        </p:par>
                        <p:par>
                          <p:cTn id="30" fill="hold">
                            <p:stCondLst>
                              <p:cond delay="2500"/>
                            </p:stCondLst>
                            <p:childTnLst>
                              <p:par>
                                <p:cTn id="31" presetID="53" presetClass="entr" presetSubtype="16" fill="hold" nodeType="afterEffect">
                                  <p:stCondLst>
                                    <p:cond delay="0"/>
                                  </p:stCondLst>
                                  <p:childTnLst>
                                    <p:set>
                                      <p:cBhvr>
                                        <p:cTn id="32" dur="1" fill="hold">
                                          <p:stCondLst>
                                            <p:cond delay="0"/>
                                          </p:stCondLst>
                                        </p:cTn>
                                        <p:tgtEl>
                                          <p:spTgt spid="158"/>
                                        </p:tgtEl>
                                        <p:attrNameLst>
                                          <p:attrName>style.visibility</p:attrName>
                                        </p:attrNameLst>
                                      </p:cBhvr>
                                      <p:to>
                                        <p:strVal val="visible"/>
                                      </p:to>
                                    </p:set>
                                    <p:anim calcmode="lin" valueType="num">
                                      <p:cBhvr>
                                        <p:cTn id="33" dur="500" fill="hold"/>
                                        <p:tgtEl>
                                          <p:spTgt spid="158"/>
                                        </p:tgtEl>
                                        <p:attrNameLst>
                                          <p:attrName>ppt_w</p:attrName>
                                        </p:attrNameLst>
                                      </p:cBhvr>
                                      <p:tavLst>
                                        <p:tav tm="0">
                                          <p:val>
                                            <p:fltVal val="0"/>
                                          </p:val>
                                        </p:tav>
                                        <p:tav tm="100000">
                                          <p:val>
                                            <p:strVal val="#ppt_w"/>
                                          </p:val>
                                        </p:tav>
                                      </p:tavLst>
                                    </p:anim>
                                    <p:anim calcmode="lin" valueType="num">
                                      <p:cBhvr>
                                        <p:cTn id="34" dur="500" fill="hold"/>
                                        <p:tgtEl>
                                          <p:spTgt spid="158"/>
                                        </p:tgtEl>
                                        <p:attrNameLst>
                                          <p:attrName>ppt_h</p:attrName>
                                        </p:attrNameLst>
                                      </p:cBhvr>
                                      <p:tavLst>
                                        <p:tav tm="0">
                                          <p:val>
                                            <p:fltVal val="0"/>
                                          </p:val>
                                        </p:tav>
                                        <p:tav tm="100000">
                                          <p:val>
                                            <p:strVal val="#ppt_h"/>
                                          </p:val>
                                        </p:tav>
                                      </p:tavLst>
                                    </p:anim>
                                    <p:animEffect transition="in" filter="fade">
                                      <p:cBhvr>
                                        <p:cTn id="35" dur="500"/>
                                        <p:tgtEl>
                                          <p:spTgt spid="158"/>
                                        </p:tgtEl>
                                      </p:cBhvr>
                                    </p:animEffect>
                                  </p:childTnLst>
                                </p:cTn>
                              </p:par>
                            </p:childTnLst>
                          </p:cTn>
                        </p:par>
                        <p:par>
                          <p:cTn id="36" fill="hold">
                            <p:stCondLst>
                              <p:cond delay="3000"/>
                            </p:stCondLst>
                            <p:childTnLst>
                              <p:par>
                                <p:cTn id="37" presetID="47" presetClass="entr" presetSubtype="0" fill="hold" nodeType="afterEffect">
                                  <p:stCondLst>
                                    <p:cond delay="0"/>
                                  </p:stCondLst>
                                  <p:childTnLst>
                                    <p:set>
                                      <p:cBhvr>
                                        <p:cTn id="38" dur="1" fill="hold">
                                          <p:stCondLst>
                                            <p:cond delay="0"/>
                                          </p:stCondLst>
                                        </p:cTn>
                                        <p:tgtEl>
                                          <p:spTgt spid="137"/>
                                        </p:tgtEl>
                                        <p:attrNameLst>
                                          <p:attrName>style.visibility</p:attrName>
                                        </p:attrNameLst>
                                      </p:cBhvr>
                                      <p:to>
                                        <p:strVal val="visible"/>
                                      </p:to>
                                    </p:set>
                                    <p:animEffect transition="in" filter="fade">
                                      <p:cBhvr>
                                        <p:cTn id="39" dur="500"/>
                                        <p:tgtEl>
                                          <p:spTgt spid="137"/>
                                        </p:tgtEl>
                                      </p:cBhvr>
                                    </p:animEffect>
                                    <p:anim calcmode="lin" valueType="num">
                                      <p:cBhvr>
                                        <p:cTn id="40" dur="500" fill="hold"/>
                                        <p:tgtEl>
                                          <p:spTgt spid="137"/>
                                        </p:tgtEl>
                                        <p:attrNameLst>
                                          <p:attrName>ppt_x</p:attrName>
                                        </p:attrNameLst>
                                      </p:cBhvr>
                                      <p:tavLst>
                                        <p:tav tm="0">
                                          <p:val>
                                            <p:strVal val="#ppt_x"/>
                                          </p:val>
                                        </p:tav>
                                        <p:tav tm="100000">
                                          <p:val>
                                            <p:strVal val="#ppt_x"/>
                                          </p:val>
                                        </p:tav>
                                      </p:tavLst>
                                    </p:anim>
                                    <p:anim calcmode="lin" valueType="num">
                                      <p:cBhvr>
                                        <p:cTn id="41" dur="500" fill="hold"/>
                                        <p:tgtEl>
                                          <p:spTgt spid="137"/>
                                        </p:tgtEl>
                                        <p:attrNameLst>
                                          <p:attrName>ppt_y</p:attrName>
                                        </p:attrNameLst>
                                      </p:cBhvr>
                                      <p:tavLst>
                                        <p:tav tm="0">
                                          <p:val>
                                            <p:strVal val="#ppt_y-.1"/>
                                          </p:val>
                                        </p:tav>
                                        <p:tav tm="100000">
                                          <p:val>
                                            <p:strVal val="#ppt_y"/>
                                          </p:val>
                                        </p:tav>
                                      </p:tavLst>
                                    </p:anim>
                                  </p:childTnLst>
                                </p:cTn>
                              </p:par>
                            </p:childTnLst>
                          </p:cTn>
                        </p:par>
                        <p:par>
                          <p:cTn id="42" fill="hold">
                            <p:stCondLst>
                              <p:cond delay="3500"/>
                            </p:stCondLst>
                            <p:childTnLst>
                              <p:par>
                                <p:cTn id="43" presetID="22" presetClass="entr" presetSubtype="2" fill="hold" nodeType="afterEffect">
                                  <p:stCondLst>
                                    <p:cond delay="0"/>
                                  </p:stCondLst>
                                  <p:childTnLst>
                                    <p:set>
                                      <p:cBhvr>
                                        <p:cTn id="44" dur="1" fill="hold">
                                          <p:stCondLst>
                                            <p:cond delay="0"/>
                                          </p:stCondLst>
                                        </p:cTn>
                                        <p:tgtEl>
                                          <p:spTgt spid="162"/>
                                        </p:tgtEl>
                                        <p:attrNameLst>
                                          <p:attrName>style.visibility</p:attrName>
                                        </p:attrNameLst>
                                      </p:cBhvr>
                                      <p:to>
                                        <p:strVal val="visible"/>
                                      </p:to>
                                    </p:set>
                                    <p:animEffect transition="in" filter="wipe(right)">
                                      <p:cBhvr>
                                        <p:cTn id="45" dur="500"/>
                                        <p:tgtEl>
                                          <p:spTgt spid="162"/>
                                        </p:tgtEl>
                                      </p:cBhvr>
                                    </p:animEffect>
                                  </p:childTnLst>
                                </p:cTn>
                              </p:par>
                            </p:childTnLst>
                          </p:cTn>
                        </p:par>
                        <p:par>
                          <p:cTn id="46" fill="hold">
                            <p:stCondLst>
                              <p:cond delay="4000"/>
                            </p:stCondLst>
                            <p:childTnLst>
                              <p:par>
                                <p:cTn id="47" presetID="53" presetClass="entr" presetSubtype="16" fill="hold" nodeType="afterEffect">
                                  <p:stCondLst>
                                    <p:cond delay="0"/>
                                  </p:stCondLst>
                                  <p:childTnLst>
                                    <p:set>
                                      <p:cBhvr>
                                        <p:cTn id="48" dur="1" fill="hold">
                                          <p:stCondLst>
                                            <p:cond delay="0"/>
                                          </p:stCondLst>
                                        </p:cTn>
                                        <p:tgtEl>
                                          <p:spTgt spid="171"/>
                                        </p:tgtEl>
                                        <p:attrNameLst>
                                          <p:attrName>style.visibility</p:attrName>
                                        </p:attrNameLst>
                                      </p:cBhvr>
                                      <p:to>
                                        <p:strVal val="visible"/>
                                      </p:to>
                                    </p:set>
                                    <p:anim calcmode="lin" valueType="num">
                                      <p:cBhvr>
                                        <p:cTn id="49" dur="500" fill="hold"/>
                                        <p:tgtEl>
                                          <p:spTgt spid="171"/>
                                        </p:tgtEl>
                                        <p:attrNameLst>
                                          <p:attrName>ppt_w</p:attrName>
                                        </p:attrNameLst>
                                      </p:cBhvr>
                                      <p:tavLst>
                                        <p:tav tm="0">
                                          <p:val>
                                            <p:fltVal val="0"/>
                                          </p:val>
                                        </p:tav>
                                        <p:tav tm="100000">
                                          <p:val>
                                            <p:strVal val="#ppt_w"/>
                                          </p:val>
                                        </p:tav>
                                      </p:tavLst>
                                    </p:anim>
                                    <p:anim calcmode="lin" valueType="num">
                                      <p:cBhvr>
                                        <p:cTn id="50" dur="500" fill="hold"/>
                                        <p:tgtEl>
                                          <p:spTgt spid="171"/>
                                        </p:tgtEl>
                                        <p:attrNameLst>
                                          <p:attrName>ppt_h</p:attrName>
                                        </p:attrNameLst>
                                      </p:cBhvr>
                                      <p:tavLst>
                                        <p:tav tm="0">
                                          <p:val>
                                            <p:fltVal val="0"/>
                                          </p:val>
                                        </p:tav>
                                        <p:tav tm="100000">
                                          <p:val>
                                            <p:strVal val="#ppt_h"/>
                                          </p:val>
                                        </p:tav>
                                      </p:tavLst>
                                    </p:anim>
                                    <p:animEffect transition="in" filter="fade">
                                      <p:cBhvr>
                                        <p:cTn id="51" dur="500"/>
                                        <p:tgtEl>
                                          <p:spTgt spid="171"/>
                                        </p:tgtEl>
                                      </p:cBhvr>
                                    </p:animEffect>
                                  </p:childTnLst>
                                </p:cTn>
                              </p:par>
                            </p:childTnLst>
                          </p:cTn>
                        </p:par>
                        <p:par>
                          <p:cTn id="52" fill="hold">
                            <p:stCondLst>
                              <p:cond delay="4500"/>
                            </p:stCondLst>
                            <p:childTnLst>
                              <p:par>
                                <p:cTn id="53" presetID="47" presetClass="entr" presetSubtype="0" fill="hold" nodeType="afterEffect">
                                  <p:stCondLst>
                                    <p:cond delay="0"/>
                                  </p:stCondLst>
                                  <p:childTnLst>
                                    <p:set>
                                      <p:cBhvr>
                                        <p:cTn id="54" dur="1" fill="hold">
                                          <p:stCondLst>
                                            <p:cond delay="0"/>
                                          </p:stCondLst>
                                        </p:cTn>
                                        <p:tgtEl>
                                          <p:spTgt spid="143"/>
                                        </p:tgtEl>
                                        <p:attrNameLst>
                                          <p:attrName>style.visibility</p:attrName>
                                        </p:attrNameLst>
                                      </p:cBhvr>
                                      <p:to>
                                        <p:strVal val="visible"/>
                                      </p:to>
                                    </p:set>
                                    <p:animEffect transition="in" filter="fade">
                                      <p:cBhvr>
                                        <p:cTn id="55" dur="500"/>
                                        <p:tgtEl>
                                          <p:spTgt spid="143"/>
                                        </p:tgtEl>
                                      </p:cBhvr>
                                    </p:animEffect>
                                    <p:anim calcmode="lin" valueType="num">
                                      <p:cBhvr>
                                        <p:cTn id="56" dur="500" fill="hold"/>
                                        <p:tgtEl>
                                          <p:spTgt spid="143"/>
                                        </p:tgtEl>
                                        <p:attrNameLst>
                                          <p:attrName>ppt_x</p:attrName>
                                        </p:attrNameLst>
                                      </p:cBhvr>
                                      <p:tavLst>
                                        <p:tav tm="0">
                                          <p:val>
                                            <p:strVal val="#ppt_x"/>
                                          </p:val>
                                        </p:tav>
                                        <p:tav tm="100000">
                                          <p:val>
                                            <p:strVal val="#ppt_x"/>
                                          </p:val>
                                        </p:tav>
                                      </p:tavLst>
                                    </p:anim>
                                    <p:anim calcmode="lin" valueType="num">
                                      <p:cBhvr>
                                        <p:cTn id="57" dur="500" fill="hold"/>
                                        <p:tgtEl>
                                          <p:spTgt spid="143"/>
                                        </p:tgtEl>
                                        <p:attrNameLst>
                                          <p:attrName>ppt_y</p:attrName>
                                        </p:attrNameLst>
                                      </p:cBhvr>
                                      <p:tavLst>
                                        <p:tav tm="0">
                                          <p:val>
                                            <p:strVal val="#ppt_y-.1"/>
                                          </p:val>
                                        </p:tav>
                                        <p:tav tm="100000">
                                          <p:val>
                                            <p:strVal val="#ppt_y"/>
                                          </p:val>
                                        </p:tav>
                                      </p:tavLst>
                                    </p:anim>
                                  </p:childTnLst>
                                </p:cTn>
                              </p:par>
                            </p:childTnLst>
                          </p:cTn>
                        </p:par>
                        <p:par>
                          <p:cTn id="58" fill="hold">
                            <p:stCondLst>
                              <p:cond delay="5000"/>
                            </p:stCondLst>
                            <p:childTnLst>
                              <p:par>
                                <p:cTn id="59" presetID="22" presetClass="entr" presetSubtype="8" fill="hold" nodeType="afterEffect">
                                  <p:stCondLst>
                                    <p:cond delay="0"/>
                                  </p:stCondLst>
                                  <p:childTnLst>
                                    <p:set>
                                      <p:cBhvr>
                                        <p:cTn id="60" dur="1" fill="hold">
                                          <p:stCondLst>
                                            <p:cond delay="0"/>
                                          </p:stCondLst>
                                        </p:cTn>
                                        <p:tgtEl>
                                          <p:spTgt spid="203"/>
                                        </p:tgtEl>
                                        <p:attrNameLst>
                                          <p:attrName>style.visibility</p:attrName>
                                        </p:attrNameLst>
                                      </p:cBhvr>
                                      <p:to>
                                        <p:strVal val="visible"/>
                                      </p:to>
                                    </p:set>
                                    <p:animEffect transition="in" filter="wipe(left)">
                                      <p:cBhvr>
                                        <p:cTn id="61" dur="500"/>
                                        <p:tgtEl>
                                          <p:spTgt spid="203"/>
                                        </p:tgtEl>
                                      </p:cBhvr>
                                    </p:animEffect>
                                  </p:childTnLst>
                                </p:cTn>
                              </p:par>
                            </p:childTnLst>
                          </p:cTn>
                        </p:par>
                        <p:par>
                          <p:cTn id="62" fill="hold">
                            <p:stCondLst>
                              <p:cond delay="5500"/>
                            </p:stCondLst>
                            <p:childTnLst>
                              <p:par>
                                <p:cTn id="63" presetID="53" presetClass="entr" presetSubtype="16" fill="hold" nodeType="afterEffect">
                                  <p:stCondLst>
                                    <p:cond delay="0"/>
                                  </p:stCondLst>
                                  <p:childTnLst>
                                    <p:set>
                                      <p:cBhvr>
                                        <p:cTn id="64" dur="1" fill="hold">
                                          <p:stCondLst>
                                            <p:cond delay="0"/>
                                          </p:stCondLst>
                                        </p:cTn>
                                        <p:tgtEl>
                                          <p:spTgt spid="208"/>
                                        </p:tgtEl>
                                        <p:attrNameLst>
                                          <p:attrName>style.visibility</p:attrName>
                                        </p:attrNameLst>
                                      </p:cBhvr>
                                      <p:to>
                                        <p:strVal val="visible"/>
                                      </p:to>
                                    </p:set>
                                    <p:anim calcmode="lin" valueType="num">
                                      <p:cBhvr>
                                        <p:cTn id="65" dur="500" fill="hold"/>
                                        <p:tgtEl>
                                          <p:spTgt spid="208"/>
                                        </p:tgtEl>
                                        <p:attrNameLst>
                                          <p:attrName>ppt_w</p:attrName>
                                        </p:attrNameLst>
                                      </p:cBhvr>
                                      <p:tavLst>
                                        <p:tav tm="0">
                                          <p:val>
                                            <p:fltVal val="0"/>
                                          </p:val>
                                        </p:tav>
                                        <p:tav tm="100000">
                                          <p:val>
                                            <p:strVal val="#ppt_w"/>
                                          </p:val>
                                        </p:tav>
                                      </p:tavLst>
                                    </p:anim>
                                    <p:anim calcmode="lin" valueType="num">
                                      <p:cBhvr>
                                        <p:cTn id="66" dur="500" fill="hold"/>
                                        <p:tgtEl>
                                          <p:spTgt spid="208"/>
                                        </p:tgtEl>
                                        <p:attrNameLst>
                                          <p:attrName>ppt_h</p:attrName>
                                        </p:attrNameLst>
                                      </p:cBhvr>
                                      <p:tavLst>
                                        <p:tav tm="0">
                                          <p:val>
                                            <p:fltVal val="0"/>
                                          </p:val>
                                        </p:tav>
                                        <p:tav tm="100000">
                                          <p:val>
                                            <p:strVal val="#ppt_h"/>
                                          </p:val>
                                        </p:tav>
                                      </p:tavLst>
                                    </p:anim>
                                    <p:animEffect transition="in" filter="fade">
                                      <p:cBhvr>
                                        <p:cTn id="67" dur="500"/>
                                        <p:tgtEl>
                                          <p:spTgt spid="208"/>
                                        </p:tgtEl>
                                      </p:cBhvr>
                                    </p:animEffect>
                                  </p:childTnLst>
                                </p:cTn>
                              </p:par>
                            </p:childTnLst>
                          </p:cTn>
                        </p:par>
                        <p:par>
                          <p:cTn id="68" fill="hold">
                            <p:stCondLst>
                              <p:cond delay="6000"/>
                            </p:stCondLst>
                            <p:childTnLst>
                              <p:par>
                                <p:cTn id="69" presetID="47" presetClass="entr" presetSubtype="0" fill="hold" nodeType="afterEffect">
                                  <p:stCondLst>
                                    <p:cond delay="0"/>
                                  </p:stCondLst>
                                  <p:childTnLst>
                                    <p:set>
                                      <p:cBhvr>
                                        <p:cTn id="70" dur="1" fill="hold">
                                          <p:stCondLst>
                                            <p:cond delay="0"/>
                                          </p:stCondLst>
                                        </p:cTn>
                                        <p:tgtEl>
                                          <p:spTgt spid="149"/>
                                        </p:tgtEl>
                                        <p:attrNameLst>
                                          <p:attrName>style.visibility</p:attrName>
                                        </p:attrNameLst>
                                      </p:cBhvr>
                                      <p:to>
                                        <p:strVal val="visible"/>
                                      </p:to>
                                    </p:set>
                                    <p:animEffect transition="in" filter="fade">
                                      <p:cBhvr>
                                        <p:cTn id="71" dur="500"/>
                                        <p:tgtEl>
                                          <p:spTgt spid="149"/>
                                        </p:tgtEl>
                                      </p:cBhvr>
                                    </p:animEffect>
                                    <p:anim calcmode="lin" valueType="num">
                                      <p:cBhvr>
                                        <p:cTn id="72" dur="500" fill="hold"/>
                                        <p:tgtEl>
                                          <p:spTgt spid="149"/>
                                        </p:tgtEl>
                                        <p:attrNameLst>
                                          <p:attrName>ppt_x</p:attrName>
                                        </p:attrNameLst>
                                      </p:cBhvr>
                                      <p:tavLst>
                                        <p:tav tm="0">
                                          <p:val>
                                            <p:strVal val="#ppt_x"/>
                                          </p:val>
                                        </p:tav>
                                        <p:tav tm="100000">
                                          <p:val>
                                            <p:strVal val="#ppt_x"/>
                                          </p:val>
                                        </p:tav>
                                      </p:tavLst>
                                    </p:anim>
                                    <p:anim calcmode="lin" valueType="num">
                                      <p:cBhvr>
                                        <p:cTn id="73" dur="500" fill="hold"/>
                                        <p:tgtEl>
                                          <p:spTgt spid="149"/>
                                        </p:tgtEl>
                                        <p:attrNameLst>
                                          <p:attrName>ppt_y</p:attrName>
                                        </p:attrNameLst>
                                      </p:cBhvr>
                                      <p:tavLst>
                                        <p:tav tm="0">
                                          <p:val>
                                            <p:strVal val="#ppt_y-.1"/>
                                          </p:val>
                                        </p:tav>
                                        <p:tav tm="100000">
                                          <p:val>
                                            <p:strVal val="#ppt_y"/>
                                          </p:val>
                                        </p:tav>
                                      </p:tavLst>
                                    </p:anim>
                                  </p:childTnLst>
                                </p:cTn>
                              </p:par>
                            </p:childTnLst>
                          </p:cTn>
                        </p:par>
                        <p:par>
                          <p:cTn id="74" fill="hold">
                            <p:stCondLst>
                              <p:cond delay="6500"/>
                            </p:stCondLst>
                            <p:childTnLst>
                              <p:par>
                                <p:cTn id="75" presetID="22" presetClass="entr" presetSubtype="8" fill="hold" nodeType="afterEffect">
                                  <p:stCondLst>
                                    <p:cond delay="0"/>
                                  </p:stCondLst>
                                  <p:childTnLst>
                                    <p:set>
                                      <p:cBhvr>
                                        <p:cTn id="76" dur="1" fill="hold">
                                          <p:stCondLst>
                                            <p:cond delay="0"/>
                                          </p:stCondLst>
                                        </p:cTn>
                                        <p:tgtEl>
                                          <p:spTgt spid="193"/>
                                        </p:tgtEl>
                                        <p:attrNameLst>
                                          <p:attrName>style.visibility</p:attrName>
                                        </p:attrNameLst>
                                      </p:cBhvr>
                                      <p:to>
                                        <p:strVal val="visible"/>
                                      </p:to>
                                    </p:set>
                                    <p:animEffect transition="in" filter="wipe(left)">
                                      <p:cBhvr>
                                        <p:cTn id="77" dur="500"/>
                                        <p:tgtEl>
                                          <p:spTgt spid="193"/>
                                        </p:tgtEl>
                                      </p:cBhvr>
                                    </p:animEffect>
                                  </p:childTnLst>
                                </p:cTn>
                              </p:par>
                            </p:childTnLst>
                          </p:cTn>
                        </p:par>
                        <p:par>
                          <p:cTn id="78" fill="hold">
                            <p:stCondLst>
                              <p:cond delay="7000"/>
                            </p:stCondLst>
                            <p:childTnLst>
                              <p:par>
                                <p:cTn id="79" presetID="53" presetClass="entr" presetSubtype="16" fill="hold" nodeType="afterEffect">
                                  <p:stCondLst>
                                    <p:cond delay="0"/>
                                  </p:stCondLst>
                                  <p:childTnLst>
                                    <p:set>
                                      <p:cBhvr>
                                        <p:cTn id="80" dur="1" fill="hold">
                                          <p:stCondLst>
                                            <p:cond delay="0"/>
                                          </p:stCondLst>
                                        </p:cTn>
                                        <p:tgtEl>
                                          <p:spTgt spid="200"/>
                                        </p:tgtEl>
                                        <p:attrNameLst>
                                          <p:attrName>style.visibility</p:attrName>
                                        </p:attrNameLst>
                                      </p:cBhvr>
                                      <p:to>
                                        <p:strVal val="visible"/>
                                      </p:to>
                                    </p:set>
                                    <p:anim calcmode="lin" valueType="num">
                                      <p:cBhvr>
                                        <p:cTn id="81" dur="500" fill="hold"/>
                                        <p:tgtEl>
                                          <p:spTgt spid="200"/>
                                        </p:tgtEl>
                                        <p:attrNameLst>
                                          <p:attrName>ppt_w</p:attrName>
                                        </p:attrNameLst>
                                      </p:cBhvr>
                                      <p:tavLst>
                                        <p:tav tm="0">
                                          <p:val>
                                            <p:fltVal val="0"/>
                                          </p:val>
                                        </p:tav>
                                        <p:tav tm="100000">
                                          <p:val>
                                            <p:strVal val="#ppt_w"/>
                                          </p:val>
                                        </p:tav>
                                      </p:tavLst>
                                    </p:anim>
                                    <p:anim calcmode="lin" valueType="num">
                                      <p:cBhvr>
                                        <p:cTn id="82" dur="500" fill="hold"/>
                                        <p:tgtEl>
                                          <p:spTgt spid="200"/>
                                        </p:tgtEl>
                                        <p:attrNameLst>
                                          <p:attrName>ppt_h</p:attrName>
                                        </p:attrNameLst>
                                      </p:cBhvr>
                                      <p:tavLst>
                                        <p:tav tm="0">
                                          <p:val>
                                            <p:fltVal val="0"/>
                                          </p:val>
                                        </p:tav>
                                        <p:tav tm="100000">
                                          <p:val>
                                            <p:strVal val="#ppt_h"/>
                                          </p:val>
                                        </p:tav>
                                      </p:tavLst>
                                    </p:anim>
                                    <p:animEffect transition="in" filter="fade">
                                      <p:cBhvr>
                                        <p:cTn id="83" dur="500"/>
                                        <p:tgtEl>
                                          <p:spTgt spid="200"/>
                                        </p:tgtEl>
                                      </p:cBhvr>
                                    </p:animEffect>
                                  </p:childTnLst>
                                </p:cTn>
                              </p:par>
                            </p:childTnLst>
                          </p:cTn>
                        </p:par>
                        <p:par>
                          <p:cTn id="84" fill="hold">
                            <p:stCondLst>
                              <p:cond delay="7500"/>
                            </p:stCondLst>
                            <p:childTnLst>
                              <p:par>
                                <p:cTn id="85" presetID="47" presetClass="entr" presetSubtype="0" fill="hold" nodeType="afterEffect">
                                  <p:stCondLst>
                                    <p:cond delay="0"/>
                                  </p:stCondLst>
                                  <p:childTnLst>
                                    <p:set>
                                      <p:cBhvr>
                                        <p:cTn id="86" dur="1" fill="hold">
                                          <p:stCondLst>
                                            <p:cond delay="0"/>
                                          </p:stCondLst>
                                        </p:cTn>
                                        <p:tgtEl>
                                          <p:spTgt spid="140"/>
                                        </p:tgtEl>
                                        <p:attrNameLst>
                                          <p:attrName>style.visibility</p:attrName>
                                        </p:attrNameLst>
                                      </p:cBhvr>
                                      <p:to>
                                        <p:strVal val="visible"/>
                                      </p:to>
                                    </p:set>
                                    <p:animEffect transition="in" filter="fade">
                                      <p:cBhvr>
                                        <p:cTn id="87" dur="500"/>
                                        <p:tgtEl>
                                          <p:spTgt spid="140"/>
                                        </p:tgtEl>
                                      </p:cBhvr>
                                    </p:animEffect>
                                    <p:anim calcmode="lin" valueType="num">
                                      <p:cBhvr>
                                        <p:cTn id="88" dur="500" fill="hold"/>
                                        <p:tgtEl>
                                          <p:spTgt spid="140"/>
                                        </p:tgtEl>
                                        <p:attrNameLst>
                                          <p:attrName>ppt_x</p:attrName>
                                        </p:attrNameLst>
                                      </p:cBhvr>
                                      <p:tavLst>
                                        <p:tav tm="0">
                                          <p:val>
                                            <p:strVal val="#ppt_x"/>
                                          </p:val>
                                        </p:tav>
                                        <p:tav tm="100000">
                                          <p:val>
                                            <p:strVal val="#ppt_x"/>
                                          </p:val>
                                        </p:tav>
                                      </p:tavLst>
                                    </p:anim>
                                    <p:anim calcmode="lin" valueType="num">
                                      <p:cBhvr>
                                        <p:cTn id="89" dur="500" fill="hold"/>
                                        <p:tgtEl>
                                          <p:spTgt spid="140"/>
                                        </p:tgtEl>
                                        <p:attrNameLst>
                                          <p:attrName>ppt_y</p:attrName>
                                        </p:attrNameLst>
                                      </p:cBhvr>
                                      <p:tavLst>
                                        <p:tav tm="0">
                                          <p:val>
                                            <p:strVal val="#ppt_y-.1"/>
                                          </p:val>
                                        </p:tav>
                                        <p:tav tm="100000">
                                          <p:val>
                                            <p:strVal val="#ppt_y"/>
                                          </p:val>
                                        </p:tav>
                                      </p:tavLst>
                                    </p:anim>
                                  </p:childTnLst>
                                </p:cTn>
                              </p:par>
                            </p:childTnLst>
                          </p:cTn>
                        </p:par>
                        <p:par>
                          <p:cTn id="90" fill="hold">
                            <p:stCondLst>
                              <p:cond delay="8000"/>
                            </p:stCondLst>
                            <p:childTnLst>
                              <p:par>
                                <p:cTn id="91" presetID="22" presetClass="entr" presetSubtype="8" fill="hold" nodeType="afterEffect">
                                  <p:stCondLst>
                                    <p:cond delay="0"/>
                                  </p:stCondLst>
                                  <p:childTnLst>
                                    <p:set>
                                      <p:cBhvr>
                                        <p:cTn id="92" dur="1" fill="hold">
                                          <p:stCondLst>
                                            <p:cond delay="0"/>
                                          </p:stCondLst>
                                        </p:cTn>
                                        <p:tgtEl>
                                          <p:spTgt spid="182"/>
                                        </p:tgtEl>
                                        <p:attrNameLst>
                                          <p:attrName>style.visibility</p:attrName>
                                        </p:attrNameLst>
                                      </p:cBhvr>
                                      <p:to>
                                        <p:strVal val="visible"/>
                                      </p:to>
                                    </p:set>
                                    <p:animEffect transition="in" filter="wipe(left)">
                                      <p:cBhvr>
                                        <p:cTn id="93" dur="500"/>
                                        <p:tgtEl>
                                          <p:spTgt spid="182"/>
                                        </p:tgtEl>
                                      </p:cBhvr>
                                    </p:animEffect>
                                  </p:childTnLst>
                                </p:cTn>
                              </p:par>
                            </p:childTnLst>
                          </p:cTn>
                        </p:par>
                        <p:par>
                          <p:cTn id="94" fill="hold">
                            <p:stCondLst>
                              <p:cond delay="8500"/>
                            </p:stCondLst>
                            <p:childTnLst>
                              <p:par>
                                <p:cTn id="95" presetID="53" presetClass="entr" presetSubtype="16" fill="hold" nodeType="afterEffect">
                                  <p:stCondLst>
                                    <p:cond delay="0"/>
                                  </p:stCondLst>
                                  <p:childTnLst>
                                    <p:set>
                                      <p:cBhvr>
                                        <p:cTn id="96" dur="1" fill="hold">
                                          <p:stCondLst>
                                            <p:cond delay="0"/>
                                          </p:stCondLst>
                                        </p:cTn>
                                        <p:tgtEl>
                                          <p:spTgt spid="189"/>
                                        </p:tgtEl>
                                        <p:attrNameLst>
                                          <p:attrName>style.visibility</p:attrName>
                                        </p:attrNameLst>
                                      </p:cBhvr>
                                      <p:to>
                                        <p:strVal val="visible"/>
                                      </p:to>
                                    </p:set>
                                    <p:anim calcmode="lin" valueType="num">
                                      <p:cBhvr>
                                        <p:cTn id="97" dur="500" fill="hold"/>
                                        <p:tgtEl>
                                          <p:spTgt spid="189"/>
                                        </p:tgtEl>
                                        <p:attrNameLst>
                                          <p:attrName>ppt_w</p:attrName>
                                        </p:attrNameLst>
                                      </p:cBhvr>
                                      <p:tavLst>
                                        <p:tav tm="0">
                                          <p:val>
                                            <p:fltVal val="0"/>
                                          </p:val>
                                        </p:tav>
                                        <p:tav tm="100000">
                                          <p:val>
                                            <p:strVal val="#ppt_w"/>
                                          </p:val>
                                        </p:tav>
                                      </p:tavLst>
                                    </p:anim>
                                    <p:anim calcmode="lin" valueType="num">
                                      <p:cBhvr>
                                        <p:cTn id="98" dur="500" fill="hold"/>
                                        <p:tgtEl>
                                          <p:spTgt spid="189"/>
                                        </p:tgtEl>
                                        <p:attrNameLst>
                                          <p:attrName>ppt_h</p:attrName>
                                        </p:attrNameLst>
                                      </p:cBhvr>
                                      <p:tavLst>
                                        <p:tav tm="0">
                                          <p:val>
                                            <p:fltVal val="0"/>
                                          </p:val>
                                        </p:tav>
                                        <p:tav tm="100000">
                                          <p:val>
                                            <p:strVal val="#ppt_h"/>
                                          </p:val>
                                        </p:tav>
                                      </p:tavLst>
                                    </p:anim>
                                    <p:animEffect transition="in" filter="fade">
                                      <p:cBhvr>
                                        <p:cTn id="99" dur="5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l="-18000"/>
          </a:stretch>
        </a:blip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026602BE-8C66-4044-A7BC-A614C92752BC}"/>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2886" y="-4145"/>
            <a:ext cx="12287222" cy="6855928"/>
          </a:xfrm>
          <a:prstGeom prst="rect">
            <a:avLst/>
          </a:prstGeom>
          <a:blipFill>
            <a:blip r:embed="rId3" cstate="email">
              <a:extLst>
                <a:ext uri="{28A0092B-C50C-407E-A947-70E740481C1C}">
                  <a14:useLocalDpi xmlns:a14="http://schemas.microsoft.com/office/drawing/2010/main"/>
                </a:ext>
              </a:extLst>
            </a:blip>
            <a:stretch>
              <a:fillRect/>
            </a:stretch>
          </a:blipFill>
        </p:spPr>
      </p:pic>
      <p:sp>
        <p:nvSpPr>
          <p:cNvPr id="32" name="Rectangle 31">
            <a:extLst>
              <a:ext uri="{FF2B5EF4-FFF2-40B4-BE49-F238E27FC236}">
                <a16:creationId xmlns:a16="http://schemas.microsoft.com/office/drawing/2014/main" id="{A06C5EC5-AD18-4DB0-BC51-4327EBF913E1}"/>
              </a:ext>
            </a:extLst>
          </p:cNvPr>
          <p:cNvSpPr/>
          <p:nvPr/>
        </p:nvSpPr>
        <p:spPr>
          <a:xfrm>
            <a:off x="29407" y="-2073"/>
            <a:ext cx="12244928" cy="6855927"/>
          </a:xfrm>
          <a:prstGeom prst="rect">
            <a:avLst/>
          </a:prstGeom>
          <a:solidFill>
            <a:schemeClr val="tx2">
              <a:lumMod val="50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Parallelogram 32">
            <a:extLst>
              <a:ext uri="{FF2B5EF4-FFF2-40B4-BE49-F238E27FC236}">
                <a16:creationId xmlns:a16="http://schemas.microsoft.com/office/drawing/2014/main" id="{39CA40D8-FE68-4A7C-B048-39663E3901A8}"/>
              </a:ext>
            </a:extLst>
          </p:cNvPr>
          <p:cNvSpPr/>
          <p:nvPr/>
        </p:nvSpPr>
        <p:spPr>
          <a:xfrm>
            <a:off x="29407" y="0"/>
            <a:ext cx="8942355" cy="6855927"/>
          </a:xfrm>
          <a:prstGeom prst="parallelogram">
            <a:avLst>
              <a:gd name="adj" fmla="val 57831"/>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Parallelogram 58">
            <a:extLst>
              <a:ext uri="{FF2B5EF4-FFF2-40B4-BE49-F238E27FC236}">
                <a16:creationId xmlns:a16="http://schemas.microsoft.com/office/drawing/2014/main" id="{10301CC1-98CD-4E2F-A2BD-EAE4547D5BC1}"/>
              </a:ext>
            </a:extLst>
          </p:cNvPr>
          <p:cNvSpPr/>
          <p:nvPr/>
        </p:nvSpPr>
        <p:spPr>
          <a:xfrm>
            <a:off x="3245234" y="0"/>
            <a:ext cx="8942355" cy="6855927"/>
          </a:xfrm>
          <a:prstGeom prst="parallelogram">
            <a:avLst>
              <a:gd name="adj" fmla="val 57831"/>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5B503EEC-8758-4855-96E5-C88DA5E9DF5D}"/>
              </a:ext>
            </a:extLst>
          </p:cNvPr>
          <p:cNvSpPr/>
          <p:nvPr/>
        </p:nvSpPr>
        <p:spPr>
          <a:xfrm>
            <a:off x="336657" y="1269000"/>
            <a:ext cx="3852000" cy="1800000"/>
          </a:xfrm>
          <a:prstGeom prst="rect">
            <a:avLst/>
          </a:prstGeom>
          <a:gradFill>
            <a:gsLst>
              <a:gs pos="0">
                <a:srgbClr val="181822">
                  <a:alpha val="92000"/>
                </a:srgbClr>
              </a:gs>
              <a:gs pos="99000">
                <a:srgbClr val="20202C">
                  <a:alpha val="9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48A86E77-C492-4EDF-91D6-2486F23C9A8D}"/>
              </a:ext>
            </a:extLst>
          </p:cNvPr>
          <p:cNvSpPr/>
          <p:nvPr/>
        </p:nvSpPr>
        <p:spPr>
          <a:xfrm>
            <a:off x="4188657" y="1269000"/>
            <a:ext cx="3852000" cy="1800000"/>
          </a:xfrm>
          <a:prstGeom prst="rect">
            <a:avLst/>
          </a:prstGeom>
          <a:gradFill>
            <a:gsLst>
              <a:gs pos="0">
                <a:srgbClr val="23252D">
                  <a:alpha val="92000"/>
                </a:srgbClr>
              </a:gs>
              <a:gs pos="99000">
                <a:srgbClr val="292C35">
                  <a:alpha val="9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51779C83-A012-4B83-BB19-965795A9CDAA}"/>
              </a:ext>
            </a:extLst>
          </p:cNvPr>
          <p:cNvSpPr/>
          <p:nvPr/>
        </p:nvSpPr>
        <p:spPr>
          <a:xfrm>
            <a:off x="8040657" y="1269000"/>
            <a:ext cx="3852000" cy="1800000"/>
          </a:xfrm>
          <a:prstGeom prst="rect">
            <a:avLst/>
          </a:prstGeom>
          <a:gradFill>
            <a:gsLst>
              <a:gs pos="0">
                <a:srgbClr val="181822">
                  <a:alpha val="92000"/>
                </a:srgbClr>
              </a:gs>
              <a:gs pos="99000">
                <a:srgbClr val="20202C">
                  <a:alpha val="9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477DF1E7-95FC-498D-B208-FB1148CCE093}"/>
              </a:ext>
            </a:extLst>
          </p:cNvPr>
          <p:cNvSpPr/>
          <p:nvPr/>
        </p:nvSpPr>
        <p:spPr>
          <a:xfrm>
            <a:off x="336657" y="3069000"/>
            <a:ext cx="3852000" cy="1800000"/>
          </a:xfrm>
          <a:prstGeom prst="rect">
            <a:avLst/>
          </a:prstGeom>
          <a:gradFill>
            <a:gsLst>
              <a:gs pos="0">
                <a:srgbClr val="23252D">
                  <a:alpha val="92000"/>
                </a:srgbClr>
              </a:gs>
              <a:gs pos="99000">
                <a:srgbClr val="292C35">
                  <a:alpha val="9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674F47F1-67DB-4A61-A4FE-ABEF9220B167}"/>
              </a:ext>
            </a:extLst>
          </p:cNvPr>
          <p:cNvSpPr/>
          <p:nvPr/>
        </p:nvSpPr>
        <p:spPr>
          <a:xfrm>
            <a:off x="4188657" y="3069000"/>
            <a:ext cx="3852000" cy="1800000"/>
          </a:xfrm>
          <a:prstGeom prst="rect">
            <a:avLst/>
          </a:prstGeom>
          <a:gradFill>
            <a:gsLst>
              <a:gs pos="0">
                <a:srgbClr val="181822">
                  <a:alpha val="92000"/>
                </a:srgbClr>
              </a:gs>
              <a:gs pos="99000">
                <a:srgbClr val="20202C">
                  <a:alpha val="9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40E05A66-2EE9-4D30-BA5B-583FEDDBD3AF}"/>
              </a:ext>
            </a:extLst>
          </p:cNvPr>
          <p:cNvSpPr/>
          <p:nvPr/>
        </p:nvSpPr>
        <p:spPr>
          <a:xfrm>
            <a:off x="8040657" y="3069000"/>
            <a:ext cx="3852000" cy="1800000"/>
          </a:xfrm>
          <a:prstGeom prst="rect">
            <a:avLst/>
          </a:prstGeom>
          <a:gradFill>
            <a:gsLst>
              <a:gs pos="0">
                <a:srgbClr val="23252D">
                  <a:alpha val="92000"/>
                </a:srgbClr>
              </a:gs>
              <a:gs pos="99000">
                <a:srgbClr val="292C35">
                  <a:alpha val="9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121631FF-3034-45F6-953E-9B056D65D3A7}"/>
              </a:ext>
            </a:extLst>
          </p:cNvPr>
          <p:cNvSpPr/>
          <p:nvPr/>
        </p:nvSpPr>
        <p:spPr>
          <a:xfrm>
            <a:off x="336657" y="4869000"/>
            <a:ext cx="3852000" cy="1800000"/>
          </a:xfrm>
          <a:prstGeom prst="rect">
            <a:avLst/>
          </a:prstGeom>
          <a:gradFill>
            <a:gsLst>
              <a:gs pos="0">
                <a:srgbClr val="181822">
                  <a:alpha val="92000"/>
                </a:srgbClr>
              </a:gs>
              <a:gs pos="99000">
                <a:srgbClr val="20202C">
                  <a:alpha val="9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27106FF-B238-43C2-8D39-0870812F94BB}"/>
              </a:ext>
            </a:extLst>
          </p:cNvPr>
          <p:cNvSpPr/>
          <p:nvPr/>
        </p:nvSpPr>
        <p:spPr>
          <a:xfrm>
            <a:off x="4188657" y="4869000"/>
            <a:ext cx="3852000" cy="1800000"/>
          </a:xfrm>
          <a:prstGeom prst="rect">
            <a:avLst/>
          </a:prstGeom>
          <a:gradFill>
            <a:gsLst>
              <a:gs pos="0">
                <a:srgbClr val="23252D">
                  <a:alpha val="92000"/>
                </a:srgbClr>
              </a:gs>
              <a:gs pos="99000">
                <a:srgbClr val="292C35">
                  <a:alpha val="9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277281D7-030E-44A3-BCBF-7AE8904AE1DE}"/>
              </a:ext>
            </a:extLst>
          </p:cNvPr>
          <p:cNvSpPr/>
          <p:nvPr/>
        </p:nvSpPr>
        <p:spPr>
          <a:xfrm>
            <a:off x="8040657" y="4869000"/>
            <a:ext cx="3852000" cy="1800000"/>
          </a:xfrm>
          <a:prstGeom prst="rect">
            <a:avLst/>
          </a:prstGeom>
          <a:gradFill>
            <a:gsLst>
              <a:gs pos="0">
                <a:srgbClr val="181822">
                  <a:alpha val="92000"/>
                </a:srgbClr>
              </a:gs>
              <a:gs pos="99000">
                <a:srgbClr val="20202C">
                  <a:alpha val="9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C4604C05-6E05-468F-AF17-7D7D275BCAA4}"/>
              </a:ext>
            </a:extLst>
          </p:cNvPr>
          <p:cNvSpPr/>
          <p:nvPr/>
        </p:nvSpPr>
        <p:spPr>
          <a:xfrm>
            <a:off x="706645" y="189000"/>
            <a:ext cx="10778711" cy="1080000"/>
          </a:xfrm>
          <a:prstGeom prst="rect">
            <a:avLst/>
          </a:prstGeom>
          <a:solidFill>
            <a:srgbClr val="181822"/>
          </a:solidFill>
          <a:ln>
            <a:noFill/>
          </a:ln>
          <a:effectLst>
            <a:outerShdw blurRad="254000" dist="889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9A4645F7-DCCA-4015-89A2-F0182CEFEB88}"/>
              </a:ext>
            </a:extLst>
          </p:cNvPr>
          <p:cNvSpPr txBox="1"/>
          <p:nvPr/>
        </p:nvSpPr>
        <p:spPr>
          <a:xfrm>
            <a:off x="523249" y="1045402"/>
            <a:ext cx="1427471" cy="221599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3800" b="0" i="0" u="none" strike="noStrike" kern="1200" cap="none" spc="0" normalizeH="0" baseline="0" noProof="0" dirty="0">
                <a:ln>
                  <a:noFill/>
                </a:ln>
                <a:solidFill>
                  <a:srgbClr val="2A3442"/>
                </a:solidFill>
                <a:effectLst/>
                <a:uLnTx/>
                <a:uFillTx/>
                <a:latin typeface="Montserrat Light" panose="00000400000000000000" pitchFamily="2" charset="0"/>
                <a:ea typeface="+mn-ea"/>
                <a:cs typeface="+mn-cs"/>
              </a:rPr>
              <a:t>1</a:t>
            </a:r>
          </a:p>
        </p:txBody>
      </p:sp>
      <p:sp>
        <p:nvSpPr>
          <p:cNvPr id="13" name="TextBox 12">
            <a:extLst>
              <a:ext uri="{FF2B5EF4-FFF2-40B4-BE49-F238E27FC236}">
                <a16:creationId xmlns:a16="http://schemas.microsoft.com/office/drawing/2014/main" id="{3A949B19-2110-419B-98A8-6AAEA4BC8A5C}"/>
              </a:ext>
            </a:extLst>
          </p:cNvPr>
          <p:cNvSpPr txBox="1"/>
          <p:nvPr/>
        </p:nvSpPr>
        <p:spPr>
          <a:xfrm>
            <a:off x="523248" y="2845402"/>
            <a:ext cx="1427471" cy="221599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3800" b="0" i="0" u="none" strike="noStrike" kern="1200" cap="none" spc="0" normalizeH="0" baseline="0" noProof="0" dirty="0">
                <a:ln>
                  <a:noFill/>
                </a:ln>
                <a:solidFill>
                  <a:srgbClr val="2A3442"/>
                </a:solidFill>
                <a:effectLst/>
                <a:uLnTx/>
                <a:uFillTx/>
                <a:latin typeface="Montserrat Light" panose="00000400000000000000" pitchFamily="2" charset="0"/>
                <a:ea typeface="+mn-ea"/>
                <a:cs typeface="+mn-cs"/>
              </a:rPr>
              <a:t>4</a:t>
            </a:r>
          </a:p>
        </p:txBody>
      </p:sp>
      <p:sp>
        <p:nvSpPr>
          <p:cNvPr id="14" name="TextBox 13">
            <a:extLst>
              <a:ext uri="{FF2B5EF4-FFF2-40B4-BE49-F238E27FC236}">
                <a16:creationId xmlns:a16="http://schemas.microsoft.com/office/drawing/2014/main" id="{72E8945E-919E-4931-874D-24C0BA30B8C4}"/>
              </a:ext>
            </a:extLst>
          </p:cNvPr>
          <p:cNvSpPr txBox="1"/>
          <p:nvPr/>
        </p:nvSpPr>
        <p:spPr>
          <a:xfrm>
            <a:off x="523248" y="4639936"/>
            <a:ext cx="1427471" cy="221599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3800" b="0" i="0" u="none" strike="noStrike" kern="1200" cap="none" spc="0" normalizeH="0" baseline="0" noProof="0" dirty="0">
                <a:ln>
                  <a:noFill/>
                </a:ln>
                <a:solidFill>
                  <a:srgbClr val="2A3442"/>
                </a:solidFill>
                <a:effectLst/>
                <a:uLnTx/>
                <a:uFillTx/>
                <a:latin typeface="Montserrat Light" panose="00000400000000000000" pitchFamily="2" charset="0"/>
                <a:ea typeface="+mn-ea"/>
                <a:cs typeface="+mn-cs"/>
              </a:rPr>
              <a:t>7</a:t>
            </a:r>
          </a:p>
        </p:txBody>
      </p:sp>
      <p:sp>
        <p:nvSpPr>
          <p:cNvPr id="15" name="TextBox 14">
            <a:extLst>
              <a:ext uri="{FF2B5EF4-FFF2-40B4-BE49-F238E27FC236}">
                <a16:creationId xmlns:a16="http://schemas.microsoft.com/office/drawing/2014/main" id="{02890BDC-AAEB-4903-BEA4-E7C40E0D36F2}"/>
              </a:ext>
            </a:extLst>
          </p:cNvPr>
          <p:cNvSpPr txBox="1"/>
          <p:nvPr/>
        </p:nvSpPr>
        <p:spPr>
          <a:xfrm>
            <a:off x="4471969" y="1045402"/>
            <a:ext cx="1427471" cy="221599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3800" b="0" i="0" u="none" strike="noStrike" kern="1200" cap="none" spc="0" normalizeH="0" baseline="0" noProof="0" dirty="0">
                <a:ln>
                  <a:noFill/>
                </a:ln>
                <a:solidFill>
                  <a:srgbClr val="2A3442"/>
                </a:solidFill>
                <a:effectLst/>
                <a:uLnTx/>
                <a:uFillTx/>
                <a:latin typeface="Montserrat Light" panose="00000400000000000000" pitchFamily="2" charset="0"/>
                <a:ea typeface="+mn-ea"/>
                <a:cs typeface="+mn-cs"/>
              </a:rPr>
              <a:t>2</a:t>
            </a:r>
          </a:p>
        </p:txBody>
      </p:sp>
      <p:sp>
        <p:nvSpPr>
          <p:cNvPr id="16" name="TextBox 15">
            <a:extLst>
              <a:ext uri="{FF2B5EF4-FFF2-40B4-BE49-F238E27FC236}">
                <a16:creationId xmlns:a16="http://schemas.microsoft.com/office/drawing/2014/main" id="{33C42D9D-1BFB-4B5B-92DD-917E9DE99EF7}"/>
              </a:ext>
            </a:extLst>
          </p:cNvPr>
          <p:cNvSpPr txBox="1"/>
          <p:nvPr/>
        </p:nvSpPr>
        <p:spPr>
          <a:xfrm>
            <a:off x="4471968" y="2845402"/>
            <a:ext cx="1427471" cy="221599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3800" b="0" i="0" u="none" strike="noStrike" kern="1200" cap="none" spc="0" normalizeH="0" baseline="0" noProof="0" dirty="0">
                <a:ln>
                  <a:noFill/>
                </a:ln>
                <a:solidFill>
                  <a:srgbClr val="2A3442"/>
                </a:solidFill>
                <a:effectLst/>
                <a:uLnTx/>
                <a:uFillTx/>
                <a:latin typeface="Montserrat Light" panose="00000400000000000000" pitchFamily="2" charset="0"/>
                <a:ea typeface="+mn-ea"/>
                <a:cs typeface="+mn-cs"/>
              </a:rPr>
              <a:t>5</a:t>
            </a:r>
          </a:p>
        </p:txBody>
      </p:sp>
      <p:sp>
        <p:nvSpPr>
          <p:cNvPr id="17" name="TextBox 16">
            <a:extLst>
              <a:ext uri="{FF2B5EF4-FFF2-40B4-BE49-F238E27FC236}">
                <a16:creationId xmlns:a16="http://schemas.microsoft.com/office/drawing/2014/main" id="{52E3B055-6345-413D-B48C-C9F37E933C34}"/>
              </a:ext>
            </a:extLst>
          </p:cNvPr>
          <p:cNvSpPr txBox="1"/>
          <p:nvPr/>
        </p:nvSpPr>
        <p:spPr>
          <a:xfrm>
            <a:off x="4471968" y="4639936"/>
            <a:ext cx="1427471" cy="221599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3800" b="0" i="0" u="none" strike="noStrike" kern="1200" cap="none" spc="0" normalizeH="0" baseline="0" noProof="0" dirty="0">
                <a:ln>
                  <a:noFill/>
                </a:ln>
                <a:solidFill>
                  <a:srgbClr val="2A3442"/>
                </a:solidFill>
                <a:effectLst/>
                <a:uLnTx/>
                <a:uFillTx/>
                <a:latin typeface="Montserrat Light" panose="00000400000000000000" pitchFamily="2" charset="0"/>
                <a:ea typeface="+mn-ea"/>
                <a:cs typeface="+mn-cs"/>
              </a:rPr>
              <a:t>8</a:t>
            </a:r>
          </a:p>
        </p:txBody>
      </p:sp>
      <p:sp>
        <p:nvSpPr>
          <p:cNvPr id="18" name="TextBox 17">
            <a:extLst>
              <a:ext uri="{FF2B5EF4-FFF2-40B4-BE49-F238E27FC236}">
                <a16:creationId xmlns:a16="http://schemas.microsoft.com/office/drawing/2014/main" id="{082D1318-79A4-4D28-9199-3B05B4A57D64}"/>
              </a:ext>
            </a:extLst>
          </p:cNvPr>
          <p:cNvSpPr txBox="1"/>
          <p:nvPr/>
        </p:nvSpPr>
        <p:spPr>
          <a:xfrm>
            <a:off x="8323968" y="1045402"/>
            <a:ext cx="1427471" cy="221599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3800" b="0" i="0" u="none" strike="noStrike" kern="1200" cap="none" spc="0" normalizeH="0" baseline="0" noProof="0" dirty="0">
                <a:ln>
                  <a:noFill/>
                </a:ln>
                <a:solidFill>
                  <a:srgbClr val="2A3442"/>
                </a:solidFill>
                <a:effectLst/>
                <a:uLnTx/>
                <a:uFillTx/>
                <a:latin typeface="Montserrat Light" panose="00000400000000000000" pitchFamily="2" charset="0"/>
                <a:ea typeface="+mn-ea"/>
                <a:cs typeface="+mn-cs"/>
              </a:rPr>
              <a:t>3</a:t>
            </a:r>
          </a:p>
        </p:txBody>
      </p:sp>
      <p:sp>
        <p:nvSpPr>
          <p:cNvPr id="19" name="TextBox 18">
            <a:extLst>
              <a:ext uri="{FF2B5EF4-FFF2-40B4-BE49-F238E27FC236}">
                <a16:creationId xmlns:a16="http://schemas.microsoft.com/office/drawing/2014/main" id="{4957D39E-C835-4D8D-8F08-FA0699A016D6}"/>
              </a:ext>
            </a:extLst>
          </p:cNvPr>
          <p:cNvSpPr txBox="1"/>
          <p:nvPr/>
        </p:nvSpPr>
        <p:spPr>
          <a:xfrm>
            <a:off x="8323967" y="2845402"/>
            <a:ext cx="1427471" cy="221599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3800" b="0" i="0" u="none" strike="noStrike" kern="1200" cap="none" spc="0" normalizeH="0" baseline="0" noProof="0" dirty="0">
                <a:ln>
                  <a:noFill/>
                </a:ln>
                <a:solidFill>
                  <a:srgbClr val="2A3442"/>
                </a:solidFill>
                <a:effectLst/>
                <a:uLnTx/>
                <a:uFillTx/>
                <a:latin typeface="Montserrat Light" panose="00000400000000000000" pitchFamily="2" charset="0"/>
                <a:ea typeface="+mn-ea"/>
                <a:cs typeface="+mn-cs"/>
              </a:rPr>
              <a:t>6</a:t>
            </a:r>
          </a:p>
        </p:txBody>
      </p:sp>
      <p:sp>
        <p:nvSpPr>
          <p:cNvPr id="20" name="TextBox 19">
            <a:extLst>
              <a:ext uri="{FF2B5EF4-FFF2-40B4-BE49-F238E27FC236}">
                <a16:creationId xmlns:a16="http://schemas.microsoft.com/office/drawing/2014/main" id="{EA57FBA3-F473-4927-BC74-2C55D7335E00}"/>
              </a:ext>
            </a:extLst>
          </p:cNvPr>
          <p:cNvSpPr txBox="1"/>
          <p:nvPr/>
        </p:nvSpPr>
        <p:spPr>
          <a:xfrm>
            <a:off x="8323967" y="4639936"/>
            <a:ext cx="1427471" cy="221599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3800" b="0" i="0" u="none" strike="noStrike" kern="1200" cap="none" spc="0" normalizeH="0" baseline="0" noProof="0" dirty="0">
                <a:ln>
                  <a:noFill/>
                </a:ln>
                <a:solidFill>
                  <a:srgbClr val="2A3442"/>
                </a:solidFill>
                <a:effectLst/>
                <a:uLnTx/>
                <a:uFillTx/>
                <a:latin typeface="Montserrat Light" panose="00000400000000000000" pitchFamily="2" charset="0"/>
                <a:ea typeface="+mn-ea"/>
                <a:cs typeface="+mn-cs"/>
              </a:rPr>
              <a:t>9</a:t>
            </a:r>
          </a:p>
        </p:txBody>
      </p:sp>
      <p:sp>
        <p:nvSpPr>
          <p:cNvPr id="28" name="TextBox 27">
            <a:extLst>
              <a:ext uri="{FF2B5EF4-FFF2-40B4-BE49-F238E27FC236}">
                <a16:creationId xmlns:a16="http://schemas.microsoft.com/office/drawing/2014/main" id="{7BDCAD6C-B9A6-4C34-9892-5FCA80951694}"/>
              </a:ext>
            </a:extLst>
          </p:cNvPr>
          <p:cNvSpPr txBox="1"/>
          <p:nvPr/>
        </p:nvSpPr>
        <p:spPr>
          <a:xfrm>
            <a:off x="1253670" y="3562882"/>
            <a:ext cx="24632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Montserrat" panose="00000500000000000000" pitchFamily="2" charset="0"/>
                <a:ea typeface="+mn-ea"/>
                <a:cs typeface="+mn-cs"/>
              </a:rPr>
              <a:t>SHOW INTEREST</a:t>
            </a:r>
            <a:endParaRPr kumimoji="0" lang="en-IN" sz="1400" b="0" i="0" u="none" strike="noStrike" kern="1200" cap="none" spc="0" normalizeH="0" baseline="0" noProof="0" dirty="0">
              <a:ln>
                <a:noFill/>
              </a:ln>
              <a:solidFill>
                <a:prstClr val="white"/>
              </a:solidFill>
              <a:effectLst/>
              <a:uLnTx/>
              <a:uFillTx/>
              <a:latin typeface="Montserrat" panose="00000500000000000000" pitchFamily="2" charset="0"/>
              <a:ea typeface="+mn-ea"/>
              <a:cs typeface="+mn-cs"/>
            </a:endParaRPr>
          </a:p>
        </p:txBody>
      </p:sp>
      <p:sp>
        <p:nvSpPr>
          <p:cNvPr id="29" name="TextBox 28">
            <a:extLst>
              <a:ext uri="{FF2B5EF4-FFF2-40B4-BE49-F238E27FC236}">
                <a16:creationId xmlns:a16="http://schemas.microsoft.com/office/drawing/2014/main" id="{058A10D3-B3C3-4E10-8F91-D8D49BE65C50}"/>
              </a:ext>
            </a:extLst>
          </p:cNvPr>
          <p:cNvSpPr txBox="1"/>
          <p:nvPr/>
        </p:nvSpPr>
        <p:spPr>
          <a:xfrm>
            <a:off x="1253670" y="3857560"/>
            <a:ext cx="2463275"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959ECB"/>
                </a:solidFill>
                <a:effectLst/>
                <a:uLnTx/>
                <a:uFillTx/>
                <a:latin typeface="Montserrat" panose="00000500000000000000" pitchFamily="2" charset="0"/>
                <a:ea typeface="+mn-ea"/>
                <a:cs typeface="+mn-cs"/>
              </a:rPr>
              <a:t>Maintain friendly eye contact. Listen. People will remember how you make them feel, and nobody wants to feel as if they are ignored.</a:t>
            </a:r>
          </a:p>
        </p:txBody>
      </p:sp>
      <p:sp>
        <p:nvSpPr>
          <p:cNvPr id="40" name="TextBox 39">
            <a:extLst>
              <a:ext uri="{FF2B5EF4-FFF2-40B4-BE49-F238E27FC236}">
                <a16:creationId xmlns:a16="http://schemas.microsoft.com/office/drawing/2014/main" id="{1B5357A0-92B6-4044-939E-F9EC1142DE23}"/>
              </a:ext>
            </a:extLst>
          </p:cNvPr>
          <p:cNvSpPr txBox="1"/>
          <p:nvPr/>
        </p:nvSpPr>
        <p:spPr>
          <a:xfrm>
            <a:off x="8607277" y="3572493"/>
            <a:ext cx="24632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Montserrat" panose="00000500000000000000" pitchFamily="2" charset="0"/>
                <a:ea typeface="+mn-ea"/>
                <a:cs typeface="+mn-cs"/>
              </a:rPr>
              <a:t>LIMIT YOUR "THANKS YOUS."</a:t>
            </a:r>
          </a:p>
        </p:txBody>
      </p:sp>
      <p:sp>
        <p:nvSpPr>
          <p:cNvPr id="41" name="TextBox 40">
            <a:extLst>
              <a:ext uri="{FF2B5EF4-FFF2-40B4-BE49-F238E27FC236}">
                <a16:creationId xmlns:a16="http://schemas.microsoft.com/office/drawing/2014/main" id="{DE0E14C8-4EB4-497B-9BEB-D19B901475E2}"/>
              </a:ext>
            </a:extLst>
          </p:cNvPr>
          <p:cNvSpPr txBox="1"/>
          <p:nvPr/>
        </p:nvSpPr>
        <p:spPr>
          <a:xfrm>
            <a:off x="8607277" y="3839871"/>
            <a:ext cx="2878079"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959ECB"/>
                </a:solidFill>
                <a:effectLst/>
                <a:uLnTx/>
                <a:uFillTx/>
                <a:latin typeface="Montserrat" panose="00000500000000000000" pitchFamily="2" charset="0"/>
                <a:ea typeface="+mn-ea"/>
                <a:cs typeface="+mn-cs"/>
              </a:rPr>
              <a:t>There's nothing wrong with showing appreciation, but if you're repetitive with your gratitude it begins to make you seem a little insecure. Instead, one confident and sincere thank you is enough. </a:t>
            </a:r>
          </a:p>
        </p:txBody>
      </p:sp>
      <p:sp>
        <p:nvSpPr>
          <p:cNvPr id="43" name="TextBox 42">
            <a:extLst>
              <a:ext uri="{FF2B5EF4-FFF2-40B4-BE49-F238E27FC236}">
                <a16:creationId xmlns:a16="http://schemas.microsoft.com/office/drawing/2014/main" id="{101F4F15-1740-4A56-9DA5-197E1EB66299}"/>
              </a:ext>
            </a:extLst>
          </p:cNvPr>
          <p:cNvSpPr txBox="1"/>
          <p:nvPr/>
        </p:nvSpPr>
        <p:spPr>
          <a:xfrm>
            <a:off x="4929394" y="3572493"/>
            <a:ext cx="289820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Montserrat" panose="00000500000000000000" pitchFamily="2" charset="0"/>
                <a:ea typeface="+mn-ea"/>
                <a:cs typeface="+mn-cs"/>
              </a:rPr>
              <a:t>MINIMUM QUESTIONS IN MEETINGS.</a:t>
            </a:r>
          </a:p>
        </p:txBody>
      </p:sp>
      <p:sp>
        <p:nvSpPr>
          <p:cNvPr id="44" name="TextBox 43">
            <a:extLst>
              <a:ext uri="{FF2B5EF4-FFF2-40B4-BE49-F238E27FC236}">
                <a16:creationId xmlns:a16="http://schemas.microsoft.com/office/drawing/2014/main" id="{5E353A85-D345-48C4-BDFB-3F6E04E648F3}"/>
              </a:ext>
            </a:extLst>
          </p:cNvPr>
          <p:cNvSpPr txBox="1"/>
          <p:nvPr/>
        </p:nvSpPr>
        <p:spPr>
          <a:xfrm>
            <a:off x="4929394" y="3867171"/>
            <a:ext cx="2463275"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959ECB"/>
                </a:solidFill>
                <a:effectLst/>
                <a:uLnTx/>
                <a:uFillTx/>
                <a:latin typeface="Montserrat" panose="00000500000000000000" pitchFamily="2" charset="0"/>
                <a:ea typeface="+mn-ea"/>
                <a:cs typeface="+mn-cs"/>
              </a:rPr>
              <a:t>Limit yourself to the most important questions during the meeting and then follow up with an email if you still have more after it ends.</a:t>
            </a:r>
          </a:p>
        </p:txBody>
      </p:sp>
      <p:sp>
        <p:nvSpPr>
          <p:cNvPr id="49" name="TextBox 48">
            <a:extLst>
              <a:ext uri="{FF2B5EF4-FFF2-40B4-BE49-F238E27FC236}">
                <a16:creationId xmlns:a16="http://schemas.microsoft.com/office/drawing/2014/main" id="{86FD0CF6-DE4B-470B-95C7-771162010C51}"/>
              </a:ext>
            </a:extLst>
          </p:cNvPr>
          <p:cNvSpPr txBox="1"/>
          <p:nvPr/>
        </p:nvSpPr>
        <p:spPr>
          <a:xfrm>
            <a:off x="8607277" y="5372493"/>
            <a:ext cx="24632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Montserrat" panose="00000500000000000000" pitchFamily="2" charset="0"/>
                <a:ea typeface="+mn-ea"/>
                <a:cs typeface="+mn-cs"/>
              </a:rPr>
              <a:t> PLAY THE GAME BY THE RULES</a:t>
            </a:r>
          </a:p>
        </p:txBody>
      </p:sp>
      <p:sp>
        <p:nvSpPr>
          <p:cNvPr id="50" name="TextBox 49">
            <a:extLst>
              <a:ext uri="{FF2B5EF4-FFF2-40B4-BE49-F238E27FC236}">
                <a16:creationId xmlns:a16="http://schemas.microsoft.com/office/drawing/2014/main" id="{CB4AB71D-4B93-4538-9BEF-62C460819A09}"/>
              </a:ext>
            </a:extLst>
          </p:cNvPr>
          <p:cNvSpPr txBox="1"/>
          <p:nvPr/>
        </p:nvSpPr>
        <p:spPr>
          <a:xfrm>
            <a:off x="8607277" y="5667171"/>
            <a:ext cx="246327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959ECB"/>
                </a:solidFill>
                <a:effectLst/>
                <a:uLnTx/>
                <a:uFillTx/>
                <a:latin typeface="Montserrat" panose="00000500000000000000" pitchFamily="2" charset="0"/>
                <a:ea typeface="+mn-ea"/>
                <a:cs typeface="+mn-cs"/>
              </a:rPr>
              <a:t>I'm a big believer in the concept of paying it forward. Give and you'll get back, I promise.</a:t>
            </a:r>
          </a:p>
        </p:txBody>
      </p:sp>
      <p:sp>
        <p:nvSpPr>
          <p:cNvPr id="52" name="TextBox 51">
            <a:extLst>
              <a:ext uri="{FF2B5EF4-FFF2-40B4-BE49-F238E27FC236}">
                <a16:creationId xmlns:a16="http://schemas.microsoft.com/office/drawing/2014/main" id="{BDC4EEB5-8009-4EAD-A64A-7C3921A1327E}"/>
              </a:ext>
            </a:extLst>
          </p:cNvPr>
          <p:cNvSpPr txBox="1"/>
          <p:nvPr/>
        </p:nvSpPr>
        <p:spPr>
          <a:xfrm>
            <a:off x="4929394" y="5372493"/>
            <a:ext cx="24632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Montserrat" panose="00000500000000000000" pitchFamily="2" charset="0"/>
                <a:ea typeface="+mn-ea"/>
                <a:cs typeface="+mn-cs"/>
              </a:rPr>
              <a:t>REPLY EMAILS</a:t>
            </a:r>
          </a:p>
        </p:txBody>
      </p:sp>
      <p:sp>
        <p:nvSpPr>
          <p:cNvPr id="53" name="TextBox 52">
            <a:extLst>
              <a:ext uri="{FF2B5EF4-FFF2-40B4-BE49-F238E27FC236}">
                <a16:creationId xmlns:a16="http://schemas.microsoft.com/office/drawing/2014/main" id="{39F7DD37-F2CD-4542-B373-583402EF736D}"/>
              </a:ext>
            </a:extLst>
          </p:cNvPr>
          <p:cNvSpPr txBox="1"/>
          <p:nvPr/>
        </p:nvSpPr>
        <p:spPr>
          <a:xfrm>
            <a:off x="4929394" y="5667171"/>
            <a:ext cx="2463275"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959ECB"/>
                </a:solidFill>
                <a:effectLst/>
                <a:uLnTx/>
                <a:uFillTx/>
                <a:latin typeface="Montserrat" panose="00000500000000000000" pitchFamily="2" charset="0"/>
                <a:ea typeface="+mn-ea"/>
                <a:cs typeface="+mn-cs"/>
              </a:rPr>
              <a:t>As dangerous as the 'reply all' button can be, you need to be in the habit of using it when it comes to sharing important information.</a:t>
            </a:r>
          </a:p>
        </p:txBody>
      </p:sp>
      <p:sp>
        <p:nvSpPr>
          <p:cNvPr id="55" name="TextBox 54">
            <a:extLst>
              <a:ext uri="{FF2B5EF4-FFF2-40B4-BE49-F238E27FC236}">
                <a16:creationId xmlns:a16="http://schemas.microsoft.com/office/drawing/2014/main" id="{81D7C6ED-4D91-47BF-8B69-2246EAE8C698}"/>
              </a:ext>
            </a:extLst>
          </p:cNvPr>
          <p:cNvSpPr txBox="1"/>
          <p:nvPr/>
        </p:nvSpPr>
        <p:spPr>
          <a:xfrm>
            <a:off x="1251512" y="5372493"/>
            <a:ext cx="289820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Montserrat" panose="00000500000000000000" pitchFamily="2" charset="0"/>
                <a:ea typeface="+mn-ea"/>
                <a:cs typeface="+mn-cs"/>
              </a:rPr>
              <a:t>INTRODUCE YOURSELF AND OTHERS</a:t>
            </a:r>
          </a:p>
        </p:txBody>
      </p:sp>
      <p:sp>
        <p:nvSpPr>
          <p:cNvPr id="56" name="TextBox 55">
            <a:extLst>
              <a:ext uri="{FF2B5EF4-FFF2-40B4-BE49-F238E27FC236}">
                <a16:creationId xmlns:a16="http://schemas.microsoft.com/office/drawing/2014/main" id="{1D31F79E-B2AF-49FE-BEB4-51451AB0EEAC}"/>
              </a:ext>
            </a:extLst>
          </p:cNvPr>
          <p:cNvSpPr txBox="1"/>
          <p:nvPr/>
        </p:nvSpPr>
        <p:spPr>
          <a:xfrm>
            <a:off x="1251512" y="5667171"/>
            <a:ext cx="2463275"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959ECB"/>
                </a:solidFill>
                <a:effectLst/>
                <a:uLnTx/>
                <a:uFillTx/>
                <a:latin typeface="Montserrat" panose="00000500000000000000" pitchFamily="2" charset="0"/>
                <a:ea typeface="+mn-ea"/>
                <a:cs typeface="+mn-cs"/>
              </a:rPr>
              <a:t> Introduce or reintroduce yourself quickly if that seems to be the case. It helps to have a friendly person make you feel comfortable in the office.</a:t>
            </a:r>
          </a:p>
        </p:txBody>
      </p:sp>
      <p:sp>
        <p:nvSpPr>
          <p:cNvPr id="57" name="TextBox 56">
            <a:extLst>
              <a:ext uri="{FF2B5EF4-FFF2-40B4-BE49-F238E27FC236}">
                <a16:creationId xmlns:a16="http://schemas.microsoft.com/office/drawing/2014/main" id="{55C55B2A-4CA7-4F6D-9FD4-B5CACC4504D7}"/>
              </a:ext>
            </a:extLst>
          </p:cNvPr>
          <p:cNvSpPr txBox="1"/>
          <p:nvPr/>
        </p:nvSpPr>
        <p:spPr>
          <a:xfrm>
            <a:off x="2909376" y="312891"/>
            <a:ext cx="637324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dirty="0">
                <a:ln>
                  <a:noFill/>
                </a:ln>
                <a:solidFill>
                  <a:srgbClr val="00FFFF"/>
                </a:solidFill>
                <a:effectLst>
                  <a:glow rad="12700">
                    <a:srgbClr val="00FFFF">
                      <a:alpha val="88000"/>
                    </a:srgbClr>
                  </a:glow>
                </a:effectLst>
                <a:uLnTx/>
                <a:uFillTx/>
                <a:latin typeface="Montserrat" panose="00000500000000000000" pitchFamily="2" charset="0"/>
                <a:ea typeface="+mn-ea"/>
                <a:cs typeface="+mn-cs"/>
              </a:rPr>
              <a:t>Business</a:t>
            </a:r>
            <a:r>
              <a:rPr kumimoji="0" lang="en-IN" sz="2400" b="0" i="0" u="none" strike="noStrike" kern="1200" cap="none" spc="0" normalizeH="0" baseline="0" noProof="0" dirty="0">
                <a:ln>
                  <a:noFill/>
                </a:ln>
                <a:solidFill>
                  <a:prstClr val="white"/>
                </a:solidFill>
                <a:effectLst/>
                <a:uLnTx/>
                <a:uFillTx/>
                <a:latin typeface="Montserrat" panose="00000500000000000000" pitchFamily="2" charset="0"/>
                <a:ea typeface="+mn-ea"/>
                <a:cs typeface="+mn-cs"/>
              </a:rPr>
              <a:t> Performance Indicators</a:t>
            </a:r>
          </a:p>
        </p:txBody>
      </p:sp>
      <p:sp>
        <p:nvSpPr>
          <p:cNvPr id="58" name="TextBox 57">
            <a:extLst>
              <a:ext uri="{FF2B5EF4-FFF2-40B4-BE49-F238E27FC236}">
                <a16:creationId xmlns:a16="http://schemas.microsoft.com/office/drawing/2014/main" id="{A3987958-33E3-429A-9FCE-447AE6B2A6BC}"/>
              </a:ext>
            </a:extLst>
          </p:cNvPr>
          <p:cNvSpPr txBox="1"/>
          <p:nvPr/>
        </p:nvSpPr>
        <p:spPr>
          <a:xfrm>
            <a:off x="3214908" y="759911"/>
            <a:ext cx="5762184"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100" b="0" i="0" u="none" strike="noStrike" kern="1200" cap="none" spc="300" normalizeH="0" baseline="0" noProof="0" dirty="0">
                <a:ln>
                  <a:noFill/>
                </a:ln>
                <a:solidFill>
                  <a:srgbClr val="44546A">
                    <a:lumMod val="60000"/>
                    <a:lumOff val="40000"/>
                  </a:srgbClr>
                </a:solidFill>
                <a:effectLst/>
                <a:uLnTx/>
                <a:uFillTx/>
                <a:latin typeface="Montserrat" panose="00000500000000000000" pitchFamily="2" charset="0"/>
                <a:ea typeface="+mn-ea"/>
                <a:cs typeface="+mn-cs"/>
              </a:rPr>
              <a:t>BUSINESS ETIQUETTE</a:t>
            </a:r>
          </a:p>
        </p:txBody>
      </p:sp>
      <p:sp>
        <p:nvSpPr>
          <p:cNvPr id="34" name="Right Triangle 33">
            <a:extLst>
              <a:ext uri="{FF2B5EF4-FFF2-40B4-BE49-F238E27FC236}">
                <a16:creationId xmlns:a16="http://schemas.microsoft.com/office/drawing/2014/main" id="{22852B3D-37EF-4F88-AB54-854604F16B30}"/>
              </a:ext>
            </a:extLst>
          </p:cNvPr>
          <p:cNvSpPr/>
          <p:nvPr/>
        </p:nvSpPr>
        <p:spPr>
          <a:xfrm flipH="1" flipV="1">
            <a:off x="-12886" y="0"/>
            <a:ext cx="12192000" cy="6858000"/>
          </a:xfrm>
          <a:prstGeom prst="rtTriangle">
            <a:avLst/>
          </a:prstGeom>
          <a:solidFill>
            <a:schemeClr val="bg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8" name="TextBox 47">
            <a:extLst>
              <a:ext uri="{FF2B5EF4-FFF2-40B4-BE49-F238E27FC236}">
                <a16:creationId xmlns:a16="http://schemas.microsoft.com/office/drawing/2014/main" id="{5488582A-D0ED-45A1-B5E4-971567707F6B}"/>
              </a:ext>
            </a:extLst>
          </p:cNvPr>
          <p:cNvSpPr txBox="1"/>
          <p:nvPr/>
        </p:nvSpPr>
        <p:spPr>
          <a:xfrm>
            <a:off x="5005575" y="1724200"/>
            <a:ext cx="24632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Montserrat" panose="00000500000000000000" pitchFamily="2" charset="0"/>
                <a:ea typeface="+mn-ea"/>
                <a:cs typeface="+mn-cs"/>
              </a:rPr>
              <a:t>DRESS APPROPRIATELY</a:t>
            </a:r>
            <a:endParaRPr kumimoji="0" lang="en-IN" sz="1400" b="0" i="0" u="none" strike="noStrike" kern="1200" cap="none" spc="0" normalizeH="0" baseline="0" noProof="0" dirty="0">
              <a:ln>
                <a:noFill/>
              </a:ln>
              <a:solidFill>
                <a:prstClr val="white"/>
              </a:solidFill>
              <a:effectLst/>
              <a:uLnTx/>
              <a:uFillTx/>
              <a:latin typeface="Montserrat" panose="00000500000000000000" pitchFamily="2" charset="0"/>
              <a:ea typeface="+mn-ea"/>
              <a:cs typeface="+mn-cs"/>
            </a:endParaRPr>
          </a:p>
        </p:txBody>
      </p:sp>
      <p:sp>
        <p:nvSpPr>
          <p:cNvPr id="51" name="TextBox 50">
            <a:extLst>
              <a:ext uri="{FF2B5EF4-FFF2-40B4-BE49-F238E27FC236}">
                <a16:creationId xmlns:a16="http://schemas.microsoft.com/office/drawing/2014/main" id="{F1C188C6-49B5-4F83-A07E-F660B37596C5}"/>
              </a:ext>
            </a:extLst>
          </p:cNvPr>
          <p:cNvSpPr txBox="1"/>
          <p:nvPr/>
        </p:nvSpPr>
        <p:spPr>
          <a:xfrm>
            <a:off x="5005575" y="2018878"/>
            <a:ext cx="246327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959ECB"/>
                </a:solidFill>
                <a:effectLst/>
                <a:uLnTx/>
                <a:uFillTx/>
                <a:latin typeface="Montserrat" panose="00000500000000000000" pitchFamily="2" charset="0"/>
                <a:ea typeface="+mn-ea"/>
                <a:cs typeface="+mn-cs"/>
              </a:rPr>
              <a:t>The adage, “Dress for the job you want, not the job you have,” is a good rule to follow. </a:t>
            </a:r>
          </a:p>
        </p:txBody>
      </p:sp>
      <p:sp>
        <p:nvSpPr>
          <p:cNvPr id="54" name="TextBox 53">
            <a:extLst>
              <a:ext uri="{FF2B5EF4-FFF2-40B4-BE49-F238E27FC236}">
                <a16:creationId xmlns:a16="http://schemas.microsoft.com/office/drawing/2014/main" id="{37EC1868-D8F9-4F2E-BF6D-00B4DD499687}"/>
              </a:ext>
            </a:extLst>
          </p:cNvPr>
          <p:cNvSpPr txBox="1"/>
          <p:nvPr/>
        </p:nvSpPr>
        <p:spPr>
          <a:xfrm>
            <a:off x="8698781" y="1685626"/>
            <a:ext cx="24632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Montserrat" panose="00000500000000000000" pitchFamily="2" charset="0"/>
                <a:ea typeface="+mn-ea"/>
                <a:cs typeface="+mn-cs"/>
              </a:rPr>
              <a:t>SPEAK KINDLY</a:t>
            </a:r>
            <a:endParaRPr kumimoji="0" lang="en-IN" sz="1400" b="0" i="0" u="none" strike="noStrike" kern="1200" cap="none" spc="0" normalizeH="0" baseline="0" noProof="0" dirty="0">
              <a:ln>
                <a:noFill/>
              </a:ln>
              <a:solidFill>
                <a:prstClr val="white"/>
              </a:solidFill>
              <a:effectLst/>
              <a:uLnTx/>
              <a:uFillTx/>
              <a:latin typeface="Montserrat" panose="00000500000000000000" pitchFamily="2" charset="0"/>
              <a:ea typeface="+mn-ea"/>
              <a:cs typeface="+mn-cs"/>
            </a:endParaRPr>
          </a:p>
        </p:txBody>
      </p:sp>
      <p:sp>
        <p:nvSpPr>
          <p:cNvPr id="60" name="TextBox 59">
            <a:extLst>
              <a:ext uri="{FF2B5EF4-FFF2-40B4-BE49-F238E27FC236}">
                <a16:creationId xmlns:a16="http://schemas.microsoft.com/office/drawing/2014/main" id="{2AEC26B4-6485-440D-8E8F-0AA0C540136E}"/>
              </a:ext>
            </a:extLst>
          </p:cNvPr>
          <p:cNvSpPr txBox="1"/>
          <p:nvPr/>
        </p:nvSpPr>
        <p:spPr>
          <a:xfrm>
            <a:off x="8698781" y="1980304"/>
            <a:ext cx="246327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959ECB"/>
                </a:solidFill>
                <a:effectLst/>
                <a:uLnTx/>
                <a:uFillTx/>
                <a:latin typeface="Montserrat" panose="00000500000000000000" pitchFamily="2" charset="0"/>
                <a:ea typeface="+mn-ea"/>
                <a:cs typeface="+mn-cs"/>
              </a:rPr>
              <a:t>Your good manners show that you acknowledge those around you and are considerate of their presence. </a:t>
            </a:r>
          </a:p>
        </p:txBody>
      </p:sp>
      <p:sp>
        <p:nvSpPr>
          <p:cNvPr id="61" name="TextBox 60">
            <a:extLst>
              <a:ext uri="{FF2B5EF4-FFF2-40B4-BE49-F238E27FC236}">
                <a16:creationId xmlns:a16="http://schemas.microsoft.com/office/drawing/2014/main" id="{718024BF-0459-4D10-8CDE-58A1753F0F09}"/>
              </a:ext>
            </a:extLst>
          </p:cNvPr>
          <p:cNvSpPr txBox="1"/>
          <p:nvPr/>
        </p:nvSpPr>
        <p:spPr>
          <a:xfrm>
            <a:off x="1253670" y="1772493"/>
            <a:ext cx="24632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Montserrat" panose="00000500000000000000" pitchFamily="2" charset="0"/>
                <a:ea typeface="+mn-ea"/>
                <a:cs typeface="+mn-cs"/>
              </a:rPr>
              <a:t>ARRIVE ON TIME</a:t>
            </a:r>
            <a:endParaRPr kumimoji="0" lang="en-IN" sz="1400" b="0" i="0" u="none" strike="noStrike" kern="1200" cap="none" spc="0" normalizeH="0" baseline="0" noProof="0" dirty="0">
              <a:ln>
                <a:noFill/>
              </a:ln>
              <a:solidFill>
                <a:prstClr val="white"/>
              </a:solidFill>
              <a:effectLst/>
              <a:uLnTx/>
              <a:uFillTx/>
              <a:latin typeface="Montserrat" panose="00000500000000000000" pitchFamily="2" charset="0"/>
              <a:ea typeface="+mn-ea"/>
              <a:cs typeface="+mn-cs"/>
            </a:endParaRPr>
          </a:p>
        </p:txBody>
      </p:sp>
      <p:sp>
        <p:nvSpPr>
          <p:cNvPr id="62" name="TextBox 61">
            <a:extLst>
              <a:ext uri="{FF2B5EF4-FFF2-40B4-BE49-F238E27FC236}">
                <a16:creationId xmlns:a16="http://schemas.microsoft.com/office/drawing/2014/main" id="{565C3960-CBD9-4466-AF88-C18F1A4F750F}"/>
              </a:ext>
            </a:extLst>
          </p:cNvPr>
          <p:cNvSpPr txBox="1"/>
          <p:nvPr/>
        </p:nvSpPr>
        <p:spPr>
          <a:xfrm>
            <a:off x="1253670" y="2067171"/>
            <a:ext cx="246327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959ECB"/>
                </a:solidFill>
                <a:effectLst/>
                <a:uLnTx/>
                <a:uFillTx/>
                <a:latin typeface="Montserrat" panose="00000500000000000000" pitchFamily="2" charset="0"/>
                <a:ea typeface="+mn-ea"/>
                <a:cs typeface="+mn-cs"/>
              </a:rPr>
              <a:t>This n the business world, it is best to observe the old rule, “Five minutes early is late.”</a:t>
            </a:r>
          </a:p>
        </p:txBody>
      </p:sp>
      <p:pic>
        <p:nvPicPr>
          <p:cNvPr id="63" name="Picture 62">
            <a:extLst>
              <a:ext uri="{FF2B5EF4-FFF2-40B4-BE49-F238E27FC236}">
                <a16:creationId xmlns:a16="http://schemas.microsoft.com/office/drawing/2014/main" id="{EAC82343-4AB3-46CA-A5CA-7719F4825E5C}"/>
              </a:ext>
            </a:extLst>
          </p:cNvPr>
          <p:cNvPicPr>
            <a:picLocks noChangeAspect="1"/>
          </p:cNvPicPr>
          <p:nvPr/>
        </p:nvPicPr>
        <p:blipFill>
          <a:blip r:embed="rId4">
            <a:duotone>
              <a:schemeClr val="accent2">
                <a:shade val="45000"/>
                <a:satMod val="135000"/>
              </a:schemeClr>
              <a:prstClr val="white"/>
            </a:duotone>
          </a:blip>
          <a:stretch>
            <a:fillRect/>
          </a:stretch>
        </p:blipFill>
        <p:spPr>
          <a:xfrm>
            <a:off x="11165773" y="5944597"/>
            <a:ext cx="1243692" cy="1243692"/>
          </a:xfrm>
          <a:prstGeom prst="rect">
            <a:avLst/>
          </a:prstGeom>
        </p:spPr>
      </p:pic>
    </p:spTree>
    <p:extLst>
      <p:ext uri="{BB962C8B-B14F-4D97-AF65-F5344CB8AC3E}">
        <p14:creationId xmlns:p14="http://schemas.microsoft.com/office/powerpoint/2010/main" val="108539489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250" fill="hold"/>
                                        <p:tgtEl>
                                          <p:spTgt spid="2"/>
                                        </p:tgtEl>
                                        <p:attrNameLst>
                                          <p:attrName>ppt_x</p:attrName>
                                        </p:attrNameLst>
                                      </p:cBhvr>
                                      <p:tavLst>
                                        <p:tav tm="0">
                                          <p:val>
                                            <p:strVal val="0-#ppt_w/2"/>
                                          </p:val>
                                        </p:tav>
                                        <p:tav tm="100000">
                                          <p:val>
                                            <p:strVal val="#ppt_x"/>
                                          </p:val>
                                        </p:tav>
                                      </p:tavLst>
                                    </p:anim>
                                    <p:anim calcmode="lin" valueType="num">
                                      <p:cBhvr additive="base">
                                        <p:cTn id="8" dur="125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7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250" fill="hold"/>
                                        <p:tgtEl>
                                          <p:spTgt spid="3"/>
                                        </p:tgtEl>
                                        <p:attrNameLst>
                                          <p:attrName>ppt_x</p:attrName>
                                        </p:attrNameLst>
                                      </p:cBhvr>
                                      <p:tavLst>
                                        <p:tav tm="0">
                                          <p:val>
                                            <p:strVal val="#ppt_x"/>
                                          </p:val>
                                        </p:tav>
                                        <p:tav tm="100000">
                                          <p:val>
                                            <p:strVal val="#ppt_x"/>
                                          </p:val>
                                        </p:tav>
                                      </p:tavLst>
                                    </p:anim>
                                    <p:anim calcmode="lin" valueType="num">
                                      <p:cBhvr additive="base">
                                        <p:cTn id="12" dur="125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3" decel="100000" fill="hold" grpId="0" nodeType="withEffect">
                                  <p:stCondLst>
                                    <p:cond delay="10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250" fill="hold"/>
                                        <p:tgtEl>
                                          <p:spTgt spid="4"/>
                                        </p:tgtEl>
                                        <p:attrNameLst>
                                          <p:attrName>ppt_x</p:attrName>
                                        </p:attrNameLst>
                                      </p:cBhvr>
                                      <p:tavLst>
                                        <p:tav tm="0">
                                          <p:val>
                                            <p:strVal val="1+#ppt_w/2"/>
                                          </p:val>
                                        </p:tav>
                                        <p:tav tm="100000">
                                          <p:val>
                                            <p:strVal val="#ppt_x"/>
                                          </p:val>
                                        </p:tav>
                                      </p:tavLst>
                                    </p:anim>
                                    <p:anim calcmode="lin" valueType="num">
                                      <p:cBhvr additive="base">
                                        <p:cTn id="16" dur="1250" fill="hold"/>
                                        <p:tgtEl>
                                          <p:spTgt spid="4"/>
                                        </p:tgtEl>
                                        <p:attrNameLst>
                                          <p:attrName>ppt_y</p:attrName>
                                        </p:attrNameLst>
                                      </p:cBhvr>
                                      <p:tavLst>
                                        <p:tav tm="0">
                                          <p:val>
                                            <p:strVal val="0-#ppt_h/2"/>
                                          </p:val>
                                        </p:tav>
                                        <p:tav tm="100000">
                                          <p:val>
                                            <p:strVal val="#ppt_y"/>
                                          </p:val>
                                        </p:tav>
                                      </p:tavLst>
                                    </p:anim>
                                  </p:childTnLst>
                                </p:cTn>
                              </p:par>
                              <p:par>
                                <p:cTn id="17" presetID="2" presetClass="entr" presetSubtype="8" decel="100000" fill="hold" grpId="0" nodeType="withEffect">
                                  <p:stCondLst>
                                    <p:cond delay="1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1250" fill="hold"/>
                                        <p:tgtEl>
                                          <p:spTgt spid="5"/>
                                        </p:tgtEl>
                                        <p:attrNameLst>
                                          <p:attrName>ppt_x</p:attrName>
                                        </p:attrNameLst>
                                      </p:cBhvr>
                                      <p:tavLst>
                                        <p:tav tm="0">
                                          <p:val>
                                            <p:strVal val="0-#ppt_w/2"/>
                                          </p:val>
                                        </p:tav>
                                        <p:tav tm="100000">
                                          <p:val>
                                            <p:strVal val="#ppt_x"/>
                                          </p:val>
                                        </p:tav>
                                      </p:tavLst>
                                    </p:anim>
                                    <p:anim calcmode="lin" valueType="num">
                                      <p:cBhvr additive="base">
                                        <p:cTn id="20" dur="1250" fill="hold"/>
                                        <p:tgtEl>
                                          <p:spTgt spid="5"/>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150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1250" fill="hold"/>
                                        <p:tgtEl>
                                          <p:spTgt spid="7"/>
                                        </p:tgtEl>
                                        <p:attrNameLst>
                                          <p:attrName>ppt_x</p:attrName>
                                        </p:attrNameLst>
                                      </p:cBhvr>
                                      <p:tavLst>
                                        <p:tav tm="0">
                                          <p:val>
                                            <p:strVal val="1+#ppt_w/2"/>
                                          </p:val>
                                        </p:tav>
                                        <p:tav tm="100000">
                                          <p:val>
                                            <p:strVal val="#ppt_x"/>
                                          </p:val>
                                        </p:tav>
                                      </p:tavLst>
                                    </p:anim>
                                    <p:anim calcmode="lin" valueType="num">
                                      <p:cBhvr additive="base">
                                        <p:cTn id="24" dur="1250" fill="hold"/>
                                        <p:tgtEl>
                                          <p:spTgt spid="7"/>
                                        </p:tgtEl>
                                        <p:attrNameLst>
                                          <p:attrName>ppt_y</p:attrName>
                                        </p:attrNameLst>
                                      </p:cBhvr>
                                      <p:tavLst>
                                        <p:tav tm="0">
                                          <p:val>
                                            <p:strVal val="#ppt_y"/>
                                          </p:val>
                                        </p:tav>
                                        <p:tav tm="100000">
                                          <p:val>
                                            <p:strVal val="#ppt_y"/>
                                          </p:val>
                                        </p:tav>
                                      </p:tavLst>
                                    </p:anim>
                                  </p:childTnLst>
                                </p:cTn>
                              </p:par>
                              <p:par>
                                <p:cTn id="25" presetID="2" presetClass="entr" presetSubtype="12" decel="100000" fill="hold" grpId="0" nodeType="withEffect">
                                  <p:stCondLst>
                                    <p:cond delay="175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1250" fill="hold"/>
                                        <p:tgtEl>
                                          <p:spTgt spid="8"/>
                                        </p:tgtEl>
                                        <p:attrNameLst>
                                          <p:attrName>ppt_x</p:attrName>
                                        </p:attrNameLst>
                                      </p:cBhvr>
                                      <p:tavLst>
                                        <p:tav tm="0">
                                          <p:val>
                                            <p:strVal val="0-#ppt_w/2"/>
                                          </p:val>
                                        </p:tav>
                                        <p:tav tm="100000">
                                          <p:val>
                                            <p:strVal val="#ppt_x"/>
                                          </p:val>
                                        </p:tav>
                                      </p:tavLst>
                                    </p:anim>
                                    <p:anim calcmode="lin" valueType="num">
                                      <p:cBhvr additive="base">
                                        <p:cTn id="28" dur="125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200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1250" fill="hold"/>
                                        <p:tgtEl>
                                          <p:spTgt spid="9"/>
                                        </p:tgtEl>
                                        <p:attrNameLst>
                                          <p:attrName>ppt_x</p:attrName>
                                        </p:attrNameLst>
                                      </p:cBhvr>
                                      <p:tavLst>
                                        <p:tav tm="0">
                                          <p:val>
                                            <p:strVal val="#ppt_x"/>
                                          </p:val>
                                        </p:tav>
                                        <p:tav tm="100000">
                                          <p:val>
                                            <p:strVal val="#ppt_x"/>
                                          </p:val>
                                        </p:tav>
                                      </p:tavLst>
                                    </p:anim>
                                    <p:anim calcmode="lin" valueType="num">
                                      <p:cBhvr additive="base">
                                        <p:cTn id="32" dur="125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6" decel="100000" fill="hold" grpId="0" nodeType="withEffect">
                                  <p:stCondLst>
                                    <p:cond delay="225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1250" fill="hold"/>
                                        <p:tgtEl>
                                          <p:spTgt spid="10"/>
                                        </p:tgtEl>
                                        <p:attrNameLst>
                                          <p:attrName>ppt_x</p:attrName>
                                        </p:attrNameLst>
                                      </p:cBhvr>
                                      <p:tavLst>
                                        <p:tav tm="0">
                                          <p:val>
                                            <p:strVal val="1+#ppt_w/2"/>
                                          </p:val>
                                        </p:tav>
                                        <p:tav tm="100000">
                                          <p:val>
                                            <p:strVal val="#ppt_x"/>
                                          </p:val>
                                        </p:tav>
                                      </p:tavLst>
                                    </p:anim>
                                    <p:anim calcmode="lin" valueType="num">
                                      <p:cBhvr additive="base">
                                        <p:cTn id="36" dur="1250" fill="hold"/>
                                        <p:tgtEl>
                                          <p:spTgt spid="10"/>
                                        </p:tgtEl>
                                        <p:attrNameLst>
                                          <p:attrName>ppt_y</p:attrName>
                                        </p:attrNameLst>
                                      </p:cBhvr>
                                      <p:tavLst>
                                        <p:tav tm="0">
                                          <p:val>
                                            <p:strVal val="1+#ppt_h/2"/>
                                          </p:val>
                                        </p:tav>
                                        <p:tav tm="100000">
                                          <p:val>
                                            <p:strVal val="#ppt_y"/>
                                          </p:val>
                                        </p:tav>
                                      </p:tavLst>
                                    </p:anim>
                                  </p:childTnLst>
                                </p:cTn>
                              </p:par>
                              <p:par>
                                <p:cTn id="37" presetID="53" presetClass="entr" presetSubtype="16" fill="hold" grpId="0" nodeType="withEffect">
                                  <p:stCondLst>
                                    <p:cond delay="2500"/>
                                  </p:stCondLst>
                                  <p:childTnLst>
                                    <p:set>
                                      <p:cBhvr>
                                        <p:cTn id="38" dur="1" fill="hold">
                                          <p:stCondLst>
                                            <p:cond delay="0"/>
                                          </p:stCondLst>
                                        </p:cTn>
                                        <p:tgtEl>
                                          <p:spTgt spid="6"/>
                                        </p:tgtEl>
                                        <p:attrNameLst>
                                          <p:attrName>style.visibility</p:attrName>
                                        </p:attrNameLst>
                                      </p:cBhvr>
                                      <p:to>
                                        <p:strVal val="visible"/>
                                      </p:to>
                                    </p:set>
                                    <p:anim calcmode="lin" valueType="num">
                                      <p:cBhvr>
                                        <p:cTn id="39" dur="1250" fill="hold"/>
                                        <p:tgtEl>
                                          <p:spTgt spid="6"/>
                                        </p:tgtEl>
                                        <p:attrNameLst>
                                          <p:attrName>ppt_w</p:attrName>
                                        </p:attrNameLst>
                                      </p:cBhvr>
                                      <p:tavLst>
                                        <p:tav tm="0">
                                          <p:val>
                                            <p:fltVal val="0"/>
                                          </p:val>
                                        </p:tav>
                                        <p:tav tm="100000">
                                          <p:val>
                                            <p:strVal val="#ppt_w"/>
                                          </p:val>
                                        </p:tav>
                                      </p:tavLst>
                                    </p:anim>
                                    <p:anim calcmode="lin" valueType="num">
                                      <p:cBhvr>
                                        <p:cTn id="40" dur="1250" fill="hold"/>
                                        <p:tgtEl>
                                          <p:spTgt spid="6"/>
                                        </p:tgtEl>
                                        <p:attrNameLst>
                                          <p:attrName>ppt_h</p:attrName>
                                        </p:attrNameLst>
                                      </p:cBhvr>
                                      <p:tavLst>
                                        <p:tav tm="0">
                                          <p:val>
                                            <p:fltVal val="0"/>
                                          </p:val>
                                        </p:tav>
                                        <p:tav tm="100000">
                                          <p:val>
                                            <p:strVal val="#ppt_h"/>
                                          </p:val>
                                        </p:tav>
                                      </p:tavLst>
                                    </p:anim>
                                    <p:animEffect transition="in" filter="fade">
                                      <p:cBhvr>
                                        <p:cTn id="41" dur="1250"/>
                                        <p:tgtEl>
                                          <p:spTgt spid="6"/>
                                        </p:tgtEl>
                                      </p:cBhvr>
                                    </p:animEffect>
                                  </p:childTnLst>
                                </p:cTn>
                              </p:par>
                              <p:par>
                                <p:cTn id="42" presetID="42" presetClass="entr" presetSubtype="0" fill="hold" grpId="0" nodeType="withEffect">
                                  <p:stCondLst>
                                    <p:cond delay="275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1000"/>
                                        <p:tgtEl>
                                          <p:spTgt spid="28"/>
                                        </p:tgtEl>
                                      </p:cBhvr>
                                    </p:animEffect>
                                    <p:anim calcmode="lin" valueType="num">
                                      <p:cBhvr>
                                        <p:cTn id="45" dur="1000" fill="hold"/>
                                        <p:tgtEl>
                                          <p:spTgt spid="28"/>
                                        </p:tgtEl>
                                        <p:attrNameLst>
                                          <p:attrName>ppt_x</p:attrName>
                                        </p:attrNameLst>
                                      </p:cBhvr>
                                      <p:tavLst>
                                        <p:tav tm="0">
                                          <p:val>
                                            <p:strVal val="#ppt_x"/>
                                          </p:val>
                                        </p:tav>
                                        <p:tav tm="100000">
                                          <p:val>
                                            <p:strVal val="#ppt_x"/>
                                          </p:val>
                                        </p:tav>
                                      </p:tavLst>
                                    </p:anim>
                                    <p:anim calcmode="lin" valueType="num">
                                      <p:cBhvr>
                                        <p:cTn id="46" dur="1000" fill="hold"/>
                                        <p:tgtEl>
                                          <p:spTgt spid="28"/>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300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1000"/>
                                        <p:tgtEl>
                                          <p:spTgt spid="29"/>
                                        </p:tgtEl>
                                      </p:cBhvr>
                                    </p:animEffect>
                                    <p:anim calcmode="lin" valueType="num">
                                      <p:cBhvr>
                                        <p:cTn id="50" dur="1000" fill="hold"/>
                                        <p:tgtEl>
                                          <p:spTgt spid="29"/>
                                        </p:tgtEl>
                                        <p:attrNameLst>
                                          <p:attrName>ppt_x</p:attrName>
                                        </p:attrNameLst>
                                      </p:cBhvr>
                                      <p:tavLst>
                                        <p:tav tm="0">
                                          <p:val>
                                            <p:strVal val="#ppt_x"/>
                                          </p:val>
                                        </p:tav>
                                        <p:tav tm="100000">
                                          <p:val>
                                            <p:strVal val="#ppt_x"/>
                                          </p:val>
                                        </p:tav>
                                      </p:tavLst>
                                    </p:anim>
                                    <p:anim calcmode="lin" valueType="num">
                                      <p:cBhvr>
                                        <p:cTn id="51" dur="1000" fill="hold"/>
                                        <p:tgtEl>
                                          <p:spTgt spid="29"/>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4250"/>
                                  </p:stCondLst>
                                  <p:childTnLst>
                                    <p:set>
                                      <p:cBhvr>
                                        <p:cTn id="53" dur="1" fill="hold">
                                          <p:stCondLst>
                                            <p:cond delay="0"/>
                                          </p:stCondLst>
                                        </p:cTn>
                                        <p:tgtEl>
                                          <p:spTgt spid="43"/>
                                        </p:tgtEl>
                                        <p:attrNameLst>
                                          <p:attrName>style.visibility</p:attrName>
                                        </p:attrNameLst>
                                      </p:cBhvr>
                                      <p:to>
                                        <p:strVal val="visible"/>
                                      </p:to>
                                    </p:set>
                                    <p:animEffect transition="in" filter="fade">
                                      <p:cBhvr>
                                        <p:cTn id="54" dur="1000"/>
                                        <p:tgtEl>
                                          <p:spTgt spid="43"/>
                                        </p:tgtEl>
                                      </p:cBhvr>
                                    </p:animEffect>
                                    <p:anim calcmode="lin" valueType="num">
                                      <p:cBhvr>
                                        <p:cTn id="55" dur="1000" fill="hold"/>
                                        <p:tgtEl>
                                          <p:spTgt spid="43"/>
                                        </p:tgtEl>
                                        <p:attrNameLst>
                                          <p:attrName>ppt_x</p:attrName>
                                        </p:attrNameLst>
                                      </p:cBhvr>
                                      <p:tavLst>
                                        <p:tav tm="0">
                                          <p:val>
                                            <p:strVal val="#ppt_x"/>
                                          </p:val>
                                        </p:tav>
                                        <p:tav tm="100000">
                                          <p:val>
                                            <p:strVal val="#ppt_x"/>
                                          </p:val>
                                        </p:tav>
                                      </p:tavLst>
                                    </p:anim>
                                    <p:anim calcmode="lin" valueType="num">
                                      <p:cBhvr>
                                        <p:cTn id="56" dur="1000" fill="hold"/>
                                        <p:tgtEl>
                                          <p:spTgt spid="43"/>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450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1000"/>
                                        <p:tgtEl>
                                          <p:spTgt spid="44"/>
                                        </p:tgtEl>
                                      </p:cBhvr>
                                    </p:animEffect>
                                    <p:anim calcmode="lin" valueType="num">
                                      <p:cBhvr>
                                        <p:cTn id="60" dur="1000" fill="hold"/>
                                        <p:tgtEl>
                                          <p:spTgt spid="44"/>
                                        </p:tgtEl>
                                        <p:attrNameLst>
                                          <p:attrName>ppt_x</p:attrName>
                                        </p:attrNameLst>
                                      </p:cBhvr>
                                      <p:tavLst>
                                        <p:tav tm="0">
                                          <p:val>
                                            <p:strVal val="#ppt_x"/>
                                          </p:val>
                                        </p:tav>
                                        <p:tav tm="100000">
                                          <p:val>
                                            <p:strVal val="#ppt_x"/>
                                          </p:val>
                                        </p:tav>
                                      </p:tavLst>
                                    </p:anim>
                                    <p:anim calcmode="lin" valueType="num">
                                      <p:cBhvr>
                                        <p:cTn id="61" dur="1000" fill="hold"/>
                                        <p:tgtEl>
                                          <p:spTgt spid="44"/>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475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1000"/>
                                        <p:tgtEl>
                                          <p:spTgt spid="40"/>
                                        </p:tgtEl>
                                      </p:cBhvr>
                                    </p:animEffect>
                                    <p:anim calcmode="lin" valueType="num">
                                      <p:cBhvr>
                                        <p:cTn id="65" dur="1000" fill="hold"/>
                                        <p:tgtEl>
                                          <p:spTgt spid="40"/>
                                        </p:tgtEl>
                                        <p:attrNameLst>
                                          <p:attrName>ppt_x</p:attrName>
                                        </p:attrNameLst>
                                      </p:cBhvr>
                                      <p:tavLst>
                                        <p:tav tm="0">
                                          <p:val>
                                            <p:strVal val="#ppt_x"/>
                                          </p:val>
                                        </p:tav>
                                        <p:tav tm="100000">
                                          <p:val>
                                            <p:strVal val="#ppt_x"/>
                                          </p:val>
                                        </p:tav>
                                      </p:tavLst>
                                    </p:anim>
                                    <p:anim calcmode="lin" valueType="num">
                                      <p:cBhvr>
                                        <p:cTn id="66" dur="1000" fill="hold"/>
                                        <p:tgtEl>
                                          <p:spTgt spid="40"/>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5000"/>
                                  </p:stCondLst>
                                  <p:childTnLst>
                                    <p:set>
                                      <p:cBhvr>
                                        <p:cTn id="68" dur="1" fill="hold">
                                          <p:stCondLst>
                                            <p:cond delay="0"/>
                                          </p:stCondLst>
                                        </p:cTn>
                                        <p:tgtEl>
                                          <p:spTgt spid="41"/>
                                        </p:tgtEl>
                                        <p:attrNameLst>
                                          <p:attrName>style.visibility</p:attrName>
                                        </p:attrNameLst>
                                      </p:cBhvr>
                                      <p:to>
                                        <p:strVal val="visible"/>
                                      </p:to>
                                    </p:set>
                                    <p:animEffect transition="in" filter="fade">
                                      <p:cBhvr>
                                        <p:cTn id="69" dur="1000"/>
                                        <p:tgtEl>
                                          <p:spTgt spid="41"/>
                                        </p:tgtEl>
                                      </p:cBhvr>
                                    </p:animEffect>
                                    <p:anim calcmode="lin" valueType="num">
                                      <p:cBhvr>
                                        <p:cTn id="70" dur="1000" fill="hold"/>
                                        <p:tgtEl>
                                          <p:spTgt spid="41"/>
                                        </p:tgtEl>
                                        <p:attrNameLst>
                                          <p:attrName>ppt_x</p:attrName>
                                        </p:attrNameLst>
                                      </p:cBhvr>
                                      <p:tavLst>
                                        <p:tav tm="0">
                                          <p:val>
                                            <p:strVal val="#ppt_x"/>
                                          </p:val>
                                        </p:tav>
                                        <p:tav tm="100000">
                                          <p:val>
                                            <p:strVal val="#ppt_x"/>
                                          </p:val>
                                        </p:tav>
                                      </p:tavLst>
                                    </p:anim>
                                    <p:anim calcmode="lin" valueType="num">
                                      <p:cBhvr>
                                        <p:cTn id="71" dur="1000" fill="hold"/>
                                        <p:tgtEl>
                                          <p:spTgt spid="41"/>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5750"/>
                                  </p:stCondLst>
                                  <p:childTnLst>
                                    <p:set>
                                      <p:cBhvr>
                                        <p:cTn id="73" dur="1" fill="hold">
                                          <p:stCondLst>
                                            <p:cond delay="0"/>
                                          </p:stCondLst>
                                        </p:cTn>
                                        <p:tgtEl>
                                          <p:spTgt spid="55"/>
                                        </p:tgtEl>
                                        <p:attrNameLst>
                                          <p:attrName>style.visibility</p:attrName>
                                        </p:attrNameLst>
                                      </p:cBhvr>
                                      <p:to>
                                        <p:strVal val="visible"/>
                                      </p:to>
                                    </p:set>
                                    <p:animEffect transition="in" filter="fade">
                                      <p:cBhvr>
                                        <p:cTn id="74" dur="1000"/>
                                        <p:tgtEl>
                                          <p:spTgt spid="55"/>
                                        </p:tgtEl>
                                      </p:cBhvr>
                                    </p:animEffect>
                                    <p:anim calcmode="lin" valueType="num">
                                      <p:cBhvr>
                                        <p:cTn id="75" dur="1000" fill="hold"/>
                                        <p:tgtEl>
                                          <p:spTgt spid="55"/>
                                        </p:tgtEl>
                                        <p:attrNameLst>
                                          <p:attrName>ppt_x</p:attrName>
                                        </p:attrNameLst>
                                      </p:cBhvr>
                                      <p:tavLst>
                                        <p:tav tm="0">
                                          <p:val>
                                            <p:strVal val="#ppt_x"/>
                                          </p:val>
                                        </p:tav>
                                        <p:tav tm="100000">
                                          <p:val>
                                            <p:strVal val="#ppt_x"/>
                                          </p:val>
                                        </p:tav>
                                      </p:tavLst>
                                    </p:anim>
                                    <p:anim calcmode="lin" valueType="num">
                                      <p:cBhvr>
                                        <p:cTn id="76" dur="1000" fill="hold"/>
                                        <p:tgtEl>
                                          <p:spTgt spid="55"/>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6000"/>
                                  </p:stCondLst>
                                  <p:childTnLst>
                                    <p:set>
                                      <p:cBhvr>
                                        <p:cTn id="78" dur="1" fill="hold">
                                          <p:stCondLst>
                                            <p:cond delay="0"/>
                                          </p:stCondLst>
                                        </p:cTn>
                                        <p:tgtEl>
                                          <p:spTgt spid="56"/>
                                        </p:tgtEl>
                                        <p:attrNameLst>
                                          <p:attrName>style.visibility</p:attrName>
                                        </p:attrNameLst>
                                      </p:cBhvr>
                                      <p:to>
                                        <p:strVal val="visible"/>
                                      </p:to>
                                    </p:set>
                                    <p:animEffect transition="in" filter="fade">
                                      <p:cBhvr>
                                        <p:cTn id="79" dur="1000"/>
                                        <p:tgtEl>
                                          <p:spTgt spid="56"/>
                                        </p:tgtEl>
                                      </p:cBhvr>
                                    </p:animEffect>
                                    <p:anim calcmode="lin" valueType="num">
                                      <p:cBhvr>
                                        <p:cTn id="80" dur="1000" fill="hold"/>
                                        <p:tgtEl>
                                          <p:spTgt spid="56"/>
                                        </p:tgtEl>
                                        <p:attrNameLst>
                                          <p:attrName>ppt_x</p:attrName>
                                        </p:attrNameLst>
                                      </p:cBhvr>
                                      <p:tavLst>
                                        <p:tav tm="0">
                                          <p:val>
                                            <p:strVal val="#ppt_x"/>
                                          </p:val>
                                        </p:tav>
                                        <p:tav tm="100000">
                                          <p:val>
                                            <p:strVal val="#ppt_x"/>
                                          </p:val>
                                        </p:tav>
                                      </p:tavLst>
                                    </p:anim>
                                    <p:anim calcmode="lin" valueType="num">
                                      <p:cBhvr>
                                        <p:cTn id="81" dur="1000" fill="hold"/>
                                        <p:tgtEl>
                                          <p:spTgt spid="56"/>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6250"/>
                                  </p:stCondLst>
                                  <p:childTnLst>
                                    <p:set>
                                      <p:cBhvr>
                                        <p:cTn id="83" dur="1" fill="hold">
                                          <p:stCondLst>
                                            <p:cond delay="0"/>
                                          </p:stCondLst>
                                        </p:cTn>
                                        <p:tgtEl>
                                          <p:spTgt spid="52"/>
                                        </p:tgtEl>
                                        <p:attrNameLst>
                                          <p:attrName>style.visibility</p:attrName>
                                        </p:attrNameLst>
                                      </p:cBhvr>
                                      <p:to>
                                        <p:strVal val="visible"/>
                                      </p:to>
                                    </p:set>
                                    <p:animEffect transition="in" filter="fade">
                                      <p:cBhvr>
                                        <p:cTn id="84" dur="1000"/>
                                        <p:tgtEl>
                                          <p:spTgt spid="52"/>
                                        </p:tgtEl>
                                      </p:cBhvr>
                                    </p:animEffect>
                                    <p:anim calcmode="lin" valueType="num">
                                      <p:cBhvr>
                                        <p:cTn id="85" dur="1000" fill="hold"/>
                                        <p:tgtEl>
                                          <p:spTgt spid="52"/>
                                        </p:tgtEl>
                                        <p:attrNameLst>
                                          <p:attrName>ppt_x</p:attrName>
                                        </p:attrNameLst>
                                      </p:cBhvr>
                                      <p:tavLst>
                                        <p:tav tm="0">
                                          <p:val>
                                            <p:strVal val="#ppt_x"/>
                                          </p:val>
                                        </p:tav>
                                        <p:tav tm="100000">
                                          <p:val>
                                            <p:strVal val="#ppt_x"/>
                                          </p:val>
                                        </p:tav>
                                      </p:tavLst>
                                    </p:anim>
                                    <p:anim calcmode="lin" valueType="num">
                                      <p:cBhvr>
                                        <p:cTn id="86" dur="1000" fill="hold"/>
                                        <p:tgtEl>
                                          <p:spTgt spid="52"/>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6500"/>
                                  </p:stCondLst>
                                  <p:childTnLst>
                                    <p:set>
                                      <p:cBhvr>
                                        <p:cTn id="88" dur="1" fill="hold">
                                          <p:stCondLst>
                                            <p:cond delay="0"/>
                                          </p:stCondLst>
                                        </p:cTn>
                                        <p:tgtEl>
                                          <p:spTgt spid="53"/>
                                        </p:tgtEl>
                                        <p:attrNameLst>
                                          <p:attrName>style.visibility</p:attrName>
                                        </p:attrNameLst>
                                      </p:cBhvr>
                                      <p:to>
                                        <p:strVal val="visible"/>
                                      </p:to>
                                    </p:set>
                                    <p:animEffect transition="in" filter="fade">
                                      <p:cBhvr>
                                        <p:cTn id="89" dur="1000"/>
                                        <p:tgtEl>
                                          <p:spTgt spid="53"/>
                                        </p:tgtEl>
                                      </p:cBhvr>
                                    </p:animEffect>
                                    <p:anim calcmode="lin" valueType="num">
                                      <p:cBhvr>
                                        <p:cTn id="90" dur="1000" fill="hold"/>
                                        <p:tgtEl>
                                          <p:spTgt spid="53"/>
                                        </p:tgtEl>
                                        <p:attrNameLst>
                                          <p:attrName>ppt_x</p:attrName>
                                        </p:attrNameLst>
                                      </p:cBhvr>
                                      <p:tavLst>
                                        <p:tav tm="0">
                                          <p:val>
                                            <p:strVal val="#ppt_x"/>
                                          </p:val>
                                        </p:tav>
                                        <p:tav tm="100000">
                                          <p:val>
                                            <p:strVal val="#ppt_x"/>
                                          </p:val>
                                        </p:tav>
                                      </p:tavLst>
                                    </p:anim>
                                    <p:anim calcmode="lin" valueType="num">
                                      <p:cBhvr>
                                        <p:cTn id="91" dur="1000" fill="hold"/>
                                        <p:tgtEl>
                                          <p:spTgt spid="53"/>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6750"/>
                                  </p:stCondLst>
                                  <p:childTnLst>
                                    <p:set>
                                      <p:cBhvr>
                                        <p:cTn id="93" dur="1" fill="hold">
                                          <p:stCondLst>
                                            <p:cond delay="0"/>
                                          </p:stCondLst>
                                        </p:cTn>
                                        <p:tgtEl>
                                          <p:spTgt spid="49"/>
                                        </p:tgtEl>
                                        <p:attrNameLst>
                                          <p:attrName>style.visibility</p:attrName>
                                        </p:attrNameLst>
                                      </p:cBhvr>
                                      <p:to>
                                        <p:strVal val="visible"/>
                                      </p:to>
                                    </p:set>
                                    <p:animEffect transition="in" filter="fade">
                                      <p:cBhvr>
                                        <p:cTn id="94" dur="1000"/>
                                        <p:tgtEl>
                                          <p:spTgt spid="49"/>
                                        </p:tgtEl>
                                      </p:cBhvr>
                                    </p:animEffect>
                                    <p:anim calcmode="lin" valueType="num">
                                      <p:cBhvr>
                                        <p:cTn id="95" dur="1000" fill="hold"/>
                                        <p:tgtEl>
                                          <p:spTgt spid="49"/>
                                        </p:tgtEl>
                                        <p:attrNameLst>
                                          <p:attrName>ppt_x</p:attrName>
                                        </p:attrNameLst>
                                      </p:cBhvr>
                                      <p:tavLst>
                                        <p:tav tm="0">
                                          <p:val>
                                            <p:strVal val="#ppt_x"/>
                                          </p:val>
                                        </p:tav>
                                        <p:tav tm="100000">
                                          <p:val>
                                            <p:strVal val="#ppt_x"/>
                                          </p:val>
                                        </p:tav>
                                      </p:tavLst>
                                    </p:anim>
                                    <p:anim calcmode="lin" valueType="num">
                                      <p:cBhvr>
                                        <p:cTn id="96" dur="1000" fill="hold"/>
                                        <p:tgtEl>
                                          <p:spTgt spid="49"/>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7000"/>
                                  </p:stCondLst>
                                  <p:childTnLst>
                                    <p:set>
                                      <p:cBhvr>
                                        <p:cTn id="98" dur="1" fill="hold">
                                          <p:stCondLst>
                                            <p:cond delay="0"/>
                                          </p:stCondLst>
                                        </p:cTn>
                                        <p:tgtEl>
                                          <p:spTgt spid="50"/>
                                        </p:tgtEl>
                                        <p:attrNameLst>
                                          <p:attrName>style.visibility</p:attrName>
                                        </p:attrNameLst>
                                      </p:cBhvr>
                                      <p:to>
                                        <p:strVal val="visible"/>
                                      </p:to>
                                    </p:set>
                                    <p:animEffect transition="in" filter="fade">
                                      <p:cBhvr>
                                        <p:cTn id="99" dur="1000"/>
                                        <p:tgtEl>
                                          <p:spTgt spid="50"/>
                                        </p:tgtEl>
                                      </p:cBhvr>
                                    </p:animEffect>
                                    <p:anim calcmode="lin" valueType="num">
                                      <p:cBhvr>
                                        <p:cTn id="100" dur="1000" fill="hold"/>
                                        <p:tgtEl>
                                          <p:spTgt spid="50"/>
                                        </p:tgtEl>
                                        <p:attrNameLst>
                                          <p:attrName>ppt_x</p:attrName>
                                        </p:attrNameLst>
                                      </p:cBhvr>
                                      <p:tavLst>
                                        <p:tav tm="0">
                                          <p:val>
                                            <p:strVal val="#ppt_x"/>
                                          </p:val>
                                        </p:tav>
                                        <p:tav tm="100000">
                                          <p:val>
                                            <p:strVal val="#ppt_x"/>
                                          </p:val>
                                        </p:tav>
                                      </p:tavLst>
                                    </p:anim>
                                    <p:anim calcmode="lin" valueType="num">
                                      <p:cBhvr>
                                        <p:cTn id="101" dur="1000" fill="hold"/>
                                        <p:tgtEl>
                                          <p:spTgt spid="50"/>
                                        </p:tgtEl>
                                        <p:attrNameLst>
                                          <p:attrName>ppt_y</p:attrName>
                                        </p:attrNameLst>
                                      </p:cBhvr>
                                      <p:tavLst>
                                        <p:tav tm="0">
                                          <p:val>
                                            <p:strVal val="#ppt_y+.1"/>
                                          </p:val>
                                        </p:tav>
                                        <p:tav tm="100000">
                                          <p:val>
                                            <p:strVal val="#ppt_y"/>
                                          </p:val>
                                        </p:tav>
                                      </p:tavLst>
                                    </p:anim>
                                  </p:childTnLst>
                                </p:cTn>
                              </p:par>
                              <p:par>
                                <p:cTn id="102" presetID="10" presetClass="entr" presetSubtype="0" fill="hold" grpId="0" nodeType="withEffect">
                                  <p:stCondLst>
                                    <p:cond delay="7000"/>
                                  </p:stCondLst>
                                  <p:childTnLst>
                                    <p:set>
                                      <p:cBhvr>
                                        <p:cTn id="103" dur="1" fill="hold">
                                          <p:stCondLst>
                                            <p:cond delay="0"/>
                                          </p:stCondLst>
                                        </p:cTn>
                                        <p:tgtEl>
                                          <p:spTgt spid="12"/>
                                        </p:tgtEl>
                                        <p:attrNameLst>
                                          <p:attrName>style.visibility</p:attrName>
                                        </p:attrNameLst>
                                      </p:cBhvr>
                                      <p:to>
                                        <p:strVal val="visible"/>
                                      </p:to>
                                    </p:set>
                                    <p:animEffect transition="in" filter="fade">
                                      <p:cBhvr>
                                        <p:cTn id="104" dur="750"/>
                                        <p:tgtEl>
                                          <p:spTgt spid="12"/>
                                        </p:tgtEl>
                                      </p:cBhvr>
                                    </p:animEffect>
                                  </p:childTnLst>
                                </p:cTn>
                              </p:par>
                              <p:par>
                                <p:cTn id="105" presetID="10" presetClass="entr" presetSubtype="0" fill="hold" grpId="0" nodeType="withEffect">
                                  <p:stCondLst>
                                    <p:cond delay="7000"/>
                                  </p:stCondLst>
                                  <p:childTnLst>
                                    <p:set>
                                      <p:cBhvr>
                                        <p:cTn id="106" dur="1" fill="hold">
                                          <p:stCondLst>
                                            <p:cond delay="0"/>
                                          </p:stCondLst>
                                        </p:cTn>
                                        <p:tgtEl>
                                          <p:spTgt spid="15"/>
                                        </p:tgtEl>
                                        <p:attrNameLst>
                                          <p:attrName>style.visibility</p:attrName>
                                        </p:attrNameLst>
                                      </p:cBhvr>
                                      <p:to>
                                        <p:strVal val="visible"/>
                                      </p:to>
                                    </p:set>
                                    <p:animEffect transition="in" filter="fade">
                                      <p:cBhvr>
                                        <p:cTn id="107" dur="750"/>
                                        <p:tgtEl>
                                          <p:spTgt spid="15"/>
                                        </p:tgtEl>
                                      </p:cBhvr>
                                    </p:animEffect>
                                  </p:childTnLst>
                                </p:cTn>
                              </p:par>
                              <p:par>
                                <p:cTn id="108" presetID="10" presetClass="entr" presetSubtype="0" fill="hold" grpId="0" nodeType="withEffect">
                                  <p:stCondLst>
                                    <p:cond delay="7000"/>
                                  </p:stCondLst>
                                  <p:childTnLst>
                                    <p:set>
                                      <p:cBhvr>
                                        <p:cTn id="109" dur="1" fill="hold">
                                          <p:stCondLst>
                                            <p:cond delay="0"/>
                                          </p:stCondLst>
                                        </p:cTn>
                                        <p:tgtEl>
                                          <p:spTgt spid="18"/>
                                        </p:tgtEl>
                                        <p:attrNameLst>
                                          <p:attrName>style.visibility</p:attrName>
                                        </p:attrNameLst>
                                      </p:cBhvr>
                                      <p:to>
                                        <p:strVal val="visible"/>
                                      </p:to>
                                    </p:set>
                                    <p:animEffect transition="in" filter="fade">
                                      <p:cBhvr>
                                        <p:cTn id="110" dur="750"/>
                                        <p:tgtEl>
                                          <p:spTgt spid="18"/>
                                        </p:tgtEl>
                                      </p:cBhvr>
                                    </p:animEffect>
                                  </p:childTnLst>
                                </p:cTn>
                              </p:par>
                              <p:par>
                                <p:cTn id="111" presetID="10" presetClass="entr" presetSubtype="0" fill="hold" grpId="0" nodeType="withEffect">
                                  <p:stCondLst>
                                    <p:cond delay="7000"/>
                                  </p:stCondLst>
                                  <p:childTnLst>
                                    <p:set>
                                      <p:cBhvr>
                                        <p:cTn id="112" dur="1" fill="hold">
                                          <p:stCondLst>
                                            <p:cond delay="0"/>
                                          </p:stCondLst>
                                        </p:cTn>
                                        <p:tgtEl>
                                          <p:spTgt spid="13"/>
                                        </p:tgtEl>
                                        <p:attrNameLst>
                                          <p:attrName>style.visibility</p:attrName>
                                        </p:attrNameLst>
                                      </p:cBhvr>
                                      <p:to>
                                        <p:strVal val="visible"/>
                                      </p:to>
                                    </p:set>
                                    <p:animEffect transition="in" filter="fade">
                                      <p:cBhvr>
                                        <p:cTn id="113" dur="750"/>
                                        <p:tgtEl>
                                          <p:spTgt spid="13"/>
                                        </p:tgtEl>
                                      </p:cBhvr>
                                    </p:animEffect>
                                  </p:childTnLst>
                                </p:cTn>
                              </p:par>
                              <p:par>
                                <p:cTn id="114" presetID="10" presetClass="entr" presetSubtype="0" fill="hold" grpId="0" nodeType="withEffect">
                                  <p:stCondLst>
                                    <p:cond delay="7000"/>
                                  </p:stCondLst>
                                  <p:childTnLst>
                                    <p:set>
                                      <p:cBhvr>
                                        <p:cTn id="115" dur="1" fill="hold">
                                          <p:stCondLst>
                                            <p:cond delay="0"/>
                                          </p:stCondLst>
                                        </p:cTn>
                                        <p:tgtEl>
                                          <p:spTgt spid="16"/>
                                        </p:tgtEl>
                                        <p:attrNameLst>
                                          <p:attrName>style.visibility</p:attrName>
                                        </p:attrNameLst>
                                      </p:cBhvr>
                                      <p:to>
                                        <p:strVal val="visible"/>
                                      </p:to>
                                    </p:set>
                                    <p:animEffect transition="in" filter="fade">
                                      <p:cBhvr>
                                        <p:cTn id="116" dur="750"/>
                                        <p:tgtEl>
                                          <p:spTgt spid="16"/>
                                        </p:tgtEl>
                                      </p:cBhvr>
                                    </p:animEffect>
                                  </p:childTnLst>
                                </p:cTn>
                              </p:par>
                              <p:par>
                                <p:cTn id="117" presetID="10" presetClass="entr" presetSubtype="0" fill="hold" grpId="0" nodeType="withEffect">
                                  <p:stCondLst>
                                    <p:cond delay="7000"/>
                                  </p:stCondLst>
                                  <p:childTnLst>
                                    <p:set>
                                      <p:cBhvr>
                                        <p:cTn id="118" dur="1" fill="hold">
                                          <p:stCondLst>
                                            <p:cond delay="0"/>
                                          </p:stCondLst>
                                        </p:cTn>
                                        <p:tgtEl>
                                          <p:spTgt spid="19"/>
                                        </p:tgtEl>
                                        <p:attrNameLst>
                                          <p:attrName>style.visibility</p:attrName>
                                        </p:attrNameLst>
                                      </p:cBhvr>
                                      <p:to>
                                        <p:strVal val="visible"/>
                                      </p:to>
                                    </p:set>
                                    <p:animEffect transition="in" filter="fade">
                                      <p:cBhvr>
                                        <p:cTn id="119" dur="750"/>
                                        <p:tgtEl>
                                          <p:spTgt spid="19"/>
                                        </p:tgtEl>
                                      </p:cBhvr>
                                    </p:animEffect>
                                  </p:childTnLst>
                                </p:cTn>
                              </p:par>
                              <p:par>
                                <p:cTn id="120" presetID="10" presetClass="entr" presetSubtype="0" fill="hold" grpId="0" nodeType="withEffect">
                                  <p:stCondLst>
                                    <p:cond delay="7000"/>
                                  </p:stCondLst>
                                  <p:childTnLst>
                                    <p:set>
                                      <p:cBhvr>
                                        <p:cTn id="121" dur="1" fill="hold">
                                          <p:stCondLst>
                                            <p:cond delay="0"/>
                                          </p:stCondLst>
                                        </p:cTn>
                                        <p:tgtEl>
                                          <p:spTgt spid="14"/>
                                        </p:tgtEl>
                                        <p:attrNameLst>
                                          <p:attrName>style.visibility</p:attrName>
                                        </p:attrNameLst>
                                      </p:cBhvr>
                                      <p:to>
                                        <p:strVal val="visible"/>
                                      </p:to>
                                    </p:set>
                                    <p:animEffect transition="in" filter="fade">
                                      <p:cBhvr>
                                        <p:cTn id="122" dur="750"/>
                                        <p:tgtEl>
                                          <p:spTgt spid="14"/>
                                        </p:tgtEl>
                                      </p:cBhvr>
                                    </p:animEffect>
                                  </p:childTnLst>
                                </p:cTn>
                              </p:par>
                              <p:par>
                                <p:cTn id="123" presetID="10" presetClass="entr" presetSubtype="0" fill="hold" grpId="0" nodeType="withEffect">
                                  <p:stCondLst>
                                    <p:cond delay="7000"/>
                                  </p:stCondLst>
                                  <p:childTnLst>
                                    <p:set>
                                      <p:cBhvr>
                                        <p:cTn id="124" dur="1" fill="hold">
                                          <p:stCondLst>
                                            <p:cond delay="0"/>
                                          </p:stCondLst>
                                        </p:cTn>
                                        <p:tgtEl>
                                          <p:spTgt spid="17"/>
                                        </p:tgtEl>
                                        <p:attrNameLst>
                                          <p:attrName>style.visibility</p:attrName>
                                        </p:attrNameLst>
                                      </p:cBhvr>
                                      <p:to>
                                        <p:strVal val="visible"/>
                                      </p:to>
                                    </p:set>
                                    <p:animEffect transition="in" filter="fade">
                                      <p:cBhvr>
                                        <p:cTn id="125" dur="750"/>
                                        <p:tgtEl>
                                          <p:spTgt spid="17"/>
                                        </p:tgtEl>
                                      </p:cBhvr>
                                    </p:animEffect>
                                  </p:childTnLst>
                                </p:cTn>
                              </p:par>
                              <p:par>
                                <p:cTn id="126" presetID="10" presetClass="entr" presetSubtype="0" fill="hold" grpId="0" nodeType="withEffect">
                                  <p:stCondLst>
                                    <p:cond delay="7000"/>
                                  </p:stCondLst>
                                  <p:childTnLst>
                                    <p:set>
                                      <p:cBhvr>
                                        <p:cTn id="127" dur="1" fill="hold">
                                          <p:stCondLst>
                                            <p:cond delay="0"/>
                                          </p:stCondLst>
                                        </p:cTn>
                                        <p:tgtEl>
                                          <p:spTgt spid="20"/>
                                        </p:tgtEl>
                                        <p:attrNameLst>
                                          <p:attrName>style.visibility</p:attrName>
                                        </p:attrNameLst>
                                      </p:cBhvr>
                                      <p:to>
                                        <p:strVal val="visible"/>
                                      </p:to>
                                    </p:set>
                                    <p:animEffect transition="in" filter="fade">
                                      <p:cBhvr>
                                        <p:cTn id="128" dur="750"/>
                                        <p:tgtEl>
                                          <p:spTgt spid="20"/>
                                        </p:tgtEl>
                                      </p:cBhvr>
                                    </p:animEffect>
                                  </p:childTnLst>
                                </p:cTn>
                              </p:par>
                              <p:par>
                                <p:cTn id="129" presetID="2" presetClass="entr" presetSubtype="1" decel="100000" fill="hold" grpId="0" nodeType="withEffect">
                                  <p:stCondLst>
                                    <p:cond delay="500"/>
                                  </p:stCondLst>
                                  <p:childTnLst>
                                    <p:set>
                                      <p:cBhvr>
                                        <p:cTn id="130" dur="1" fill="hold">
                                          <p:stCondLst>
                                            <p:cond delay="0"/>
                                          </p:stCondLst>
                                        </p:cTn>
                                        <p:tgtEl>
                                          <p:spTgt spid="11"/>
                                        </p:tgtEl>
                                        <p:attrNameLst>
                                          <p:attrName>style.visibility</p:attrName>
                                        </p:attrNameLst>
                                      </p:cBhvr>
                                      <p:to>
                                        <p:strVal val="visible"/>
                                      </p:to>
                                    </p:set>
                                    <p:anim calcmode="lin" valueType="num">
                                      <p:cBhvr additive="base">
                                        <p:cTn id="131" dur="1000" fill="hold"/>
                                        <p:tgtEl>
                                          <p:spTgt spid="11"/>
                                        </p:tgtEl>
                                        <p:attrNameLst>
                                          <p:attrName>ppt_x</p:attrName>
                                        </p:attrNameLst>
                                      </p:cBhvr>
                                      <p:tavLst>
                                        <p:tav tm="0">
                                          <p:val>
                                            <p:strVal val="#ppt_x"/>
                                          </p:val>
                                        </p:tav>
                                        <p:tav tm="100000">
                                          <p:val>
                                            <p:strVal val="#ppt_x"/>
                                          </p:val>
                                        </p:tav>
                                      </p:tavLst>
                                    </p:anim>
                                    <p:anim calcmode="lin" valueType="num">
                                      <p:cBhvr additive="base">
                                        <p:cTn id="132" dur="1000" fill="hold"/>
                                        <p:tgtEl>
                                          <p:spTgt spid="11"/>
                                        </p:tgtEl>
                                        <p:attrNameLst>
                                          <p:attrName>ppt_y</p:attrName>
                                        </p:attrNameLst>
                                      </p:cBhvr>
                                      <p:tavLst>
                                        <p:tav tm="0">
                                          <p:val>
                                            <p:strVal val="0-#ppt_h/2"/>
                                          </p:val>
                                        </p:tav>
                                        <p:tav tm="100000">
                                          <p:val>
                                            <p:strVal val="#ppt_y"/>
                                          </p:val>
                                        </p:tav>
                                      </p:tavLst>
                                    </p:anim>
                                  </p:childTnLst>
                                </p:cTn>
                              </p:par>
                              <p:par>
                                <p:cTn id="133" presetID="42" presetClass="entr" presetSubtype="0" fill="hold" grpId="0" nodeType="withEffect">
                                  <p:stCondLst>
                                    <p:cond delay="1000"/>
                                  </p:stCondLst>
                                  <p:childTnLst>
                                    <p:set>
                                      <p:cBhvr>
                                        <p:cTn id="134" dur="1" fill="hold">
                                          <p:stCondLst>
                                            <p:cond delay="0"/>
                                          </p:stCondLst>
                                        </p:cTn>
                                        <p:tgtEl>
                                          <p:spTgt spid="57"/>
                                        </p:tgtEl>
                                        <p:attrNameLst>
                                          <p:attrName>style.visibility</p:attrName>
                                        </p:attrNameLst>
                                      </p:cBhvr>
                                      <p:to>
                                        <p:strVal val="visible"/>
                                      </p:to>
                                    </p:set>
                                    <p:animEffect transition="in" filter="fade">
                                      <p:cBhvr>
                                        <p:cTn id="135" dur="1000"/>
                                        <p:tgtEl>
                                          <p:spTgt spid="57"/>
                                        </p:tgtEl>
                                      </p:cBhvr>
                                    </p:animEffect>
                                    <p:anim calcmode="lin" valueType="num">
                                      <p:cBhvr>
                                        <p:cTn id="136" dur="1000" fill="hold"/>
                                        <p:tgtEl>
                                          <p:spTgt spid="57"/>
                                        </p:tgtEl>
                                        <p:attrNameLst>
                                          <p:attrName>ppt_x</p:attrName>
                                        </p:attrNameLst>
                                      </p:cBhvr>
                                      <p:tavLst>
                                        <p:tav tm="0">
                                          <p:val>
                                            <p:strVal val="#ppt_x"/>
                                          </p:val>
                                        </p:tav>
                                        <p:tav tm="100000">
                                          <p:val>
                                            <p:strVal val="#ppt_x"/>
                                          </p:val>
                                        </p:tav>
                                      </p:tavLst>
                                    </p:anim>
                                    <p:anim calcmode="lin" valueType="num">
                                      <p:cBhvr>
                                        <p:cTn id="137" dur="1000" fill="hold"/>
                                        <p:tgtEl>
                                          <p:spTgt spid="57"/>
                                        </p:tgtEl>
                                        <p:attrNameLst>
                                          <p:attrName>ppt_y</p:attrName>
                                        </p:attrNameLst>
                                      </p:cBhvr>
                                      <p:tavLst>
                                        <p:tav tm="0">
                                          <p:val>
                                            <p:strVal val="#ppt_y+.1"/>
                                          </p:val>
                                        </p:tav>
                                        <p:tav tm="100000">
                                          <p:val>
                                            <p:strVal val="#ppt_y"/>
                                          </p:val>
                                        </p:tav>
                                      </p:tavLst>
                                    </p:anim>
                                  </p:childTnLst>
                                </p:cTn>
                              </p:par>
                              <p:par>
                                <p:cTn id="138" presetID="42" presetClass="entr" presetSubtype="0" fill="hold" grpId="0" nodeType="withEffect">
                                  <p:stCondLst>
                                    <p:cond delay="1250"/>
                                  </p:stCondLst>
                                  <p:childTnLst>
                                    <p:set>
                                      <p:cBhvr>
                                        <p:cTn id="139" dur="1" fill="hold">
                                          <p:stCondLst>
                                            <p:cond delay="0"/>
                                          </p:stCondLst>
                                        </p:cTn>
                                        <p:tgtEl>
                                          <p:spTgt spid="58"/>
                                        </p:tgtEl>
                                        <p:attrNameLst>
                                          <p:attrName>style.visibility</p:attrName>
                                        </p:attrNameLst>
                                      </p:cBhvr>
                                      <p:to>
                                        <p:strVal val="visible"/>
                                      </p:to>
                                    </p:set>
                                    <p:animEffect transition="in" filter="fade">
                                      <p:cBhvr>
                                        <p:cTn id="140" dur="1000"/>
                                        <p:tgtEl>
                                          <p:spTgt spid="58"/>
                                        </p:tgtEl>
                                      </p:cBhvr>
                                    </p:animEffect>
                                    <p:anim calcmode="lin" valueType="num">
                                      <p:cBhvr>
                                        <p:cTn id="141" dur="1000" fill="hold"/>
                                        <p:tgtEl>
                                          <p:spTgt spid="58"/>
                                        </p:tgtEl>
                                        <p:attrNameLst>
                                          <p:attrName>ppt_x</p:attrName>
                                        </p:attrNameLst>
                                      </p:cBhvr>
                                      <p:tavLst>
                                        <p:tav tm="0">
                                          <p:val>
                                            <p:strVal val="#ppt_x"/>
                                          </p:val>
                                        </p:tav>
                                        <p:tav tm="100000">
                                          <p:val>
                                            <p:strVal val="#ppt_x"/>
                                          </p:val>
                                        </p:tav>
                                      </p:tavLst>
                                    </p:anim>
                                    <p:anim calcmode="lin" valueType="num">
                                      <p:cBhvr>
                                        <p:cTn id="142" dur="1000" fill="hold"/>
                                        <p:tgtEl>
                                          <p:spTgt spid="58"/>
                                        </p:tgtEl>
                                        <p:attrNameLst>
                                          <p:attrName>ppt_y</p:attrName>
                                        </p:attrNameLst>
                                      </p:cBhvr>
                                      <p:tavLst>
                                        <p:tav tm="0">
                                          <p:val>
                                            <p:strVal val="#ppt_y+.1"/>
                                          </p:val>
                                        </p:tav>
                                        <p:tav tm="100000">
                                          <p:val>
                                            <p:strVal val="#ppt_y"/>
                                          </p:val>
                                        </p:tav>
                                      </p:tavLst>
                                    </p:anim>
                                  </p:childTnLst>
                                </p:cTn>
                              </p:par>
                              <p:par>
                                <p:cTn id="143" presetID="2" presetClass="entr" presetSubtype="8" decel="100000" fill="hold" grpId="0" nodeType="withEffect">
                                  <p:stCondLst>
                                    <p:cond delay="3250"/>
                                  </p:stCondLst>
                                  <p:childTnLst>
                                    <p:set>
                                      <p:cBhvr>
                                        <p:cTn id="144" dur="1" fill="hold">
                                          <p:stCondLst>
                                            <p:cond delay="0"/>
                                          </p:stCondLst>
                                        </p:cTn>
                                        <p:tgtEl>
                                          <p:spTgt spid="33"/>
                                        </p:tgtEl>
                                        <p:attrNameLst>
                                          <p:attrName>style.visibility</p:attrName>
                                        </p:attrNameLst>
                                      </p:cBhvr>
                                      <p:to>
                                        <p:strVal val="visible"/>
                                      </p:to>
                                    </p:set>
                                    <p:anim calcmode="lin" valueType="num">
                                      <p:cBhvr additive="base">
                                        <p:cTn id="145" dur="2000" fill="hold"/>
                                        <p:tgtEl>
                                          <p:spTgt spid="33"/>
                                        </p:tgtEl>
                                        <p:attrNameLst>
                                          <p:attrName>ppt_x</p:attrName>
                                        </p:attrNameLst>
                                      </p:cBhvr>
                                      <p:tavLst>
                                        <p:tav tm="0">
                                          <p:val>
                                            <p:strVal val="0-#ppt_w/2"/>
                                          </p:val>
                                        </p:tav>
                                        <p:tav tm="100000">
                                          <p:val>
                                            <p:strVal val="#ppt_x"/>
                                          </p:val>
                                        </p:tav>
                                      </p:tavLst>
                                    </p:anim>
                                    <p:anim calcmode="lin" valueType="num">
                                      <p:cBhvr additive="base">
                                        <p:cTn id="146" dur="2000" fill="hold"/>
                                        <p:tgtEl>
                                          <p:spTgt spid="33"/>
                                        </p:tgtEl>
                                        <p:attrNameLst>
                                          <p:attrName>ppt_y</p:attrName>
                                        </p:attrNameLst>
                                      </p:cBhvr>
                                      <p:tavLst>
                                        <p:tav tm="0">
                                          <p:val>
                                            <p:strVal val="#ppt_y"/>
                                          </p:val>
                                        </p:tav>
                                        <p:tav tm="100000">
                                          <p:val>
                                            <p:strVal val="#ppt_y"/>
                                          </p:val>
                                        </p:tav>
                                      </p:tavLst>
                                    </p:anim>
                                  </p:childTnLst>
                                </p:cTn>
                              </p:par>
                              <p:par>
                                <p:cTn id="147" presetID="2" presetClass="entr" presetSubtype="2" decel="100000" fill="hold" grpId="0" nodeType="withEffect">
                                  <p:stCondLst>
                                    <p:cond delay="3250"/>
                                  </p:stCondLst>
                                  <p:childTnLst>
                                    <p:set>
                                      <p:cBhvr>
                                        <p:cTn id="148" dur="1" fill="hold">
                                          <p:stCondLst>
                                            <p:cond delay="0"/>
                                          </p:stCondLst>
                                        </p:cTn>
                                        <p:tgtEl>
                                          <p:spTgt spid="59"/>
                                        </p:tgtEl>
                                        <p:attrNameLst>
                                          <p:attrName>style.visibility</p:attrName>
                                        </p:attrNameLst>
                                      </p:cBhvr>
                                      <p:to>
                                        <p:strVal val="visible"/>
                                      </p:to>
                                    </p:set>
                                    <p:anim calcmode="lin" valueType="num">
                                      <p:cBhvr additive="base">
                                        <p:cTn id="149" dur="2000" fill="hold"/>
                                        <p:tgtEl>
                                          <p:spTgt spid="59"/>
                                        </p:tgtEl>
                                        <p:attrNameLst>
                                          <p:attrName>ppt_x</p:attrName>
                                        </p:attrNameLst>
                                      </p:cBhvr>
                                      <p:tavLst>
                                        <p:tav tm="0">
                                          <p:val>
                                            <p:strVal val="1+#ppt_w/2"/>
                                          </p:val>
                                        </p:tav>
                                        <p:tav tm="100000">
                                          <p:val>
                                            <p:strVal val="#ppt_x"/>
                                          </p:val>
                                        </p:tav>
                                      </p:tavLst>
                                    </p:anim>
                                    <p:anim calcmode="lin" valueType="num">
                                      <p:cBhvr additive="base">
                                        <p:cTn id="150" dur="2000" fill="hold"/>
                                        <p:tgtEl>
                                          <p:spTgt spid="59"/>
                                        </p:tgtEl>
                                        <p:attrNameLst>
                                          <p:attrName>ppt_y</p:attrName>
                                        </p:attrNameLst>
                                      </p:cBhvr>
                                      <p:tavLst>
                                        <p:tav tm="0">
                                          <p:val>
                                            <p:strVal val="#ppt_y"/>
                                          </p:val>
                                        </p:tav>
                                        <p:tav tm="100000">
                                          <p:val>
                                            <p:strVal val="#ppt_y"/>
                                          </p:val>
                                        </p:tav>
                                      </p:tavLst>
                                    </p:anim>
                                  </p:childTnLst>
                                </p:cTn>
                              </p:par>
                              <p:par>
                                <p:cTn id="151" presetID="42" presetClass="entr" presetSubtype="0" fill="hold" grpId="0" nodeType="withEffect">
                                  <p:stCondLst>
                                    <p:cond delay="2750"/>
                                  </p:stCondLst>
                                  <p:childTnLst>
                                    <p:set>
                                      <p:cBhvr>
                                        <p:cTn id="152" dur="1" fill="hold">
                                          <p:stCondLst>
                                            <p:cond delay="0"/>
                                          </p:stCondLst>
                                        </p:cTn>
                                        <p:tgtEl>
                                          <p:spTgt spid="48"/>
                                        </p:tgtEl>
                                        <p:attrNameLst>
                                          <p:attrName>style.visibility</p:attrName>
                                        </p:attrNameLst>
                                      </p:cBhvr>
                                      <p:to>
                                        <p:strVal val="visible"/>
                                      </p:to>
                                    </p:set>
                                    <p:animEffect transition="in" filter="fade">
                                      <p:cBhvr>
                                        <p:cTn id="153" dur="1000"/>
                                        <p:tgtEl>
                                          <p:spTgt spid="48"/>
                                        </p:tgtEl>
                                      </p:cBhvr>
                                    </p:animEffect>
                                    <p:anim calcmode="lin" valueType="num">
                                      <p:cBhvr>
                                        <p:cTn id="154" dur="1000" fill="hold"/>
                                        <p:tgtEl>
                                          <p:spTgt spid="48"/>
                                        </p:tgtEl>
                                        <p:attrNameLst>
                                          <p:attrName>ppt_x</p:attrName>
                                        </p:attrNameLst>
                                      </p:cBhvr>
                                      <p:tavLst>
                                        <p:tav tm="0">
                                          <p:val>
                                            <p:strVal val="#ppt_x"/>
                                          </p:val>
                                        </p:tav>
                                        <p:tav tm="100000">
                                          <p:val>
                                            <p:strVal val="#ppt_x"/>
                                          </p:val>
                                        </p:tav>
                                      </p:tavLst>
                                    </p:anim>
                                    <p:anim calcmode="lin" valueType="num">
                                      <p:cBhvr>
                                        <p:cTn id="155" dur="1000" fill="hold"/>
                                        <p:tgtEl>
                                          <p:spTgt spid="48"/>
                                        </p:tgtEl>
                                        <p:attrNameLst>
                                          <p:attrName>ppt_y</p:attrName>
                                        </p:attrNameLst>
                                      </p:cBhvr>
                                      <p:tavLst>
                                        <p:tav tm="0">
                                          <p:val>
                                            <p:strVal val="#ppt_y+.1"/>
                                          </p:val>
                                        </p:tav>
                                        <p:tav tm="100000">
                                          <p:val>
                                            <p:strVal val="#ppt_y"/>
                                          </p:val>
                                        </p:tav>
                                      </p:tavLst>
                                    </p:anim>
                                  </p:childTnLst>
                                </p:cTn>
                              </p:par>
                              <p:par>
                                <p:cTn id="156" presetID="42" presetClass="entr" presetSubtype="0" fill="hold" grpId="0" nodeType="withEffect">
                                  <p:stCondLst>
                                    <p:cond delay="3000"/>
                                  </p:stCondLst>
                                  <p:childTnLst>
                                    <p:set>
                                      <p:cBhvr>
                                        <p:cTn id="157" dur="1" fill="hold">
                                          <p:stCondLst>
                                            <p:cond delay="0"/>
                                          </p:stCondLst>
                                        </p:cTn>
                                        <p:tgtEl>
                                          <p:spTgt spid="51"/>
                                        </p:tgtEl>
                                        <p:attrNameLst>
                                          <p:attrName>style.visibility</p:attrName>
                                        </p:attrNameLst>
                                      </p:cBhvr>
                                      <p:to>
                                        <p:strVal val="visible"/>
                                      </p:to>
                                    </p:set>
                                    <p:animEffect transition="in" filter="fade">
                                      <p:cBhvr>
                                        <p:cTn id="158" dur="1000"/>
                                        <p:tgtEl>
                                          <p:spTgt spid="51"/>
                                        </p:tgtEl>
                                      </p:cBhvr>
                                    </p:animEffect>
                                    <p:anim calcmode="lin" valueType="num">
                                      <p:cBhvr>
                                        <p:cTn id="159" dur="1000" fill="hold"/>
                                        <p:tgtEl>
                                          <p:spTgt spid="51"/>
                                        </p:tgtEl>
                                        <p:attrNameLst>
                                          <p:attrName>ppt_x</p:attrName>
                                        </p:attrNameLst>
                                      </p:cBhvr>
                                      <p:tavLst>
                                        <p:tav tm="0">
                                          <p:val>
                                            <p:strVal val="#ppt_x"/>
                                          </p:val>
                                        </p:tav>
                                        <p:tav tm="100000">
                                          <p:val>
                                            <p:strVal val="#ppt_x"/>
                                          </p:val>
                                        </p:tav>
                                      </p:tavLst>
                                    </p:anim>
                                    <p:anim calcmode="lin" valueType="num">
                                      <p:cBhvr>
                                        <p:cTn id="160" dur="1000" fill="hold"/>
                                        <p:tgtEl>
                                          <p:spTgt spid="51"/>
                                        </p:tgtEl>
                                        <p:attrNameLst>
                                          <p:attrName>ppt_y</p:attrName>
                                        </p:attrNameLst>
                                      </p:cBhvr>
                                      <p:tavLst>
                                        <p:tav tm="0">
                                          <p:val>
                                            <p:strVal val="#ppt_y+.1"/>
                                          </p:val>
                                        </p:tav>
                                        <p:tav tm="100000">
                                          <p:val>
                                            <p:strVal val="#ppt_y"/>
                                          </p:val>
                                        </p:tav>
                                      </p:tavLst>
                                    </p:anim>
                                  </p:childTnLst>
                                </p:cTn>
                              </p:par>
                              <p:par>
                                <p:cTn id="161" presetID="42" presetClass="entr" presetSubtype="0" fill="hold" grpId="0" nodeType="withEffect">
                                  <p:stCondLst>
                                    <p:cond delay="2750"/>
                                  </p:stCondLst>
                                  <p:childTnLst>
                                    <p:set>
                                      <p:cBhvr>
                                        <p:cTn id="162" dur="1" fill="hold">
                                          <p:stCondLst>
                                            <p:cond delay="0"/>
                                          </p:stCondLst>
                                        </p:cTn>
                                        <p:tgtEl>
                                          <p:spTgt spid="54"/>
                                        </p:tgtEl>
                                        <p:attrNameLst>
                                          <p:attrName>style.visibility</p:attrName>
                                        </p:attrNameLst>
                                      </p:cBhvr>
                                      <p:to>
                                        <p:strVal val="visible"/>
                                      </p:to>
                                    </p:set>
                                    <p:animEffect transition="in" filter="fade">
                                      <p:cBhvr>
                                        <p:cTn id="163" dur="1000"/>
                                        <p:tgtEl>
                                          <p:spTgt spid="54"/>
                                        </p:tgtEl>
                                      </p:cBhvr>
                                    </p:animEffect>
                                    <p:anim calcmode="lin" valueType="num">
                                      <p:cBhvr>
                                        <p:cTn id="164" dur="1000" fill="hold"/>
                                        <p:tgtEl>
                                          <p:spTgt spid="54"/>
                                        </p:tgtEl>
                                        <p:attrNameLst>
                                          <p:attrName>ppt_x</p:attrName>
                                        </p:attrNameLst>
                                      </p:cBhvr>
                                      <p:tavLst>
                                        <p:tav tm="0">
                                          <p:val>
                                            <p:strVal val="#ppt_x"/>
                                          </p:val>
                                        </p:tav>
                                        <p:tav tm="100000">
                                          <p:val>
                                            <p:strVal val="#ppt_x"/>
                                          </p:val>
                                        </p:tav>
                                      </p:tavLst>
                                    </p:anim>
                                    <p:anim calcmode="lin" valueType="num">
                                      <p:cBhvr>
                                        <p:cTn id="165" dur="1000" fill="hold"/>
                                        <p:tgtEl>
                                          <p:spTgt spid="54"/>
                                        </p:tgtEl>
                                        <p:attrNameLst>
                                          <p:attrName>ppt_y</p:attrName>
                                        </p:attrNameLst>
                                      </p:cBhvr>
                                      <p:tavLst>
                                        <p:tav tm="0">
                                          <p:val>
                                            <p:strVal val="#ppt_y+.1"/>
                                          </p:val>
                                        </p:tav>
                                        <p:tav tm="100000">
                                          <p:val>
                                            <p:strVal val="#ppt_y"/>
                                          </p:val>
                                        </p:tav>
                                      </p:tavLst>
                                    </p:anim>
                                  </p:childTnLst>
                                </p:cTn>
                              </p:par>
                              <p:par>
                                <p:cTn id="166" presetID="42" presetClass="entr" presetSubtype="0" fill="hold" grpId="0" nodeType="withEffect">
                                  <p:stCondLst>
                                    <p:cond delay="3000"/>
                                  </p:stCondLst>
                                  <p:childTnLst>
                                    <p:set>
                                      <p:cBhvr>
                                        <p:cTn id="167" dur="1" fill="hold">
                                          <p:stCondLst>
                                            <p:cond delay="0"/>
                                          </p:stCondLst>
                                        </p:cTn>
                                        <p:tgtEl>
                                          <p:spTgt spid="60"/>
                                        </p:tgtEl>
                                        <p:attrNameLst>
                                          <p:attrName>style.visibility</p:attrName>
                                        </p:attrNameLst>
                                      </p:cBhvr>
                                      <p:to>
                                        <p:strVal val="visible"/>
                                      </p:to>
                                    </p:set>
                                    <p:animEffect transition="in" filter="fade">
                                      <p:cBhvr>
                                        <p:cTn id="168" dur="1000"/>
                                        <p:tgtEl>
                                          <p:spTgt spid="60"/>
                                        </p:tgtEl>
                                      </p:cBhvr>
                                    </p:animEffect>
                                    <p:anim calcmode="lin" valueType="num">
                                      <p:cBhvr>
                                        <p:cTn id="169" dur="1000" fill="hold"/>
                                        <p:tgtEl>
                                          <p:spTgt spid="60"/>
                                        </p:tgtEl>
                                        <p:attrNameLst>
                                          <p:attrName>ppt_x</p:attrName>
                                        </p:attrNameLst>
                                      </p:cBhvr>
                                      <p:tavLst>
                                        <p:tav tm="0">
                                          <p:val>
                                            <p:strVal val="#ppt_x"/>
                                          </p:val>
                                        </p:tav>
                                        <p:tav tm="100000">
                                          <p:val>
                                            <p:strVal val="#ppt_x"/>
                                          </p:val>
                                        </p:tav>
                                      </p:tavLst>
                                    </p:anim>
                                    <p:anim calcmode="lin" valueType="num">
                                      <p:cBhvr>
                                        <p:cTn id="170" dur="1000" fill="hold"/>
                                        <p:tgtEl>
                                          <p:spTgt spid="60"/>
                                        </p:tgtEl>
                                        <p:attrNameLst>
                                          <p:attrName>ppt_y</p:attrName>
                                        </p:attrNameLst>
                                      </p:cBhvr>
                                      <p:tavLst>
                                        <p:tav tm="0">
                                          <p:val>
                                            <p:strVal val="#ppt_y+.1"/>
                                          </p:val>
                                        </p:tav>
                                        <p:tav tm="100000">
                                          <p:val>
                                            <p:strVal val="#ppt_y"/>
                                          </p:val>
                                        </p:tav>
                                      </p:tavLst>
                                    </p:anim>
                                  </p:childTnLst>
                                </p:cTn>
                              </p:par>
                              <p:par>
                                <p:cTn id="171" presetID="42" presetClass="entr" presetSubtype="0" fill="hold" grpId="0" nodeType="withEffect">
                                  <p:stCondLst>
                                    <p:cond delay="2750"/>
                                  </p:stCondLst>
                                  <p:childTnLst>
                                    <p:set>
                                      <p:cBhvr>
                                        <p:cTn id="172" dur="1" fill="hold">
                                          <p:stCondLst>
                                            <p:cond delay="0"/>
                                          </p:stCondLst>
                                        </p:cTn>
                                        <p:tgtEl>
                                          <p:spTgt spid="61"/>
                                        </p:tgtEl>
                                        <p:attrNameLst>
                                          <p:attrName>style.visibility</p:attrName>
                                        </p:attrNameLst>
                                      </p:cBhvr>
                                      <p:to>
                                        <p:strVal val="visible"/>
                                      </p:to>
                                    </p:set>
                                    <p:animEffect transition="in" filter="fade">
                                      <p:cBhvr>
                                        <p:cTn id="173" dur="1000"/>
                                        <p:tgtEl>
                                          <p:spTgt spid="61"/>
                                        </p:tgtEl>
                                      </p:cBhvr>
                                    </p:animEffect>
                                    <p:anim calcmode="lin" valueType="num">
                                      <p:cBhvr>
                                        <p:cTn id="174" dur="1000" fill="hold"/>
                                        <p:tgtEl>
                                          <p:spTgt spid="61"/>
                                        </p:tgtEl>
                                        <p:attrNameLst>
                                          <p:attrName>ppt_x</p:attrName>
                                        </p:attrNameLst>
                                      </p:cBhvr>
                                      <p:tavLst>
                                        <p:tav tm="0">
                                          <p:val>
                                            <p:strVal val="#ppt_x"/>
                                          </p:val>
                                        </p:tav>
                                        <p:tav tm="100000">
                                          <p:val>
                                            <p:strVal val="#ppt_x"/>
                                          </p:val>
                                        </p:tav>
                                      </p:tavLst>
                                    </p:anim>
                                    <p:anim calcmode="lin" valueType="num">
                                      <p:cBhvr>
                                        <p:cTn id="175" dur="1000" fill="hold"/>
                                        <p:tgtEl>
                                          <p:spTgt spid="61"/>
                                        </p:tgtEl>
                                        <p:attrNameLst>
                                          <p:attrName>ppt_y</p:attrName>
                                        </p:attrNameLst>
                                      </p:cBhvr>
                                      <p:tavLst>
                                        <p:tav tm="0">
                                          <p:val>
                                            <p:strVal val="#ppt_y+.1"/>
                                          </p:val>
                                        </p:tav>
                                        <p:tav tm="100000">
                                          <p:val>
                                            <p:strVal val="#ppt_y"/>
                                          </p:val>
                                        </p:tav>
                                      </p:tavLst>
                                    </p:anim>
                                  </p:childTnLst>
                                </p:cTn>
                              </p:par>
                              <p:par>
                                <p:cTn id="176" presetID="42" presetClass="entr" presetSubtype="0" fill="hold" grpId="0" nodeType="withEffect">
                                  <p:stCondLst>
                                    <p:cond delay="3000"/>
                                  </p:stCondLst>
                                  <p:childTnLst>
                                    <p:set>
                                      <p:cBhvr>
                                        <p:cTn id="177" dur="1" fill="hold">
                                          <p:stCondLst>
                                            <p:cond delay="0"/>
                                          </p:stCondLst>
                                        </p:cTn>
                                        <p:tgtEl>
                                          <p:spTgt spid="62"/>
                                        </p:tgtEl>
                                        <p:attrNameLst>
                                          <p:attrName>style.visibility</p:attrName>
                                        </p:attrNameLst>
                                      </p:cBhvr>
                                      <p:to>
                                        <p:strVal val="visible"/>
                                      </p:to>
                                    </p:set>
                                    <p:animEffect transition="in" filter="fade">
                                      <p:cBhvr>
                                        <p:cTn id="178" dur="1000"/>
                                        <p:tgtEl>
                                          <p:spTgt spid="62"/>
                                        </p:tgtEl>
                                      </p:cBhvr>
                                    </p:animEffect>
                                    <p:anim calcmode="lin" valueType="num">
                                      <p:cBhvr>
                                        <p:cTn id="179" dur="1000" fill="hold"/>
                                        <p:tgtEl>
                                          <p:spTgt spid="62"/>
                                        </p:tgtEl>
                                        <p:attrNameLst>
                                          <p:attrName>ppt_x</p:attrName>
                                        </p:attrNameLst>
                                      </p:cBhvr>
                                      <p:tavLst>
                                        <p:tav tm="0">
                                          <p:val>
                                            <p:strVal val="#ppt_x"/>
                                          </p:val>
                                        </p:tav>
                                        <p:tav tm="100000">
                                          <p:val>
                                            <p:strVal val="#ppt_x"/>
                                          </p:val>
                                        </p:tav>
                                      </p:tavLst>
                                    </p:anim>
                                    <p:anim calcmode="lin" valueType="num">
                                      <p:cBhvr>
                                        <p:cTn id="180"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59" grpId="0" animBg="1"/>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p:bldP spid="13" grpId="0"/>
      <p:bldP spid="14" grpId="0"/>
      <p:bldP spid="15" grpId="0"/>
      <p:bldP spid="16" grpId="0"/>
      <p:bldP spid="17" grpId="0"/>
      <p:bldP spid="18" grpId="0"/>
      <p:bldP spid="19" grpId="0"/>
      <p:bldP spid="20" grpId="0"/>
      <p:bldP spid="28" grpId="0"/>
      <p:bldP spid="29" grpId="0"/>
      <p:bldP spid="40" grpId="0"/>
      <p:bldP spid="41" grpId="0"/>
      <p:bldP spid="43" grpId="0"/>
      <p:bldP spid="44" grpId="0"/>
      <p:bldP spid="49" grpId="0"/>
      <p:bldP spid="50" grpId="0"/>
      <p:bldP spid="52" grpId="0"/>
      <p:bldP spid="53" grpId="0"/>
      <p:bldP spid="55" grpId="0"/>
      <p:bldP spid="56" grpId="0"/>
      <p:bldP spid="57" grpId="0"/>
      <p:bldP spid="58" grpId="0"/>
      <p:bldP spid="48" grpId="0"/>
      <p:bldP spid="51" grpId="0"/>
      <p:bldP spid="54" grpId="0"/>
      <p:bldP spid="60" grpId="0"/>
      <p:bldP spid="61" grpId="0"/>
      <p:bldP spid="6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598</Words>
  <Application>Microsoft Office PowerPoint</Application>
  <PresentationFormat>Widescreen</PresentationFormat>
  <Paragraphs>65</Paragraphs>
  <Slides>6</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6</vt:i4>
      </vt:variant>
    </vt:vector>
  </HeadingPairs>
  <TitlesOfParts>
    <vt:vector size="15" baseType="lpstr">
      <vt:lpstr>Arial</vt:lpstr>
      <vt:lpstr>Calibri</vt:lpstr>
      <vt:lpstr>Calibri Light</vt:lpstr>
      <vt:lpstr>Montserrat</vt:lpstr>
      <vt:lpstr>Montserrat Light</vt:lpstr>
      <vt:lpstr>Tw Cen MT</vt:lpstr>
      <vt:lpstr>Office Theme</vt:lpstr>
      <vt:lpstr>1_Office Theme</vt:lpstr>
      <vt:lpstr>3_Office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Malcolm Phillips Jyrwa [Chillibreeze]</dc:creator>
  <cp:lastModifiedBy>Kevin Malcolm Phillips Jyrwa [Chillibreeze]</cp:lastModifiedBy>
  <cp:revision>1</cp:revision>
  <dcterms:created xsi:type="dcterms:W3CDTF">2018-11-02T08:35:10Z</dcterms:created>
  <dcterms:modified xsi:type="dcterms:W3CDTF">2018-11-02T08:35:26Z</dcterms:modified>
</cp:coreProperties>
</file>