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6576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02" y="-228"/>
      </p:cViewPr>
      <p:guideLst>
        <p:guide orient="horz" pos="11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6227"/>
            <a:ext cx="777240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72640"/>
            <a:ext cx="64008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6474"/>
            <a:ext cx="2057400" cy="3120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6474"/>
            <a:ext cx="6019800" cy="3120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50347"/>
            <a:ext cx="777240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50247"/>
            <a:ext cx="777240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3440"/>
            <a:ext cx="4038600" cy="24138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3440"/>
            <a:ext cx="4038600" cy="24138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8727"/>
            <a:ext cx="4040188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59933"/>
            <a:ext cx="4040188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18727"/>
            <a:ext cx="4041775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59933"/>
            <a:ext cx="4041775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45627"/>
            <a:ext cx="3008313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5627"/>
            <a:ext cx="5111750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765387"/>
            <a:ext cx="3008313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60320"/>
            <a:ext cx="548640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6813"/>
            <a:ext cx="548640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62580"/>
            <a:ext cx="548640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6474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440"/>
            <a:ext cx="822960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90054"/>
            <a:ext cx="2133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90054"/>
            <a:ext cx="2895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90054"/>
            <a:ext cx="2133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4" y="0"/>
            <a:ext cx="9143846" cy="3657600"/>
            <a:chOff x="155" y="0"/>
            <a:chExt cx="6858000" cy="2204811"/>
          </a:xfrm>
          <a:blipFill>
            <a:blip r:embed="rId2"/>
            <a:stretch>
              <a:fillRect/>
            </a:stretch>
          </a:blipFill>
        </p:grpSpPr>
        <p:sp>
          <p:nvSpPr>
            <p:cNvPr id="5" name="Rectangle 4"/>
            <p:cNvSpPr/>
            <p:nvPr/>
          </p:nvSpPr>
          <p:spPr>
            <a:xfrm rot="10800000">
              <a:off x="155" y="0"/>
              <a:ext cx="6858000" cy="22048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Logo 1.pn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B0A0A">
                    <a:alpha val="96863"/>
                  </a:srgbClr>
                </a:clrFrom>
                <a:clrTo>
                  <a:srgbClr val="0B0A0A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8889" t="30000" r="26667" b="42222"/>
            <a:stretch>
              <a:fillRect/>
            </a:stretch>
          </p:blipFill>
          <p:spPr>
            <a:xfrm>
              <a:off x="152400" y="552450"/>
              <a:ext cx="1676400" cy="1047750"/>
            </a:xfrm>
            <a:prstGeom prst="rect">
              <a:avLst/>
            </a:prstGeom>
            <a:grpFill/>
          </p:spPr>
        </p:pic>
        <p:pic>
          <p:nvPicPr>
            <p:cNvPr id="7" name="Picture 6" descr="Urban_Chapters.pn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0B0A0A">
                    <a:alpha val="96863"/>
                  </a:srgbClr>
                </a:clrFrom>
                <a:clrTo>
                  <a:srgbClr val="0B0A0A">
                    <a:alpha val="0"/>
                  </a:srgbClr>
                </a:clrTo>
              </a:clrChange>
            </a:blip>
            <a:srcRect l="12222" t="24444" r="10000" b="47778"/>
            <a:stretch>
              <a:fillRect/>
            </a:stretch>
          </p:blipFill>
          <p:spPr>
            <a:xfrm>
              <a:off x="2057400" y="141514"/>
              <a:ext cx="4724400" cy="1687286"/>
            </a:xfrm>
            <a:prstGeom prst="rect">
              <a:avLst/>
            </a:prstGeom>
            <a:grp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pc</cp:lastModifiedBy>
  <cp:revision>1</cp:revision>
  <dcterms:created xsi:type="dcterms:W3CDTF">2006-08-16T00:00:00Z</dcterms:created>
  <dcterms:modified xsi:type="dcterms:W3CDTF">2022-02-25T06:44:08Z</dcterms:modified>
</cp:coreProperties>
</file>