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7" r:id="rId6"/>
    <p:sldId id="258" r:id="rId7"/>
    <p:sldId id="259" r:id="rId8"/>
    <p:sldId id="260" r:id="rId9"/>
    <p:sldId id="261" r:id="rId10"/>
    <p:sldId id="263" r:id="rId11"/>
    <p:sldId id="264" r:id="rId12"/>
    <p:sldId id="265" r:id="rId13"/>
    <p:sldId id="266" r:id="rId14"/>
    <p:sldId id="267" r:id="rId15"/>
    <p:sldId id="270" r:id="rId16"/>
    <p:sldId id="279" r:id="rId17"/>
    <p:sldId id="280" r:id="rId18"/>
    <p:sldId id="278" r:id="rId19"/>
    <p:sldId id="281" r:id="rId20"/>
    <p:sldId id="282" r:id="rId21"/>
    <p:sldId id="268" r:id="rId22"/>
    <p:sldId id="269" r:id="rId23"/>
    <p:sldId id="277" r:id="rId24"/>
    <p:sldId id="274" r:id="rId25"/>
    <p:sldId id="276" r:id="rId26"/>
    <p:sldId id="275" r:id="rId27"/>
    <p:sldId id="26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2E1FC1-A994-EDF1-8551-9451EBDD791A}" v="98" dt="2022-07-28T12:12:55.077"/>
    <p1510:client id="{A8BDE8DF-DA5D-4EFB-83EE-08B9D17F3886}" v="61" dt="2022-07-28T10:06:29.125"/>
    <p1510:client id="{DF308206-82D7-3090-C444-75E3AB3BF101}" v="73" dt="2022-07-28T10:01:11.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63815-2D60-4E3B-9B9D-C9CA4E378B1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FEB2E4-C848-4825-8AA9-F9378470B3F0}">
      <dgm:prSet custT="1"/>
      <dgm:spPr/>
      <dgm:t>
        <a:bodyPr/>
        <a:lstStyle/>
        <a:p>
          <a:pPr algn="ctr">
            <a:lnSpc>
              <a:spcPct val="100000"/>
            </a:lnSpc>
          </a:pPr>
          <a:r>
            <a:rPr lang="en-US" sz="1400" b="1" i="0">
              <a:solidFill>
                <a:srgbClr val="002060"/>
              </a:solidFill>
            </a:rPr>
            <a:t>A web crawler, spider, or search engine bot downloads and indexes content from all over the Internet. </a:t>
          </a:r>
          <a:endParaRPr lang="en-US" sz="1400" b="1">
            <a:solidFill>
              <a:srgbClr val="002060"/>
            </a:solidFill>
          </a:endParaRPr>
        </a:p>
      </dgm:t>
    </dgm:pt>
    <dgm:pt modelId="{53AE0C4A-EF29-43B2-83CF-B1579DD221F8}" type="parTrans" cxnId="{647499A0-F14D-4FBE-A5A3-353DB64C3623}">
      <dgm:prSet/>
      <dgm:spPr/>
      <dgm:t>
        <a:bodyPr/>
        <a:lstStyle/>
        <a:p>
          <a:endParaRPr lang="en-US"/>
        </a:p>
      </dgm:t>
    </dgm:pt>
    <dgm:pt modelId="{51F83347-773C-44A3-A07C-87BA0991913F}" type="sibTrans" cxnId="{647499A0-F14D-4FBE-A5A3-353DB64C3623}">
      <dgm:prSet/>
      <dgm:spPr/>
      <dgm:t>
        <a:bodyPr/>
        <a:lstStyle/>
        <a:p>
          <a:endParaRPr lang="en-US"/>
        </a:p>
      </dgm:t>
    </dgm:pt>
    <dgm:pt modelId="{D960068D-90E1-4C41-9F92-3AF60FF12C72}">
      <dgm:prSet custT="1"/>
      <dgm:spPr/>
      <dgm:t>
        <a:bodyPr/>
        <a:lstStyle/>
        <a:p>
          <a:pPr>
            <a:lnSpc>
              <a:spcPct val="100000"/>
            </a:lnSpc>
          </a:pPr>
          <a:r>
            <a:rPr lang="en-US" sz="1400" b="1" i="0">
              <a:solidFill>
                <a:srgbClr val="002060"/>
              </a:solidFill>
            </a:rPr>
            <a:t>The goal of such a bot is to learn what almost every webpage on the web is about, so that the information can be retrieved when it's needed. </a:t>
          </a:r>
          <a:endParaRPr lang="en-US" sz="1400" b="1">
            <a:solidFill>
              <a:srgbClr val="002060"/>
            </a:solidFill>
          </a:endParaRPr>
        </a:p>
      </dgm:t>
    </dgm:pt>
    <dgm:pt modelId="{D9153D75-9448-4708-B770-15D8C256A27C}" type="parTrans" cxnId="{A9103917-566F-41D8-AF12-D022B7FF524B}">
      <dgm:prSet/>
      <dgm:spPr/>
      <dgm:t>
        <a:bodyPr/>
        <a:lstStyle/>
        <a:p>
          <a:endParaRPr lang="en-US"/>
        </a:p>
      </dgm:t>
    </dgm:pt>
    <dgm:pt modelId="{F513FDBC-AFD4-4F3C-A868-5304F878E703}" type="sibTrans" cxnId="{A9103917-566F-41D8-AF12-D022B7FF524B}">
      <dgm:prSet/>
      <dgm:spPr/>
      <dgm:t>
        <a:bodyPr/>
        <a:lstStyle/>
        <a:p>
          <a:endParaRPr lang="en-US"/>
        </a:p>
      </dgm:t>
    </dgm:pt>
    <dgm:pt modelId="{5E77D8B1-AD74-4556-8972-02C4033D9311}">
      <dgm:prSet custT="1"/>
      <dgm:spPr/>
      <dgm:t>
        <a:bodyPr/>
        <a:lstStyle/>
        <a:p>
          <a:pPr>
            <a:lnSpc>
              <a:spcPct val="100000"/>
            </a:lnSpc>
          </a:pPr>
          <a:r>
            <a:rPr lang="en-US" sz="1400" b="1" i="0">
              <a:solidFill>
                <a:srgbClr val="002060"/>
              </a:solidFill>
            </a:rPr>
            <a:t>They are called "web crawlers" because crawling is the technical term for automatically accessing a website &amp; obtaining data via a software program.</a:t>
          </a:r>
          <a:endParaRPr lang="en-US" sz="1400" b="1">
            <a:solidFill>
              <a:srgbClr val="002060"/>
            </a:solidFill>
          </a:endParaRPr>
        </a:p>
      </dgm:t>
    </dgm:pt>
    <dgm:pt modelId="{992A34CA-C62D-46CA-BFB2-73E795DB334D}" type="parTrans" cxnId="{87FA10EB-7FB3-45D0-B3B1-9FE036ED6CD8}">
      <dgm:prSet/>
      <dgm:spPr/>
      <dgm:t>
        <a:bodyPr/>
        <a:lstStyle/>
        <a:p>
          <a:endParaRPr lang="en-US"/>
        </a:p>
      </dgm:t>
    </dgm:pt>
    <dgm:pt modelId="{CEF3DB1A-F984-4989-9AAC-5E0262A09D93}" type="sibTrans" cxnId="{87FA10EB-7FB3-45D0-B3B1-9FE036ED6CD8}">
      <dgm:prSet/>
      <dgm:spPr/>
      <dgm:t>
        <a:bodyPr/>
        <a:lstStyle/>
        <a:p>
          <a:endParaRPr lang="en-US"/>
        </a:p>
      </dgm:t>
    </dgm:pt>
    <dgm:pt modelId="{0C121E66-FB8F-44CD-9496-6A217E977106}">
      <dgm:prSet custT="1"/>
      <dgm:spPr/>
      <dgm:t>
        <a:bodyPr/>
        <a:lstStyle/>
        <a:p>
          <a:pPr>
            <a:lnSpc>
              <a:spcPct val="100000"/>
            </a:lnSpc>
          </a:pPr>
          <a:r>
            <a:rPr lang="en-US" sz="1300" b="1" i="0">
              <a:solidFill>
                <a:srgbClr val="002060"/>
              </a:solidFill>
            </a:rPr>
            <a:t>By applying a search algorithm to the data collected by web crawlers, search engines can provide relevant links in response to user search queries, generating the list of webpages that show up after a user types a search into any search engine.</a:t>
          </a:r>
          <a:endParaRPr lang="en-US" sz="1300" b="1">
            <a:solidFill>
              <a:srgbClr val="002060"/>
            </a:solidFill>
          </a:endParaRPr>
        </a:p>
      </dgm:t>
    </dgm:pt>
    <dgm:pt modelId="{0AD2CB0E-AAD2-4A36-897D-5FA64875E2CF}" type="parTrans" cxnId="{83A09CBD-A09A-47A6-A500-1769333BF755}">
      <dgm:prSet/>
      <dgm:spPr/>
      <dgm:t>
        <a:bodyPr/>
        <a:lstStyle/>
        <a:p>
          <a:endParaRPr lang="en-US"/>
        </a:p>
      </dgm:t>
    </dgm:pt>
    <dgm:pt modelId="{B3C8B016-963A-440A-95E6-E0014E27EE30}" type="sibTrans" cxnId="{83A09CBD-A09A-47A6-A500-1769333BF755}">
      <dgm:prSet/>
      <dgm:spPr/>
      <dgm:t>
        <a:bodyPr/>
        <a:lstStyle/>
        <a:p>
          <a:endParaRPr lang="en-US"/>
        </a:p>
      </dgm:t>
    </dgm:pt>
    <dgm:pt modelId="{C7EC0652-F9DA-4D6D-8756-BCB8D8A48A03}" type="pres">
      <dgm:prSet presAssocID="{AF863815-2D60-4E3B-9B9D-C9CA4E378B14}" presName="root" presStyleCnt="0">
        <dgm:presLayoutVars>
          <dgm:dir/>
          <dgm:resizeHandles val="exact"/>
        </dgm:presLayoutVars>
      </dgm:prSet>
      <dgm:spPr/>
    </dgm:pt>
    <dgm:pt modelId="{A3295081-64F6-4655-9399-2242C89A34B2}" type="pres">
      <dgm:prSet presAssocID="{42FEB2E4-C848-4825-8AA9-F9378470B3F0}" presName="compNode" presStyleCnt="0"/>
      <dgm:spPr/>
    </dgm:pt>
    <dgm:pt modelId="{692FF6E2-4C57-4190-AE63-4C3D7B49F857}" type="pres">
      <dgm:prSet presAssocID="{42FEB2E4-C848-4825-8AA9-F9378470B3F0}" presName="iconRect" presStyleLbl="node1" presStyleIdx="0" presStyleCnt="4" custScaleX="202278" custScaleY="182773" custLinFactNeighborX="-42400" custLinFactNeighborY="-8848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bweb"/>
        </a:ext>
      </dgm:extLst>
    </dgm:pt>
    <dgm:pt modelId="{C8FB259A-59B6-4A3D-A159-DB36BFF8B337}" type="pres">
      <dgm:prSet presAssocID="{42FEB2E4-C848-4825-8AA9-F9378470B3F0}" presName="spaceRect" presStyleCnt="0"/>
      <dgm:spPr/>
    </dgm:pt>
    <dgm:pt modelId="{2CA658D7-96BE-49AD-9D02-CA8276A521DE}" type="pres">
      <dgm:prSet presAssocID="{42FEB2E4-C848-4825-8AA9-F9378470B3F0}" presName="textRect" presStyleLbl="revTx" presStyleIdx="0" presStyleCnt="4" custScaleX="100000" custScaleY="134752">
        <dgm:presLayoutVars>
          <dgm:chMax val="1"/>
          <dgm:chPref val="1"/>
        </dgm:presLayoutVars>
      </dgm:prSet>
      <dgm:spPr/>
    </dgm:pt>
    <dgm:pt modelId="{E7DE7C5F-3A4B-4B7D-BD45-34B58F163D5E}" type="pres">
      <dgm:prSet presAssocID="{51F83347-773C-44A3-A07C-87BA0991913F}" presName="sibTrans" presStyleCnt="0"/>
      <dgm:spPr/>
    </dgm:pt>
    <dgm:pt modelId="{1FB1731D-F9CB-4474-87D7-A96C32E70B7A}" type="pres">
      <dgm:prSet presAssocID="{D960068D-90E1-4C41-9F92-3AF60FF12C72}" presName="compNode" presStyleCnt="0"/>
      <dgm:spPr/>
    </dgm:pt>
    <dgm:pt modelId="{83CEE828-A836-472A-B885-34340069F1D3}" type="pres">
      <dgm:prSet presAssocID="{D960068D-90E1-4C41-9F92-3AF60FF12C72}" presName="iconRect" presStyleLbl="node1" presStyleIdx="1" presStyleCnt="4" custScaleX="193768" custScaleY="196484" custLinFactNeighborX="-13729" custLinFactNeighborY="-7484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C1DAC2D0-9ACA-4B1E-88D1-859798D92CC9}" type="pres">
      <dgm:prSet presAssocID="{D960068D-90E1-4C41-9F92-3AF60FF12C72}" presName="spaceRect" presStyleCnt="0"/>
      <dgm:spPr/>
    </dgm:pt>
    <dgm:pt modelId="{C7A33B7E-6BB5-4337-8692-8E350F405CAC}" type="pres">
      <dgm:prSet presAssocID="{D960068D-90E1-4C41-9F92-3AF60FF12C72}" presName="textRect" presStyleLbl="revTx" presStyleIdx="1" presStyleCnt="4" custScaleX="118951" custScaleY="133887">
        <dgm:presLayoutVars>
          <dgm:chMax val="1"/>
          <dgm:chPref val="1"/>
        </dgm:presLayoutVars>
      </dgm:prSet>
      <dgm:spPr/>
    </dgm:pt>
    <dgm:pt modelId="{AFF76F22-4976-4574-9371-CAFA05C28BA4}" type="pres">
      <dgm:prSet presAssocID="{F513FDBC-AFD4-4F3C-A868-5304F878E703}" presName="sibTrans" presStyleCnt="0"/>
      <dgm:spPr/>
    </dgm:pt>
    <dgm:pt modelId="{417F451D-D4A7-45E4-AB70-B4317706FFDE}" type="pres">
      <dgm:prSet presAssocID="{5E77D8B1-AD74-4556-8972-02C4033D9311}" presName="compNode" presStyleCnt="0"/>
      <dgm:spPr/>
    </dgm:pt>
    <dgm:pt modelId="{A0266E1E-F9F9-4514-84AF-3C18B01A2AEB}" type="pres">
      <dgm:prSet presAssocID="{5E77D8B1-AD74-4556-8972-02C4033D9311}" presName="iconRect" presStyleLbl="node1" presStyleIdx="2" presStyleCnt="4" custScaleX="213030" custScaleY="179702" custLinFactNeighborX="-15670" custLinFactNeighborY="-8787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C79CB0AB-FEAE-4388-83A6-020E96EC7861}" type="pres">
      <dgm:prSet presAssocID="{5E77D8B1-AD74-4556-8972-02C4033D9311}" presName="spaceRect" presStyleCnt="0"/>
      <dgm:spPr/>
    </dgm:pt>
    <dgm:pt modelId="{BBE1B6CC-5815-4F64-B7D7-B1A0AD07BB53}" type="pres">
      <dgm:prSet presAssocID="{5E77D8B1-AD74-4556-8972-02C4033D9311}" presName="textRect" presStyleLbl="revTx" presStyleIdx="2" presStyleCnt="4" custScaleX="130376" custScaleY="135638">
        <dgm:presLayoutVars>
          <dgm:chMax val="1"/>
          <dgm:chPref val="1"/>
        </dgm:presLayoutVars>
      </dgm:prSet>
      <dgm:spPr/>
    </dgm:pt>
    <dgm:pt modelId="{9BF1C46C-34D0-4D41-8A93-A5ABB32D0E33}" type="pres">
      <dgm:prSet presAssocID="{CEF3DB1A-F984-4989-9AAC-5E0262A09D93}" presName="sibTrans" presStyleCnt="0"/>
      <dgm:spPr/>
    </dgm:pt>
    <dgm:pt modelId="{2D9A9E75-9D16-40D7-A25A-E4E7667B319F}" type="pres">
      <dgm:prSet presAssocID="{0C121E66-FB8F-44CD-9496-6A217E977106}" presName="compNode" presStyleCnt="0"/>
      <dgm:spPr/>
    </dgm:pt>
    <dgm:pt modelId="{C4A07EE3-1AB6-4695-90E8-8F59F24D0CB4}" type="pres">
      <dgm:prSet presAssocID="{0C121E66-FB8F-44CD-9496-6A217E977106}" presName="iconRect" presStyleLbl="node1" presStyleIdx="3" presStyleCnt="4" custScaleX="202837" custScaleY="196906" custLinFactNeighborX="-12079" custLinFactNeighborY="-8299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0F44F5FE-0923-4DE8-AD94-AB496886B3E2}" type="pres">
      <dgm:prSet presAssocID="{0C121E66-FB8F-44CD-9496-6A217E977106}" presName="spaceRect" presStyleCnt="0"/>
      <dgm:spPr/>
    </dgm:pt>
    <dgm:pt modelId="{6C95E8DD-0A32-4471-AA2E-3CB7F901EC13}" type="pres">
      <dgm:prSet presAssocID="{0C121E66-FB8F-44CD-9496-6A217E977106}" presName="textRect" presStyleLbl="revTx" presStyleIdx="3" presStyleCnt="4" custScaleX="147872" custScaleY="133278">
        <dgm:presLayoutVars>
          <dgm:chMax val="1"/>
          <dgm:chPref val="1"/>
        </dgm:presLayoutVars>
      </dgm:prSet>
      <dgm:spPr/>
    </dgm:pt>
  </dgm:ptLst>
  <dgm:cxnLst>
    <dgm:cxn modelId="{8C2B370E-9CE6-46B6-81B8-3F0603962DAD}" type="presOf" srcId="{5E77D8B1-AD74-4556-8972-02C4033D9311}" destId="{BBE1B6CC-5815-4F64-B7D7-B1A0AD07BB53}" srcOrd="0" destOrd="0" presId="urn:microsoft.com/office/officeart/2018/2/layout/IconLabelList"/>
    <dgm:cxn modelId="{A9103917-566F-41D8-AF12-D022B7FF524B}" srcId="{AF863815-2D60-4E3B-9B9D-C9CA4E378B14}" destId="{D960068D-90E1-4C41-9F92-3AF60FF12C72}" srcOrd="1" destOrd="0" parTransId="{D9153D75-9448-4708-B770-15D8C256A27C}" sibTransId="{F513FDBC-AFD4-4F3C-A868-5304F878E703}"/>
    <dgm:cxn modelId="{3BFF4831-CDB7-4306-A4D6-0D39BA387258}" type="presOf" srcId="{0C121E66-FB8F-44CD-9496-6A217E977106}" destId="{6C95E8DD-0A32-4471-AA2E-3CB7F901EC13}" srcOrd="0" destOrd="0" presId="urn:microsoft.com/office/officeart/2018/2/layout/IconLabelList"/>
    <dgm:cxn modelId="{F908B64D-D83B-4672-99F0-7B3BFECEE04E}" type="presOf" srcId="{AF863815-2D60-4E3B-9B9D-C9CA4E378B14}" destId="{C7EC0652-F9DA-4D6D-8756-BCB8D8A48A03}" srcOrd="0" destOrd="0" presId="urn:microsoft.com/office/officeart/2018/2/layout/IconLabelList"/>
    <dgm:cxn modelId="{647499A0-F14D-4FBE-A5A3-353DB64C3623}" srcId="{AF863815-2D60-4E3B-9B9D-C9CA4E378B14}" destId="{42FEB2E4-C848-4825-8AA9-F9378470B3F0}" srcOrd="0" destOrd="0" parTransId="{53AE0C4A-EF29-43B2-83CF-B1579DD221F8}" sibTransId="{51F83347-773C-44A3-A07C-87BA0991913F}"/>
    <dgm:cxn modelId="{58B9A0BA-4DA5-4280-9B4C-601E4E91C91D}" type="presOf" srcId="{D960068D-90E1-4C41-9F92-3AF60FF12C72}" destId="{C7A33B7E-6BB5-4337-8692-8E350F405CAC}" srcOrd="0" destOrd="0" presId="urn:microsoft.com/office/officeart/2018/2/layout/IconLabelList"/>
    <dgm:cxn modelId="{83A09CBD-A09A-47A6-A500-1769333BF755}" srcId="{AF863815-2D60-4E3B-9B9D-C9CA4E378B14}" destId="{0C121E66-FB8F-44CD-9496-6A217E977106}" srcOrd="3" destOrd="0" parTransId="{0AD2CB0E-AAD2-4A36-897D-5FA64875E2CF}" sibTransId="{B3C8B016-963A-440A-95E6-E0014E27EE30}"/>
    <dgm:cxn modelId="{87FA10EB-7FB3-45D0-B3B1-9FE036ED6CD8}" srcId="{AF863815-2D60-4E3B-9B9D-C9CA4E378B14}" destId="{5E77D8B1-AD74-4556-8972-02C4033D9311}" srcOrd="2" destOrd="0" parTransId="{992A34CA-C62D-46CA-BFB2-73E795DB334D}" sibTransId="{CEF3DB1A-F984-4989-9AAC-5E0262A09D93}"/>
    <dgm:cxn modelId="{2F98A8FA-A407-481C-9D84-2F9DC5260ACB}" type="presOf" srcId="{42FEB2E4-C848-4825-8AA9-F9378470B3F0}" destId="{2CA658D7-96BE-49AD-9D02-CA8276A521DE}" srcOrd="0" destOrd="0" presId="urn:microsoft.com/office/officeart/2018/2/layout/IconLabelList"/>
    <dgm:cxn modelId="{5C9CCBDA-7D0D-41B5-B114-11A975FCCA33}" type="presParOf" srcId="{C7EC0652-F9DA-4D6D-8756-BCB8D8A48A03}" destId="{A3295081-64F6-4655-9399-2242C89A34B2}" srcOrd="0" destOrd="0" presId="urn:microsoft.com/office/officeart/2018/2/layout/IconLabelList"/>
    <dgm:cxn modelId="{A72DBB14-1814-41F6-A1A3-A328374F1D10}" type="presParOf" srcId="{A3295081-64F6-4655-9399-2242C89A34B2}" destId="{692FF6E2-4C57-4190-AE63-4C3D7B49F857}" srcOrd="0" destOrd="0" presId="urn:microsoft.com/office/officeart/2018/2/layout/IconLabelList"/>
    <dgm:cxn modelId="{B0BF9420-8309-401A-B29D-FF086D0BC6AD}" type="presParOf" srcId="{A3295081-64F6-4655-9399-2242C89A34B2}" destId="{C8FB259A-59B6-4A3D-A159-DB36BFF8B337}" srcOrd="1" destOrd="0" presId="urn:microsoft.com/office/officeart/2018/2/layout/IconLabelList"/>
    <dgm:cxn modelId="{92DC97B9-8213-400B-A6DF-98AA8372C929}" type="presParOf" srcId="{A3295081-64F6-4655-9399-2242C89A34B2}" destId="{2CA658D7-96BE-49AD-9D02-CA8276A521DE}" srcOrd="2" destOrd="0" presId="urn:microsoft.com/office/officeart/2018/2/layout/IconLabelList"/>
    <dgm:cxn modelId="{BEEFB30C-0715-410D-80AE-C08891C9C280}" type="presParOf" srcId="{C7EC0652-F9DA-4D6D-8756-BCB8D8A48A03}" destId="{E7DE7C5F-3A4B-4B7D-BD45-34B58F163D5E}" srcOrd="1" destOrd="0" presId="urn:microsoft.com/office/officeart/2018/2/layout/IconLabelList"/>
    <dgm:cxn modelId="{7A854AF8-90BB-46D7-B674-FD077445117E}" type="presParOf" srcId="{C7EC0652-F9DA-4D6D-8756-BCB8D8A48A03}" destId="{1FB1731D-F9CB-4474-87D7-A96C32E70B7A}" srcOrd="2" destOrd="0" presId="urn:microsoft.com/office/officeart/2018/2/layout/IconLabelList"/>
    <dgm:cxn modelId="{D22E277A-A1A9-4984-BAE0-2E55ED05794D}" type="presParOf" srcId="{1FB1731D-F9CB-4474-87D7-A96C32E70B7A}" destId="{83CEE828-A836-472A-B885-34340069F1D3}" srcOrd="0" destOrd="0" presId="urn:microsoft.com/office/officeart/2018/2/layout/IconLabelList"/>
    <dgm:cxn modelId="{11D8986F-0A15-4F2C-86F6-45FB0D3EADB4}" type="presParOf" srcId="{1FB1731D-F9CB-4474-87D7-A96C32E70B7A}" destId="{C1DAC2D0-9ACA-4B1E-88D1-859798D92CC9}" srcOrd="1" destOrd="0" presId="urn:microsoft.com/office/officeart/2018/2/layout/IconLabelList"/>
    <dgm:cxn modelId="{38841570-5575-46BB-80C3-1320E79AC1A0}" type="presParOf" srcId="{1FB1731D-F9CB-4474-87D7-A96C32E70B7A}" destId="{C7A33B7E-6BB5-4337-8692-8E350F405CAC}" srcOrd="2" destOrd="0" presId="urn:microsoft.com/office/officeart/2018/2/layout/IconLabelList"/>
    <dgm:cxn modelId="{45F989CA-6A7D-46E7-8C5A-9C6F46A6E260}" type="presParOf" srcId="{C7EC0652-F9DA-4D6D-8756-BCB8D8A48A03}" destId="{AFF76F22-4976-4574-9371-CAFA05C28BA4}" srcOrd="3" destOrd="0" presId="urn:microsoft.com/office/officeart/2018/2/layout/IconLabelList"/>
    <dgm:cxn modelId="{F2F75B87-3431-4006-BE4D-910C70527647}" type="presParOf" srcId="{C7EC0652-F9DA-4D6D-8756-BCB8D8A48A03}" destId="{417F451D-D4A7-45E4-AB70-B4317706FFDE}" srcOrd="4" destOrd="0" presId="urn:microsoft.com/office/officeart/2018/2/layout/IconLabelList"/>
    <dgm:cxn modelId="{B805744C-D4C5-4FF9-A819-2AA3CD91F133}" type="presParOf" srcId="{417F451D-D4A7-45E4-AB70-B4317706FFDE}" destId="{A0266E1E-F9F9-4514-84AF-3C18B01A2AEB}" srcOrd="0" destOrd="0" presId="urn:microsoft.com/office/officeart/2018/2/layout/IconLabelList"/>
    <dgm:cxn modelId="{7C7DC5BF-4005-4128-8C1A-B67C90807BC4}" type="presParOf" srcId="{417F451D-D4A7-45E4-AB70-B4317706FFDE}" destId="{C79CB0AB-FEAE-4388-83A6-020E96EC7861}" srcOrd="1" destOrd="0" presId="urn:microsoft.com/office/officeart/2018/2/layout/IconLabelList"/>
    <dgm:cxn modelId="{62E4B7C8-DCB2-4104-97BF-F58793C489CB}" type="presParOf" srcId="{417F451D-D4A7-45E4-AB70-B4317706FFDE}" destId="{BBE1B6CC-5815-4F64-B7D7-B1A0AD07BB53}" srcOrd="2" destOrd="0" presId="urn:microsoft.com/office/officeart/2018/2/layout/IconLabelList"/>
    <dgm:cxn modelId="{40984173-6795-41F4-BF40-D10C58CFE9D7}" type="presParOf" srcId="{C7EC0652-F9DA-4D6D-8756-BCB8D8A48A03}" destId="{9BF1C46C-34D0-4D41-8A93-A5ABB32D0E33}" srcOrd="5" destOrd="0" presId="urn:microsoft.com/office/officeart/2018/2/layout/IconLabelList"/>
    <dgm:cxn modelId="{192C9CC3-A578-4BED-96E1-801DA0A84414}" type="presParOf" srcId="{C7EC0652-F9DA-4D6D-8756-BCB8D8A48A03}" destId="{2D9A9E75-9D16-40D7-A25A-E4E7667B319F}" srcOrd="6" destOrd="0" presId="urn:microsoft.com/office/officeart/2018/2/layout/IconLabelList"/>
    <dgm:cxn modelId="{6C7DB05C-1655-409B-AF4D-29A9EE3247CB}" type="presParOf" srcId="{2D9A9E75-9D16-40D7-A25A-E4E7667B319F}" destId="{C4A07EE3-1AB6-4695-90E8-8F59F24D0CB4}" srcOrd="0" destOrd="0" presId="urn:microsoft.com/office/officeart/2018/2/layout/IconLabelList"/>
    <dgm:cxn modelId="{A3E695CB-A2ED-498E-96F1-8CEBF20F57F2}" type="presParOf" srcId="{2D9A9E75-9D16-40D7-A25A-E4E7667B319F}" destId="{0F44F5FE-0923-4DE8-AD94-AB496886B3E2}" srcOrd="1" destOrd="0" presId="urn:microsoft.com/office/officeart/2018/2/layout/IconLabelList"/>
    <dgm:cxn modelId="{FD60D519-9ABC-436C-BA39-D6ADCDE0295E}" type="presParOf" srcId="{2D9A9E75-9D16-40D7-A25A-E4E7667B319F}" destId="{6C95E8DD-0A32-4471-AA2E-3CB7F901EC1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32F75F-5677-4268-8F8C-1E667424B9E6}"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02B2BD94-2481-4513-861F-2545C5774EC0}">
      <dgm:prSet/>
      <dgm:spPr>
        <a:solidFill>
          <a:schemeClr val="accent6">
            <a:lumMod val="75000"/>
          </a:schemeClr>
        </a:solidFill>
      </dgm:spPr>
      <dgm:t>
        <a:bodyPr/>
        <a:lstStyle/>
        <a:p>
          <a:r>
            <a:rPr lang="en-US" b="1"/>
            <a:t>The primary domain link will be provided</a:t>
          </a:r>
        </a:p>
      </dgm:t>
    </dgm:pt>
    <dgm:pt modelId="{B718FBD9-BE2A-49A5-A9D8-09243BB17A23}" type="parTrans" cxnId="{88DC33B5-CFE3-48D3-994A-105A42B1EFAF}">
      <dgm:prSet/>
      <dgm:spPr/>
      <dgm:t>
        <a:bodyPr/>
        <a:lstStyle/>
        <a:p>
          <a:endParaRPr lang="en-US"/>
        </a:p>
      </dgm:t>
    </dgm:pt>
    <dgm:pt modelId="{8516EB2B-F249-45E0-BE26-3CA829575098}" type="sibTrans" cxnId="{88DC33B5-CFE3-48D3-994A-105A42B1EFAF}">
      <dgm:prSet/>
      <dgm:spPr>
        <a:solidFill>
          <a:srgbClr val="00B0F0">
            <a:alpha val="90000"/>
          </a:srgbClr>
        </a:solidFill>
      </dgm:spPr>
      <dgm:t>
        <a:bodyPr/>
        <a:lstStyle/>
        <a:p>
          <a:endParaRPr lang="en-US"/>
        </a:p>
      </dgm:t>
    </dgm:pt>
    <dgm:pt modelId="{F8FDDD56-746F-463C-AA51-439F861800CA}">
      <dgm:prSet/>
      <dgm:spPr>
        <a:solidFill>
          <a:schemeClr val="accent4">
            <a:lumMod val="75000"/>
          </a:schemeClr>
        </a:solidFill>
      </dgm:spPr>
      <dgm:t>
        <a:bodyPr/>
        <a:lstStyle/>
        <a:p>
          <a:r>
            <a:rPr lang="en-US" b="1"/>
            <a:t>Searches for all the </a:t>
          </a:r>
          <a:r>
            <a:rPr lang="en-US" b="1" err="1"/>
            <a:t>sublinks</a:t>
          </a:r>
          <a:r>
            <a:rPr lang="en-US" b="1"/>
            <a:t> on the WEB for that domain</a:t>
          </a:r>
        </a:p>
      </dgm:t>
    </dgm:pt>
    <dgm:pt modelId="{D3FC3307-633E-445D-9604-0996BEE03C6E}" type="parTrans" cxnId="{5C035364-E216-407E-A335-E00D01F6800E}">
      <dgm:prSet/>
      <dgm:spPr/>
      <dgm:t>
        <a:bodyPr/>
        <a:lstStyle/>
        <a:p>
          <a:endParaRPr lang="en-US"/>
        </a:p>
      </dgm:t>
    </dgm:pt>
    <dgm:pt modelId="{FC496227-F057-4F0D-94D4-6A62275FEBEE}" type="sibTrans" cxnId="{5C035364-E216-407E-A335-E00D01F6800E}">
      <dgm:prSet/>
      <dgm:spPr>
        <a:solidFill>
          <a:srgbClr val="00B0F0">
            <a:alpha val="90000"/>
          </a:srgbClr>
        </a:solidFill>
      </dgm:spPr>
      <dgm:t>
        <a:bodyPr/>
        <a:lstStyle/>
        <a:p>
          <a:endParaRPr lang="en-US"/>
        </a:p>
      </dgm:t>
    </dgm:pt>
    <dgm:pt modelId="{1E88F819-0EC4-4033-8778-5352940B9C15}">
      <dgm:prSet/>
      <dgm:spPr>
        <a:solidFill>
          <a:schemeClr val="accent3">
            <a:lumMod val="75000"/>
          </a:schemeClr>
        </a:solidFill>
      </dgm:spPr>
      <dgm:t>
        <a:bodyPr/>
        <a:lstStyle/>
        <a:p>
          <a:r>
            <a:rPr lang="en-US" b="1"/>
            <a:t>Fetches all the URLs in that domain within a given range of </a:t>
          </a:r>
          <a:r>
            <a:rPr lang="en-US" b="1" err="1"/>
            <a:t>max_depth</a:t>
          </a:r>
          <a:r>
            <a:rPr lang="en-US" b="1"/>
            <a:t> and </a:t>
          </a:r>
          <a:r>
            <a:rPr lang="en-US" b="1" err="1"/>
            <a:t>max_num_urls</a:t>
          </a:r>
          <a:r>
            <a:rPr lang="en-US" b="1"/>
            <a:t> needed</a:t>
          </a:r>
        </a:p>
      </dgm:t>
    </dgm:pt>
    <dgm:pt modelId="{D9C67414-3D04-4383-9D27-DE1DAED1EDE5}" type="parTrans" cxnId="{1A9593D2-DDFD-4D92-8CFB-014608F48B72}">
      <dgm:prSet/>
      <dgm:spPr/>
      <dgm:t>
        <a:bodyPr/>
        <a:lstStyle/>
        <a:p>
          <a:endParaRPr lang="en-US"/>
        </a:p>
      </dgm:t>
    </dgm:pt>
    <dgm:pt modelId="{D2252681-E3CE-48FD-B558-18E94EAB12C7}" type="sibTrans" cxnId="{1A9593D2-DDFD-4D92-8CFB-014608F48B72}">
      <dgm:prSet/>
      <dgm:spPr>
        <a:solidFill>
          <a:srgbClr val="00B0F0">
            <a:alpha val="90000"/>
          </a:srgbClr>
        </a:solidFill>
      </dgm:spPr>
      <dgm:t>
        <a:bodyPr/>
        <a:lstStyle/>
        <a:p>
          <a:endParaRPr lang="en-US"/>
        </a:p>
      </dgm:t>
    </dgm:pt>
    <dgm:pt modelId="{37549326-E3BE-4AF8-80B0-32F4F443F048}">
      <dgm:prSet/>
      <dgm:spPr>
        <a:solidFill>
          <a:schemeClr val="accent1">
            <a:lumMod val="75000"/>
          </a:schemeClr>
        </a:solidFill>
      </dgm:spPr>
      <dgm:t>
        <a:bodyPr/>
        <a:lstStyle/>
        <a:p>
          <a:r>
            <a:rPr lang="en-US" b="1"/>
            <a:t>Stores all those URLs in a text file</a:t>
          </a:r>
        </a:p>
      </dgm:t>
    </dgm:pt>
    <dgm:pt modelId="{0AA14C3A-D329-485D-BB99-3BD285B766A7}" type="parTrans" cxnId="{3998A5F6-79CD-404D-9E08-ED8A26AB6DA5}">
      <dgm:prSet/>
      <dgm:spPr/>
      <dgm:t>
        <a:bodyPr/>
        <a:lstStyle/>
        <a:p>
          <a:endParaRPr lang="en-US"/>
        </a:p>
      </dgm:t>
    </dgm:pt>
    <dgm:pt modelId="{21703A48-274D-457A-8510-BA90737BBBA4}" type="sibTrans" cxnId="{3998A5F6-79CD-404D-9E08-ED8A26AB6DA5}">
      <dgm:prSet/>
      <dgm:spPr/>
      <dgm:t>
        <a:bodyPr/>
        <a:lstStyle/>
        <a:p>
          <a:endParaRPr lang="en-US"/>
        </a:p>
      </dgm:t>
    </dgm:pt>
    <dgm:pt modelId="{6FA46F3D-A654-4C7D-927B-D65C4235D145}" type="pres">
      <dgm:prSet presAssocID="{9932F75F-5677-4268-8F8C-1E667424B9E6}" presName="outerComposite" presStyleCnt="0">
        <dgm:presLayoutVars>
          <dgm:chMax val="5"/>
          <dgm:dir/>
          <dgm:resizeHandles val="exact"/>
        </dgm:presLayoutVars>
      </dgm:prSet>
      <dgm:spPr/>
    </dgm:pt>
    <dgm:pt modelId="{B8842A53-80F6-4DE2-9431-6D1B2EEE592B}" type="pres">
      <dgm:prSet presAssocID="{9932F75F-5677-4268-8F8C-1E667424B9E6}" presName="dummyMaxCanvas" presStyleCnt="0">
        <dgm:presLayoutVars/>
      </dgm:prSet>
      <dgm:spPr/>
    </dgm:pt>
    <dgm:pt modelId="{7E6514CD-502A-4E32-A3B0-FE2CE8A0DD08}" type="pres">
      <dgm:prSet presAssocID="{9932F75F-5677-4268-8F8C-1E667424B9E6}" presName="FourNodes_1" presStyleLbl="node1" presStyleIdx="0" presStyleCnt="4">
        <dgm:presLayoutVars>
          <dgm:bulletEnabled val="1"/>
        </dgm:presLayoutVars>
      </dgm:prSet>
      <dgm:spPr/>
    </dgm:pt>
    <dgm:pt modelId="{A06C5B84-2A7E-4786-9E95-8FBD944E607D}" type="pres">
      <dgm:prSet presAssocID="{9932F75F-5677-4268-8F8C-1E667424B9E6}" presName="FourNodes_2" presStyleLbl="node1" presStyleIdx="1" presStyleCnt="4">
        <dgm:presLayoutVars>
          <dgm:bulletEnabled val="1"/>
        </dgm:presLayoutVars>
      </dgm:prSet>
      <dgm:spPr/>
    </dgm:pt>
    <dgm:pt modelId="{1FA21BBC-4397-4AF2-9D37-7CA3703633BD}" type="pres">
      <dgm:prSet presAssocID="{9932F75F-5677-4268-8F8C-1E667424B9E6}" presName="FourNodes_3" presStyleLbl="node1" presStyleIdx="2" presStyleCnt="4" custScaleX="110855">
        <dgm:presLayoutVars>
          <dgm:bulletEnabled val="1"/>
        </dgm:presLayoutVars>
      </dgm:prSet>
      <dgm:spPr/>
    </dgm:pt>
    <dgm:pt modelId="{5B9F9DD9-79C6-4B41-9FB2-B71C8802534F}" type="pres">
      <dgm:prSet presAssocID="{9932F75F-5677-4268-8F8C-1E667424B9E6}" presName="FourNodes_4" presStyleLbl="node1" presStyleIdx="3" presStyleCnt="4" custScaleX="107518">
        <dgm:presLayoutVars>
          <dgm:bulletEnabled val="1"/>
        </dgm:presLayoutVars>
      </dgm:prSet>
      <dgm:spPr/>
    </dgm:pt>
    <dgm:pt modelId="{A33AF6AA-3FFC-48EC-B530-CD8EC957148B}" type="pres">
      <dgm:prSet presAssocID="{9932F75F-5677-4268-8F8C-1E667424B9E6}" presName="FourConn_1-2" presStyleLbl="fgAccFollowNode1" presStyleIdx="0" presStyleCnt="3">
        <dgm:presLayoutVars>
          <dgm:bulletEnabled val="1"/>
        </dgm:presLayoutVars>
      </dgm:prSet>
      <dgm:spPr/>
    </dgm:pt>
    <dgm:pt modelId="{35B69F3D-A420-4D33-BFB5-CD5D98092015}" type="pres">
      <dgm:prSet presAssocID="{9932F75F-5677-4268-8F8C-1E667424B9E6}" presName="FourConn_2-3" presStyleLbl="fgAccFollowNode1" presStyleIdx="1" presStyleCnt="3">
        <dgm:presLayoutVars>
          <dgm:bulletEnabled val="1"/>
        </dgm:presLayoutVars>
      </dgm:prSet>
      <dgm:spPr/>
    </dgm:pt>
    <dgm:pt modelId="{0520FABD-4F96-4F74-90FB-29D1D980C97E}" type="pres">
      <dgm:prSet presAssocID="{9932F75F-5677-4268-8F8C-1E667424B9E6}" presName="FourConn_3-4" presStyleLbl="fgAccFollowNode1" presStyleIdx="2" presStyleCnt="3">
        <dgm:presLayoutVars>
          <dgm:bulletEnabled val="1"/>
        </dgm:presLayoutVars>
      </dgm:prSet>
      <dgm:spPr/>
    </dgm:pt>
    <dgm:pt modelId="{D52DE1EB-1E6D-42DA-968D-E13435E99A16}" type="pres">
      <dgm:prSet presAssocID="{9932F75F-5677-4268-8F8C-1E667424B9E6}" presName="FourNodes_1_text" presStyleLbl="node1" presStyleIdx="3" presStyleCnt="4">
        <dgm:presLayoutVars>
          <dgm:bulletEnabled val="1"/>
        </dgm:presLayoutVars>
      </dgm:prSet>
      <dgm:spPr/>
    </dgm:pt>
    <dgm:pt modelId="{ECF2D299-845E-4BEB-93E7-AB107C031A84}" type="pres">
      <dgm:prSet presAssocID="{9932F75F-5677-4268-8F8C-1E667424B9E6}" presName="FourNodes_2_text" presStyleLbl="node1" presStyleIdx="3" presStyleCnt="4">
        <dgm:presLayoutVars>
          <dgm:bulletEnabled val="1"/>
        </dgm:presLayoutVars>
      </dgm:prSet>
      <dgm:spPr/>
    </dgm:pt>
    <dgm:pt modelId="{DBB78160-DF6B-414F-A7A9-022E9975A9B5}" type="pres">
      <dgm:prSet presAssocID="{9932F75F-5677-4268-8F8C-1E667424B9E6}" presName="FourNodes_3_text" presStyleLbl="node1" presStyleIdx="3" presStyleCnt="4">
        <dgm:presLayoutVars>
          <dgm:bulletEnabled val="1"/>
        </dgm:presLayoutVars>
      </dgm:prSet>
      <dgm:spPr/>
    </dgm:pt>
    <dgm:pt modelId="{3769FF8B-E8C3-4F2F-BB62-D483457C8CB6}" type="pres">
      <dgm:prSet presAssocID="{9932F75F-5677-4268-8F8C-1E667424B9E6}" presName="FourNodes_4_text" presStyleLbl="node1" presStyleIdx="3" presStyleCnt="4">
        <dgm:presLayoutVars>
          <dgm:bulletEnabled val="1"/>
        </dgm:presLayoutVars>
      </dgm:prSet>
      <dgm:spPr/>
    </dgm:pt>
  </dgm:ptLst>
  <dgm:cxnLst>
    <dgm:cxn modelId="{86705709-AFF5-4BF7-AD61-75DB72BDAA72}" type="presOf" srcId="{1E88F819-0EC4-4033-8778-5352940B9C15}" destId="{DBB78160-DF6B-414F-A7A9-022E9975A9B5}" srcOrd="1" destOrd="0" presId="urn:microsoft.com/office/officeart/2005/8/layout/vProcess5"/>
    <dgm:cxn modelId="{32E4390B-4ED3-40C0-8FEC-FCB8D924A6EF}" type="presOf" srcId="{9932F75F-5677-4268-8F8C-1E667424B9E6}" destId="{6FA46F3D-A654-4C7D-927B-D65C4235D145}" srcOrd="0" destOrd="0" presId="urn:microsoft.com/office/officeart/2005/8/layout/vProcess5"/>
    <dgm:cxn modelId="{6B28293E-01BA-40A1-AC44-5F9942767B5A}" type="presOf" srcId="{8516EB2B-F249-45E0-BE26-3CA829575098}" destId="{A33AF6AA-3FFC-48EC-B530-CD8EC957148B}" srcOrd="0" destOrd="0" presId="urn:microsoft.com/office/officeart/2005/8/layout/vProcess5"/>
    <dgm:cxn modelId="{12F62D5C-FF99-44C6-9FA1-B847E277B4D2}" type="presOf" srcId="{FC496227-F057-4F0D-94D4-6A62275FEBEE}" destId="{35B69F3D-A420-4D33-BFB5-CD5D98092015}" srcOrd="0" destOrd="0" presId="urn:microsoft.com/office/officeart/2005/8/layout/vProcess5"/>
    <dgm:cxn modelId="{D91D9042-E51D-4E06-A57B-8F5FAD6B1913}" type="presOf" srcId="{37549326-E3BE-4AF8-80B0-32F4F443F048}" destId="{5B9F9DD9-79C6-4B41-9FB2-B71C8802534F}" srcOrd="0" destOrd="0" presId="urn:microsoft.com/office/officeart/2005/8/layout/vProcess5"/>
    <dgm:cxn modelId="{5C035364-E216-407E-A335-E00D01F6800E}" srcId="{9932F75F-5677-4268-8F8C-1E667424B9E6}" destId="{F8FDDD56-746F-463C-AA51-439F861800CA}" srcOrd="1" destOrd="0" parTransId="{D3FC3307-633E-445D-9604-0996BEE03C6E}" sibTransId="{FC496227-F057-4F0D-94D4-6A62275FEBEE}"/>
    <dgm:cxn modelId="{A6279C50-9202-4379-84B3-0BA455205D27}" type="presOf" srcId="{1E88F819-0EC4-4033-8778-5352940B9C15}" destId="{1FA21BBC-4397-4AF2-9D37-7CA3703633BD}" srcOrd="0" destOrd="0" presId="urn:microsoft.com/office/officeart/2005/8/layout/vProcess5"/>
    <dgm:cxn modelId="{0C764358-BE09-46E6-BBD1-260BFD55040D}" type="presOf" srcId="{F8FDDD56-746F-463C-AA51-439F861800CA}" destId="{A06C5B84-2A7E-4786-9E95-8FBD944E607D}" srcOrd="0" destOrd="0" presId="urn:microsoft.com/office/officeart/2005/8/layout/vProcess5"/>
    <dgm:cxn modelId="{94ECF27D-5E3F-43AB-8045-06007C2038EE}" type="presOf" srcId="{D2252681-E3CE-48FD-B558-18E94EAB12C7}" destId="{0520FABD-4F96-4F74-90FB-29D1D980C97E}" srcOrd="0" destOrd="0" presId="urn:microsoft.com/office/officeart/2005/8/layout/vProcess5"/>
    <dgm:cxn modelId="{53937A8D-A340-4583-BE58-0AF7A3F6191D}" type="presOf" srcId="{37549326-E3BE-4AF8-80B0-32F4F443F048}" destId="{3769FF8B-E8C3-4F2F-BB62-D483457C8CB6}" srcOrd="1" destOrd="0" presId="urn:microsoft.com/office/officeart/2005/8/layout/vProcess5"/>
    <dgm:cxn modelId="{88DC33B5-CFE3-48D3-994A-105A42B1EFAF}" srcId="{9932F75F-5677-4268-8F8C-1E667424B9E6}" destId="{02B2BD94-2481-4513-861F-2545C5774EC0}" srcOrd="0" destOrd="0" parTransId="{B718FBD9-BE2A-49A5-A9D8-09243BB17A23}" sibTransId="{8516EB2B-F249-45E0-BE26-3CA829575098}"/>
    <dgm:cxn modelId="{1A9593D2-DDFD-4D92-8CFB-014608F48B72}" srcId="{9932F75F-5677-4268-8F8C-1E667424B9E6}" destId="{1E88F819-0EC4-4033-8778-5352940B9C15}" srcOrd="2" destOrd="0" parTransId="{D9C67414-3D04-4383-9D27-DE1DAED1EDE5}" sibTransId="{D2252681-E3CE-48FD-B558-18E94EAB12C7}"/>
    <dgm:cxn modelId="{CB3F27D6-9E1B-4F1D-80D7-97B7055A873C}" type="presOf" srcId="{F8FDDD56-746F-463C-AA51-439F861800CA}" destId="{ECF2D299-845E-4BEB-93E7-AB107C031A84}" srcOrd="1" destOrd="0" presId="urn:microsoft.com/office/officeart/2005/8/layout/vProcess5"/>
    <dgm:cxn modelId="{CFB7E1EE-321F-4D5C-84FA-CD8E9895C1C2}" type="presOf" srcId="{02B2BD94-2481-4513-861F-2545C5774EC0}" destId="{D52DE1EB-1E6D-42DA-968D-E13435E99A16}" srcOrd="1" destOrd="0" presId="urn:microsoft.com/office/officeart/2005/8/layout/vProcess5"/>
    <dgm:cxn modelId="{BA2E79F1-DC08-4EB4-A0B0-7AB5BC21A2CE}" type="presOf" srcId="{02B2BD94-2481-4513-861F-2545C5774EC0}" destId="{7E6514CD-502A-4E32-A3B0-FE2CE8A0DD08}" srcOrd="0" destOrd="0" presId="urn:microsoft.com/office/officeart/2005/8/layout/vProcess5"/>
    <dgm:cxn modelId="{3998A5F6-79CD-404D-9E08-ED8A26AB6DA5}" srcId="{9932F75F-5677-4268-8F8C-1E667424B9E6}" destId="{37549326-E3BE-4AF8-80B0-32F4F443F048}" srcOrd="3" destOrd="0" parTransId="{0AA14C3A-D329-485D-BB99-3BD285B766A7}" sibTransId="{21703A48-274D-457A-8510-BA90737BBBA4}"/>
    <dgm:cxn modelId="{DB2603F3-1FCF-4EBF-AFBD-9EB3CBC874A3}" type="presParOf" srcId="{6FA46F3D-A654-4C7D-927B-D65C4235D145}" destId="{B8842A53-80F6-4DE2-9431-6D1B2EEE592B}" srcOrd="0" destOrd="0" presId="urn:microsoft.com/office/officeart/2005/8/layout/vProcess5"/>
    <dgm:cxn modelId="{722C37BE-4A38-4E28-95F7-5E14CB4AAD71}" type="presParOf" srcId="{6FA46F3D-A654-4C7D-927B-D65C4235D145}" destId="{7E6514CD-502A-4E32-A3B0-FE2CE8A0DD08}" srcOrd="1" destOrd="0" presId="urn:microsoft.com/office/officeart/2005/8/layout/vProcess5"/>
    <dgm:cxn modelId="{88707F35-45A5-4BCF-8E57-704D0AC95B92}" type="presParOf" srcId="{6FA46F3D-A654-4C7D-927B-D65C4235D145}" destId="{A06C5B84-2A7E-4786-9E95-8FBD944E607D}" srcOrd="2" destOrd="0" presId="urn:microsoft.com/office/officeart/2005/8/layout/vProcess5"/>
    <dgm:cxn modelId="{5C80D290-DD72-4D10-9CC1-98A4DC1E14FE}" type="presParOf" srcId="{6FA46F3D-A654-4C7D-927B-D65C4235D145}" destId="{1FA21BBC-4397-4AF2-9D37-7CA3703633BD}" srcOrd="3" destOrd="0" presId="urn:microsoft.com/office/officeart/2005/8/layout/vProcess5"/>
    <dgm:cxn modelId="{99979886-8ED3-4395-8BC9-60954B4B1234}" type="presParOf" srcId="{6FA46F3D-A654-4C7D-927B-D65C4235D145}" destId="{5B9F9DD9-79C6-4B41-9FB2-B71C8802534F}" srcOrd="4" destOrd="0" presId="urn:microsoft.com/office/officeart/2005/8/layout/vProcess5"/>
    <dgm:cxn modelId="{C70B457D-30F0-413D-B1DE-97AD34F67426}" type="presParOf" srcId="{6FA46F3D-A654-4C7D-927B-D65C4235D145}" destId="{A33AF6AA-3FFC-48EC-B530-CD8EC957148B}" srcOrd="5" destOrd="0" presId="urn:microsoft.com/office/officeart/2005/8/layout/vProcess5"/>
    <dgm:cxn modelId="{846BA611-FD46-48CA-AE96-E55F90265DC3}" type="presParOf" srcId="{6FA46F3D-A654-4C7D-927B-D65C4235D145}" destId="{35B69F3D-A420-4D33-BFB5-CD5D98092015}" srcOrd="6" destOrd="0" presId="urn:microsoft.com/office/officeart/2005/8/layout/vProcess5"/>
    <dgm:cxn modelId="{44D2B436-B8AB-4485-A119-969656B94174}" type="presParOf" srcId="{6FA46F3D-A654-4C7D-927B-D65C4235D145}" destId="{0520FABD-4F96-4F74-90FB-29D1D980C97E}" srcOrd="7" destOrd="0" presId="urn:microsoft.com/office/officeart/2005/8/layout/vProcess5"/>
    <dgm:cxn modelId="{7D7E79CD-669C-4F40-A8F2-5A1D070A47AC}" type="presParOf" srcId="{6FA46F3D-A654-4C7D-927B-D65C4235D145}" destId="{D52DE1EB-1E6D-42DA-968D-E13435E99A16}" srcOrd="8" destOrd="0" presId="urn:microsoft.com/office/officeart/2005/8/layout/vProcess5"/>
    <dgm:cxn modelId="{FF13F695-C613-4781-8979-3957E836E030}" type="presParOf" srcId="{6FA46F3D-A654-4C7D-927B-D65C4235D145}" destId="{ECF2D299-845E-4BEB-93E7-AB107C031A84}" srcOrd="9" destOrd="0" presId="urn:microsoft.com/office/officeart/2005/8/layout/vProcess5"/>
    <dgm:cxn modelId="{BA161BD4-95CB-44F7-A474-2AF5915D802B}" type="presParOf" srcId="{6FA46F3D-A654-4C7D-927B-D65C4235D145}" destId="{DBB78160-DF6B-414F-A7A9-022E9975A9B5}" srcOrd="10" destOrd="0" presId="urn:microsoft.com/office/officeart/2005/8/layout/vProcess5"/>
    <dgm:cxn modelId="{8FB62D22-0EA4-48E7-B163-26853BD001E6}" type="presParOf" srcId="{6FA46F3D-A654-4C7D-927B-D65C4235D145}" destId="{3769FF8B-E8C3-4F2F-BB62-D483457C8CB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630E8D-1DAC-4113-B1A2-888727ABEFD0}"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1A3318FC-5D30-46C8-93F7-C11A82F1CA58}">
      <dgm:prSet/>
      <dgm:spPr/>
      <dgm:t>
        <a:bodyPr/>
        <a:lstStyle/>
        <a:p>
          <a:r>
            <a:rPr lang="en-US"/>
            <a:t>Hash and Tries are used </a:t>
          </a:r>
          <a:r>
            <a:rPr lang="en-US" err="1"/>
            <a:t>used</a:t>
          </a:r>
          <a:r>
            <a:rPr lang="en-US"/>
            <a:t> to store extracted keywords from the text file</a:t>
          </a:r>
        </a:p>
      </dgm:t>
    </dgm:pt>
    <dgm:pt modelId="{7FAEDA41-27B7-450D-9AE6-77C61D85F67D}" type="parTrans" cxnId="{67498DCE-2D41-447E-9AE0-FE7B03BBF30C}">
      <dgm:prSet/>
      <dgm:spPr/>
      <dgm:t>
        <a:bodyPr/>
        <a:lstStyle/>
        <a:p>
          <a:endParaRPr lang="en-US"/>
        </a:p>
      </dgm:t>
    </dgm:pt>
    <dgm:pt modelId="{90E2B44A-94EA-48F1-91F0-8830757FF89E}" type="sibTrans" cxnId="{67498DCE-2D41-447E-9AE0-FE7B03BBF30C}">
      <dgm:prSet/>
      <dgm:spPr/>
      <dgm:t>
        <a:bodyPr/>
        <a:lstStyle/>
        <a:p>
          <a:endParaRPr lang="en-US"/>
        </a:p>
      </dgm:t>
    </dgm:pt>
    <dgm:pt modelId="{FEEDF5EB-FF8A-4A95-BF5C-FEF0F6130754}">
      <dgm:prSet/>
      <dgm:spPr/>
      <dgm:t>
        <a:bodyPr/>
        <a:lstStyle/>
        <a:p>
          <a:r>
            <a:rPr lang="en-US"/>
            <a:t>Regex pattern is used to only read alphanumeric characters</a:t>
          </a:r>
        </a:p>
      </dgm:t>
    </dgm:pt>
    <dgm:pt modelId="{C7958109-F7F5-4EDB-9D6A-3C128F9C3C6E}" type="parTrans" cxnId="{D90CE028-3AC1-4A8D-ADD2-AA25C345934E}">
      <dgm:prSet/>
      <dgm:spPr/>
      <dgm:t>
        <a:bodyPr/>
        <a:lstStyle/>
        <a:p>
          <a:endParaRPr lang="en-US"/>
        </a:p>
      </dgm:t>
    </dgm:pt>
    <dgm:pt modelId="{ECA056BE-8C42-488C-AA6F-E0408C63AE19}" type="sibTrans" cxnId="{D90CE028-3AC1-4A8D-ADD2-AA25C345934E}">
      <dgm:prSet/>
      <dgm:spPr/>
      <dgm:t>
        <a:bodyPr/>
        <a:lstStyle/>
        <a:p>
          <a:endParaRPr lang="en-US"/>
        </a:p>
      </dgm:t>
    </dgm:pt>
    <dgm:pt modelId="{ECEA83E9-422E-4700-A7C3-BA424575C8B7}">
      <dgm:prSet/>
      <dgm:spPr/>
      <dgm:t>
        <a:bodyPr/>
        <a:lstStyle/>
        <a:p>
          <a:r>
            <a:rPr lang="en-US"/>
            <a:t>The generated </a:t>
          </a:r>
          <a:r>
            <a:rPr lang="en-US" err="1"/>
            <a:t>trie</a:t>
          </a:r>
          <a:r>
            <a:rPr lang="en-US"/>
            <a:t> is stored in a </a:t>
          </a:r>
          <a:r>
            <a:rPr lang="en-US" err="1"/>
            <a:t>dat</a:t>
          </a:r>
          <a:r>
            <a:rPr lang="en-US"/>
            <a:t> file for faster access by the search engine</a:t>
          </a:r>
        </a:p>
      </dgm:t>
    </dgm:pt>
    <dgm:pt modelId="{09D31D0A-EA79-49A1-B4AE-449674AF7D9B}" type="parTrans" cxnId="{E6512672-F560-4932-B5B6-C07CE19E8CD8}">
      <dgm:prSet/>
      <dgm:spPr/>
      <dgm:t>
        <a:bodyPr/>
        <a:lstStyle/>
        <a:p>
          <a:endParaRPr lang="en-US"/>
        </a:p>
      </dgm:t>
    </dgm:pt>
    <dgm:pt modelId="{21E8F9EA-AA05-45FF-9D1B-61A86D402AF9}" type="sibTrans" cxnId="{E6512672-F560-4932-B5B6-C07CE19E8CD8}">
      <dgm:prSet/>
      <dgm:spPr/>
      <dgm:t>
        <a:bodyPr/>
        <a:lstStyle/>
        <a:p>
          <a:endParaRPr lang="en-US"/>
        </a:p>
      </dgm:t>
    </dgm:pt>
    <dgm:pt modelId="{B3F64BE4-CDD7-4AB0-B05B-E71D0745C3B2}" type="pres">
      <dgm:prSet presAssocID="{EC630E8D-1DAC-4113-B1A2-888727ABEFD0}" presName="vert0" presStyleCnt="0">
        <dgm:presLayoutVars>
          <dgm:dir/>
          <dgm:animOne val="branch"/>
          <dgm:animLvl val="lvl"/>
        </dgm:presLayoutVars>
      </dgm:prSet>
      <dgm:spPr/>
    </dgm:pt>
    <dgm:pt modelId="{0CC993BB-9025-4C8D-B05D-D76D6638B086}" type="pres">
      <dgm:prSet presAssocID="{1A3318FC-5D30-46C8-93F7-C11A82F1CA58}" presName="thickLine" presStyleLbl="alignNode1" presStyleIdx="0" presStyleCnt="3"/>
      <dgm:spPr/>
    </dgm:pt>
    <dgm:pt modelId="{39427178-F244-472B-87F0-476FFA29A357}" type="pres">
      <dgm:prSet presAssocID="{1A3318FC-5D30-46C8-93F7-C11A82F1CA58}" presName="horz1" presStyleCnt="0"/>
      <dgm:spPr/>
    </dgm:pt>
    <dgm:pt modelId="{40FA58EF-2693-4A05-8DE8-9DAFEF430D15}" type="pres">
      <dgm:prSet presAssocID="{1A3318FC-5D30-46C8-93F7-C11A82F1CA58}" presName="tx1" presStyleLbl="revTx" presStyleIdx="0" presStyleCnt="3"/>
      <dgm:spPr/>
    </dgm:pt>
    <dgm:pt modelId="{89286183-BB64-4F85-AC5F-B730390FAF1B}" type="pres">
      <dgm:prSet presAssocID="{1A3318FC-5D30-46C8-93F7-C11A82F1CA58}" presName="vert1" presStyleCnt="0"/>
      <dgm:spPr/>
    </dgm:pt>
    <dgm:pt modelId="{D8C6F4FB-C034-4A9E-B454-16EDFD71CC9A}" type="pres">
      <dgm:prSet presAssocID="{FEEDF5EB-FF8A-4A95-BF5C-FEF0F6130754}" presName="thickLine" presStyleLbl="alignNode1" presStyleIdx="1" presStyleCnt="3"/>
      <dgm:spPr/>
    </dgm:pt>
    <dgm:pt modelId="{61B9C445-08DA-4EDC-9206-2EB5C5A89661}" type="pres">
      <dgm:prSet presAssocID="{FEEDF5EB-FF8A-4A95-BF5C-FEF0F6130754}" presName="horz1" presStyleCnt="0"/>
      <dgm:spPr/>
    </dgm:pt>
    <dgm:pt modelId="{369D85D4-519D-464A-987E-C9ECE1909A87}" type="pres">
      <dgm:prSet presAssocID="{FEEDF5EB-FF8A-4A95-BF5C-FEF0F6130754}" presName="tx1" presStyleLbl="revTx" presStyleIdx="1" presStyleCnt="3"/>
      <dgm:spPr/>
    </dgm:pt>
    <dgm:pt modelId="{1F7688E8-443D-4B8C-B19A-89C91AB2F846}" type="pres">
      <dgm:prSet presAssocID="{FEEDF5EB-FF8A-4A95-BF5C-FEF0F6130754}" presName="vert1" presStyleCnt="0"/>
      <dgm:spPr/>
    </dgm:pt>
    <dgm:pt modelId="{2D1EB9AF-A59F-405A-B163-A8B390A27A5F}" type="pres">
      <dgm:prSet presAssocID="{ECEA83E9-422E-4700-A7C3-BA424575C8B7}" presName="thickLine" presStyleLbl="alignNode1" presStyleIdx="2" presStyleCnt="3"/>
      <dgm:spPr/>
    </dgm:pt>
    <dgm:pt modelId="{9B25C578-93AB-42AC-BCD1-05B2FAD2D4FC}" type="pres">
      <dgm:prSet presAssocID="{ECEA83E9-422E-4700-A7C3-BA424575C8B7}" presName="horz1" presStyleCnt="0"/>
      <dgm:spPr/>
    </dgm:pt>
    <dgm:pt modelId="{4D91F2FC-84C9-436E-B224-FC3465375F0A}" type="pres">
      <dgm:prSet presAssocID="{ECEA83E9-422E-4700-A7C3-BA424575C8B7}" presName="tx1" presStyleLbl="revTx" presStyleIdx="2" presStyleCnt="3"/>
      <dgm:spPr/>
    </dgm:pt>
    <dgm:pt modelId="{0AB8B93A-8944-4CD3-899F-EB481988CF1F}" type="pres">
      <dgm:prSet presAssocID="{ECEA83E9-422E-4700-A7C3-BA424575C8B7}" presName="vert1" presStyleCnt="0"/>
      <dgm:spPr/>
    </dgm:pt>
  </dgm:ptLst>
  <dgm:cxnLst>
    <dgm:cxn modelId="{D90CE028-3AC1-4A8D-ADD2-AA25C345934E}" srcId="{EC630E8D-1DAC-4113-B1A2-888727ABEFD0}" destId="{FEEDF5EB-FF8A-4A95-BF5C-FEF0F6130754}" srcOrd="1" destOrd="0" parTransId="{C7958109-F7F5-4EDB-9D6A-3C128F9C3C6E}" sibTransId="{ECA056BE-8C42-488C-AA6F-E0408C63AE19}"/>
    <dgm:cxn modelId="{E6512672-F560-4932-B5B6-C07CE19E8CD8}" srcId="{EC630E8D-1DAC-4113-B1A2-888727ABEFD0}" destId="{ECEA83E9-422E-4700-A7C3-BA424575C8B7}" srcOrd="2" destOrd="0" parTransId="{09D31D0A-EA79-49A1-B4AE-449674AF7D9B}" sibTransId="{21E8F9EA-AA05-45FF-9D1B-61A86D402AF9}"/>
    <dgm:cxn modelId="{77BC4F85-FA91-4495-9940-1679B7BCCEF7}" type="presOf" srcId="{1A3318FC-5D30-46C8-93F7-C11A82F1CA58}" destId="{40FA58EF-2693-4A05-8DE8-9DAFEF430D15}" srcOrd="0" destOrd="0" presId="urn:microsoft.com/office/officeart/2008/layout/LinedList"/>
    <dgm:cxn modelId="{F59057BA-1277-45CC-A608-28EEEB5F7FA1}" type="presOf" srcId="{FEEDF5EB-FF8A-4A95-BF5C-FEF0F6130754}" destId="{369D85D4-519D-464A-987E-C9ECE1909A87}" srcOrd="0" destOrd="0" presId="urn:microsoft.com/office/officeart/2008/layout/LinedList"/>
    <dgm:cxn modelId="{069D6DBF-739E-46D8-872D-2FD0974C995D}" type="presOf" srcId="{ECEA83E9-422E-4700-A7C3-BA424575C8B7}" destId="{4D91F2FC-84C9-436E-B224-FC3465375F0A}" srcOrd="0" destOrd="0" presId="urn:microsoft.com/office/officeart/2008/layout/LinedList"/>
    <dgm:cxn modelId="{67498DCE-2D41-447E-9AE0-FE7B03BBF30C}" srcId="{EC630E8D-1DAC-4113-B1A2-888727ABEFD0}" destId="{1A3318FC-5D30-46C8-93F7-C11A82F1CA58}" srcOrd="0" destOrd="0" parTransId="{7FAEDA41-27B7-450D-9AE6-77C61D85F67D}" sibTransId="{90E2B44A-94EA-48F1-91F0-8830757FF89E}"/>
    <dgm:cxn modelId="{690AB7FD-6751-4DB9-9BC5-BE7C29EF9FF4}" type="presOf" srcId="{EC630E8D-1DAC-4113-B1A2-888727ABEFD0}" destId="{B3F64BE4-CDD7-4AB0-B05B-E71D0745C3B2}" srcOrd="0" destOrd="0" presId="urn:microsoft.com/office/officeart/2008/layout/LinedList"/>
    <dgm:cxn modelId="{AE5AAB29-49AC-4248-9F2C-2987261D9630}" type="presParOf" srcId="{B3F64BE4-CDD7-4AB0-B05B-E71D0745C3B2}" destId="{0CC993BB-9025-4C8D-B05D-D76D6638B086}" srcOrd="0" destOrd="0" presId="urn:microsoft.com/office/officeart/2008/layout/LinedList"/>
    <dgm:cxn modelId="{28E8FDFB-706F-46B7-9814-236CDFAD4FEC}" type="presParOf" srcId="{B3F64BE4-CDD7-4AB0-B05B-E71D0745C3B2}" destId="{39427178-F244-472B-87F0-476FFA29A357}" srcOrd="1" destOrd="0" presId="urn:microsoft.com/office/officeart/2008/layout/LinedList"/>
    <dgm:cxn modelId="{37EE5824-4C5F-4D4D-8F43-E2F93F98A2E1}" type="presParOf" srcId="{39427178-F244-472B-87F0-476FFA29A357}" destId="{40FA58EF-2693-4A05-8DE8-9DAFEF430D15}" srcOrd="0" destOrd="0" presId="urn:microsoft.com/office/officeart/2008/layout/LinedList"/>
    <dgm:cxn modelId="{E43EB8C4-857E-4407-B220-9A030A00F75A}" type="presParOf" srcId="{39427178-F244-472B-87F0-476FFA29A357}" destId="{89286183-BB64-4F85-AC5F-B730390FAF1B}" srcOrd="1" destOrd="0" presId="urn:microsoft.com/office/officeart/2008/layout/LinedList"/>
    <dgm:cxn modelId="{7717139E-DA81-466D-AD30-32D2FDBD57A9}" type="presParOf" srcId="{B3F64BE4-CDD7-4AB0-B05B-E71D0745C3B2}" destId="{D8C6F4FB-C034-4A9E-B454-16EDFD71CC9A}" srcOrd="2" destOrd="0" presId="urn:microsoft.com/office/officeart/2008/layout/LinedList"/>
    <dgm:cxn modelId="{AD386B4E-8D02-4A70-B334-51EF7E15BF69}" type="presParOf" srcId="{B3F64BE4-CDD7-4AB0-B05B-E71D0745C3B2}" destId="{61B9C445-08DA-4EDC-9206-2EB5C5A89661}" srcOrd="3" destOrd="0" presId="urn:microsoft.com/office/officeart/2008/layout/LinedList"/>
    <dgm:cxn modelId="{41FF0C91-2D08-480E-B1CA-CB95BCDF6C4F}" type="presParOf" srcId="{61B9C445-08DA-4EDC-9206-2EB5C5A89661}" destId="{369D85D4-519D-464A-987E-C9ECE1909A87}" srcOrd="0" destOrd="0" presId="urn:microsoft.com/office/officeart/2008/layout/LinedList"/>
    <dgm:cxn modelId="{19D6B6CC-8495-440D-A980-459DA33D46F2}" type="presParOf" srcId="{61B9C445-08DA-4EDC-9206-2EB5C5A89661}" destId="{1F7688E8-443D-4B8C-B19A-89C91AB2F846}" srcOrd="1" destOrd="0" presId="urn:microsoft.com/office/officeart/2008/layout/LinedList"/>
    <dgm:cxn modelId="{E3AFC86A-4335-4D88-8DBF-76BD3C454D22}" type="presParOf" srcId="{B3F64BE4-CDD7-4AB0-B05B-E71D0745C3B2}" destId="{2D1EB9AF-A59F-405A-B163-A8B390A27A5F}" srcOrd="4" destOrd="0" presId="urn:microsoft.com/office/officeart/2008/layout/LinedList"/>
    <dgm:cxn modelId="{40425172-E41F-41AB-9B61-7DBEA1D42132}" type="presParOf" srcId="{B3F64BE4-CDD7-4AB0-B05B-E71D0745C3B2}" destId="{9B25C578-93AB-42AC-BCD1-05B2FAD2D4FC}" srcOrd="5" destOrd="0" presId="urn:microsoft.com/office/officeart/2008/layout/LinedList"/>
    <dgm:cxn modelId="{80433D4F-54CD-435D-92C7-03FCDF521721}" type="presParOf" srcId="{9B25C578-93AB-42AC-BCD1-05B2FAD2D4FC}" destId="{4D91F2FC-84C9-436E-B224-FC3465375F0A}" srcOrd="0" destOrd="0" presId="urn:microsoft.com/office/officeart/2008/layout/LinedList"/>
    <dgm:cxn modelId="{9C1CC67D-F018-4F08-964B-EE96CC61B8AD}" type="presParOf" srcId="{9B25C578-93AB-42AC-BCD1-05B2FAD2D4FC}" destId="{0AB8B93A-8944-4CD3-899F-EB481988CF1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C44062-4170-4F53-8BCA-B012A7B2E2D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2C288F8-94D7-4554-98D8-BC3F32DDE4CD}">
      <dgm:prSet/>
      <dgm:spPr/>
      <dgm:t>
        <a:bodyPr/>
        <a:lstStyle/>
        <a:p>
          <a:r>
            <a:rPr lang="en-IN"/>
            <a:t>An index data structure known as an inverted index stores a mapping between information, such as words or integers, and their places inside a single document or a collection of documents. </a:t>
          </a:r>
          <a:endParaRPr lang="en-US"/>
        </a:p>
      </dgm:t>
    </dgm:pt>
    <dgm:pt modelId="{88C6157B-3AE7-47B7-A169-25F5AAEDB398}" type="parTrans" cxnId="{2BDC4492-1EF3-4671-97E2-25A8D7132D96}">
      <dgm:prSet/>
      <dgm:spPr/>
      <dgm:t>
        <a:bodyPr/>
        <a:lstStyle/>
        <a:p>
          <a:endParaRPr lang="en-US"/>
        </a:p>
      </dgm:t>
    </dgm:pt>
    <dgm:pt modelId="{C5739F26-4023-4DF5-8C3B-8E1F2D7C0BC9}" type="sibTrans" cxnId="{2BDC4492-1EF3-4671-97E2-25A8D7132D96}">
      <dgm:prSet/>
      <dgm:spPr/>
      <dgm:t>
        <a:bodyPr/>
        <a:lstStyle/>
        <a:p>
          <a:endParaRPr lang="en-US"/>
        </a:p>
      </dgm:t>
    </dgm:pt>
    <dgm:pt modelId="{5A4DE90F-C420-4A53-94FE-9B874C59F36E}">
      <dgm:prSet/>
      <dgm:spPr/>
      <dgm:t>
        <a:bodyPr/>
        <a:lstStyle/>
        <a:p>
          <a:r>
            <a:rPr lang="en-IN"/>
            <a:t>To put it simply, it's a data structure that looks like a </a:t>
          </a:r>
          <a:r>
            <a:rPr lang="en-IN" err="1"/>
            <a:t>hashmap</a:t>
          </a:r>
          <a:r>
            <a:rPr lang="en-IN"/>
            <a:t> that map words to its position in the documents.</a:t>
          </a:r>
          <a:endParaRPr lang="en-US"/>
        </a:p>
      </dgm:t>
    </dgm:pt>
    <dgm:pt modelId="{A6A505DA-153C-421A-8A0F-4494A01CA1BB}" type="parTrans" cxnId="{FA1EDBBA-E8C4-4536-B332-4BFEDF9B4CDE}">
      <dgm:prSet/>
      <dgm:spPr/>
      <dgm:t>
        <a:bodyPr/>
        <a:lstStyle/>
        <a:p>
          <a:endParaRPr lang="en-US"/>
        </a:p>
      </dgm:t>
    </dgm:pt>
    <dgm:pt modelId="{340D1AE2-23A7-4663-AC07-2814BB2C3847}" type="sibTrans" cxnId="{FA1EDBBA-E8C4-4536-B332-4BFEDF9B4CDE}">
      <dgm:prSet/>
      <dgm:spPr/>
      <dgm:t>
        <a:bodyPr/>
        <a:lstStyle/>
        <a:p>
          <a:endParaRPr lang="en-US"/>
        </a:p>
      </dgm:t>
    </dgm:pt>
    <dgm:pt modelId="{B936C392-A906-4C47-8181-367AB13F6401}" type="pres">
      <dgm:prSet presAssocID="{61C44062-4170-4F53-8BCA-B012A7B2E2D0}" presName="root" presStyleCnt="0">
        <dgm:presLayoutVars>
          <dgm:dir/>
          <dgm:resizeHandles val="exact"/>
        </dgm:presLayoutVars>
      </dgm:prSet>
      <dgm:spPr/>
    </dgm:pt>
    <dgm:pt modelId="{61E476EC-0A78-4D90-8953-B4DB17392361}" type="pres">
      <dgm:prSet presAssocID="{B2C288F8-94D7-4554-98D8-BC3F32DDE4CD}" presName="compNode" presStyleCnt="0"/>
      <dgm:spPr/>
    </dgm:pt>
    <dgm:pt modelId="{35D588D9-BA4E-401D-A390-D673CF805B93}" type="pres">
      <dgm:prSet presAssocID="{B2C288F8-94D7-4554-98D8-BC3F32DDE4CD}" presName="bgRect" presStyleLbl="bgShp" presStyleIdx="0" presStyleCnt="2"/>
      <dgm:spPr/>
    </dgm:pt>
    <dgm:pt modelId="{29669F77-47C9-4883-B7CF-BD44DB4B20D0}" type="pres">
      <dgm:prSet presAssocID="{B2C288F8-94D7-4554-98D8-BC3F32DDE4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FE2437D-3077-4E80-9E01-4ABAED07864F}" type="pres">
      <dgm:prSet presAssocID="{B2C288F8-94D7-4554-98D8-BC3F32DDE4CD}" presName="spaceRect" presStyleCnt="0"/>
      <dgm:spPr/>
    </dgm:pt>
    <dgm:pt modelId="{84E65FFD-4910-45FA-96B8-A1988D1E872C}" type="pres">
      <dgm:prSet presAssocID="{B2C288F8-94D7-4554-98D8-BC3F32DDE4CD}" presName="parTx" presStyleLbl="revTx" presStyleIdx="0" presStyleCnt="2">
        <dgm:presLayoutVars>
          <dgm:chMax val="0"/>
          <dgm:chPref val="0"/>
        </dgm:presLayoutVars>
      </dgm:prSet>
      <dgm:spPr/>
    </dgm:pt>
    <dgm:pt modelId="{8A2F22E5-D6B6-47B7-9EDA-390CB8F6A876}" type="pres">
      <dgm:prSet presAssocID="{C5739F26-4023-4DF5-8C3B-8E1F2D7C0BC9}" presName="sibTrans" presStyleCnt="0"/>
      <dgm:spPr/>
    </dgm:pt>
    <dgm:pt modelId="{576C5D5E-6B62-4ECB-85EE-1F454486407D}" type="pres">
      <dgm:prSet presAssocID="{5A4DE90F-C420-4A53-94FE-9B874C59F36E}" presName="compNode" presStyleCnt="0"/>
      <dgm:spPr/>
    </dgm:pt>
    <dgm:pt modelId="{27BE5538-0D6C-4812-BDB9-6A7EEC6C98E4}" type="pres">
      <dgm:prSet presAssocID="{5A4DE90F-C420-4A53-94FE-9B874C59F36E}" presName="bgRect" presStyleLbl="bgShp" presStyleIdx="1" presStyleCnt="2"/>
      <dgm:spPr/>
    </dgm:pt>
    <dgm:pt modelId="{AB95F780-CAC1-42AA-9E64-1B93771A3558}" type="pres">
      <dgm:prSet presAssocID="{5A4DE90F-C420-4A53-94FE-9B874C59F36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nk"/>
        </a:ext>
      </dgm:extLst>
    </dgm:pt>
    <dgm:pt modelId="{BF7C5D42-B542-4A16-ADD9-4DA49C2F0361}" type="pres">
      <dgm:prSet presAssocID="{5A4DE90F-C420-4A53-94FE-9B874C59F36E}" presName="spaceRect" presStyleCnt="0"/>
      <dgm:spPr/>
    </dgm:pt>
    <dgm:pt modelId="{55A25867-D64C-41AD-9950-C9B3AC89AC64}" type="pres">
      <dgm:prSet presAssocID="{5A4DE90F-C420-4A53-94FE-9B874C59F36E}" presName="parTx" presStyleLbl="revTx" presStyleIdx="1" presStyleCnt="2">
        <dgm:presLayoutVars>
          <dgm:chMax val="0"/>
          <dgm:chPref val="0"/>
        </dgm:presLayoutVars>
      </dgm:prSet>
      <dgm:spPr/>
    </dgm:pt>
  </dgm:ptLst>
  <dgm:cxnLst>
    <dgm:cxn modelId="{95317712-2230-4646-BCD5-A846A329097C}" type="presOf" srcId="{B2C288F8-94D7-4554-98D8-BC3F32DDE4CD}" destId="{84E65FFD-4910-45FA-96B8-A1988D1E872C}" srcOrd="0" destOrd="0" presId="urn:microsoft.com/office/officeart/2018/2/layout/IconVerticalSolidList"/>
    <dgm:cxn modelId="{DBEF435B-4F4C-4B8B-BE89-3FAAD1A19237}" type="presOf" srcId="{61C44062-4170-4F53-8BCA-B012A7B2E2D0}" destId="{B936C392-A906-4C47-8181-367AB13F6401}" srcOrd="0" destOrd="0" presId="urn:microsoft.com/office/officeart/2018/2/layout/IconVerticalSolidList"/>
    <dgm:cxn modelId="{2BDC4492-1EF3-4671-97E2-25A8D7132D96}" srcId="{61C44062-4170-4F53-8BCA-B012A7B2E2D0}" destId="{B2C288F8-94D7-4554-98D8-BC3F32DDE4CD}" srcOrd="0" destOrd="0" parTransId="{88C6157B-3AE7-47B7-A169-25F5AAEDB398}" sibTransId="{C5739F26-4023-4DF5-8C3B-8E1F2D7C0BC9}"/>
    <dgm:cxn modelId="{FA1EDBBA-E8C4-4536-B332-4BFEDF9B4CDE}" srcId="{61C44062-4170-4F53-8BCA-B012A7B2E2D0}" destId="{5A4DE90F-C420-4A53-94FE-9B874C59F36E}" srcOrd="1" destOrd="0" parTransId="{A6A505DA-153C-421A-8A0F-4494A01CA1BB}" sibTransId="{340D1AE2-23A7-4663-AC07-2814BB2C3847}"/>
    <dgm:cxn modelId="{F51BC2E4-AF03-4A3B-A7DD-DF27F68E3DAE}" type="presOf" srcId="{5A4DE90F-C420-4A53-94FE-9B874C59F36E}" destId="{55A25867-D64C-41AD-9950-C9B3AC89AC64}" srcOrd="0" destOrd="0" presId="urn:microsoft.com/office/officeart/2018/2/layout/IconVerticalSolidList"/>
    <dgm:cxn modelId="{83C1549B-BD37-4CED-AFBD-EBA6E7E884DB}" type="presParOf" srcId="{B936C392-A906-4C47-8181-367AB13F6401}" destId="{61E476EC-0A78-4D90-8953-B4DB17392361}" srcOrd="0" destOrd="0" presId="urn:microsoft.com/office/officeart/2018/2/layout/IconVerticalSolidList"/>
    <dgm:cxn modelId="{9D9E20B0-25AB-4AC2-9655-8D86A066BCAF}" type="presParOf" srcId="{61E476EC-0A78-4D90-8953-B4DB17392361}" destId="{35D588D9-BA4E-401D-A390-D673CF805B93}" srcOrd="0" destOrd="0" presId="urn:microsoft.com/office/officeart/2018/2/layout/IconVerticalSolidList"/>
    <dgm:cxn modelId="{14ABA09D-4F02-4958-B1FD-CBE1D442AB90}" type="presParOf" srcId="{61E476EC-0A78-4D90-8953-B4DB17392361}" destId="{29669F77-47C9-4883-B7CF-BD44DB4B20D0}" srcOrd="1" destOrd="0" presId="urn:microsoft.com/office/officeart/2018/2/layout/IconVerticalSolidList"/>
    <dgm:cxn modelId="{DF4D67CF-2C77-4C4D-87D3-7A5ED9B7275C}" type="presParOf" srcId="{61E476EC-0A78-4D90-8953-B4DB17392361}" destId="{6FE2437D-3077-4E80-9E01-4ABAED07864F}" srcOrd="2" destOrd="0" presId="urn:microsoft.com/office/officeart/2018/2/layout/IconVerticalSolidList"/>
    <dgm:cxn modelId="{FC6E5C57-973B-4C8D-B4FE-D2FC3FA170ED}" type="presParOf" srcId="{61E476EC-0A78-4D90-8953-B4DB17392361}" destId="{84E65FFD-4910-45FA-96B8-A1988D1E872C}" srcOrd="3" destOrd="0" presId="urn:microsoft.com/office/officeart/2018/2/layout/IconVerticalSolidList"/>
    <dgm:cxn modelId="{64BD58C8-7079-4F8D-BC8A-9AF8343103AE}" type="presParOf" srcId="{B936C392-A906-4C47-8181-367AB13F6401}" destId="{8A2F22E5-D6B6-47B7-9EDA-390CB8F6A876}" srcOrd="1" destOrd="0" presId="urn:microsoft.com/office/officeart/2018/2/layout/IconVerticalSolidList"/>
    <dgm:cxn modelId="{C6023E4A-5BAC-4DC0-8FAC-038144DE9F6B}" type="presParOf" srcId="{B936C392-A906-4C47-8181-367AB13F6401}" destId="{576C5D5E-6B62-4ECB-85EE-1F454486407D}" srcOrd="2" destOrd="0" presId="urn:microsoft.com/office/officeart/2018/2/layout/IconVerticalSolidList"/>
    <dgm:cxn modelId="{4D7F1855-7AB9-4C54-8B25-C603C13E8B63}" type="presParOf" srcId="{576C5D5E-6B62-4ECB-85EE-1F454486407D}" destId="{27BE5538-0D6C-4812-BDB9-6A7EEC6C98E4}" srcOrd="0" destOrd="0" presId="urn:microsoft.com/office/officeart/2018/2/layout/IconVerticalSolidList"/>
    <dgm:cxn modelId="{2A570EAE-D81B-4BFE-B0DF-BEB2F001773B}" type="presParOf" srcId="{576C5D5E-6B62-4ECB-85EE-1F454486407D}" destId="{AB95F780-CAC1-42AA-9E64-1B93771A3558}" srcOrd="1" destOrd="0" presId="urn:microsoft.com/office/officeart/2018/2/layout/IconVerticalSolidList"/>
    <dgm:cxn modelId="{16B8B17D-4606-4374-828D-43659765CFE7}" type="presParOf" srcId="{576C5D5E-6B62-4ECB-85EE-1F454486407D}" destId="{BF7C5D42-B542-4A16-ADD9-4DA49C2F0361}" srcOrd="2" destOrd="0" presId="urn:microsoft.com/office/officeart/2018/2/layout/IconVerticalSolidList"/>
    <dgm:cxn modelId="{82E7E55E-90D3-4363-91AC-34E3FB755F13}" type="presParOf" srcId="{576C5D5E-6B62-4ECB-85EE-1F454486407D}" destId="{55A25867-D64C-41AD-9950-C9B3AC89AC6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10A57B-0DDE-4FD1-A0C7-E999C42FB5E3}"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3A63F651-345C-44F7-A86B-7E71B22BC31F}">
      <dgm:prSet custT="1"/>
      <dgm:spPr/>
      <dgm:t>
        <a:bodyPr/>
        <a:lstStyle/>
        <a:p>
          <a:pPr rtl="0"/>
          <a:r>
            <a:rPr lang="en-US" sz="1600" dirty="0"/>
            <a:t>ANUREET KAUR –</a:t>
          </a:r>
          <a:r>
            <a:rPr lang="en-US" sz="1600" dirty="0">
              <a:latin typeface="Avenir Next LT Pro"/>
            </a:rPr>
            <a:t> Ranking Web Pages</a:t>
          </a:r>
          <a:endParaRPr lang="en-US" sz="1600" dirty="0"/>
        </a:p>
      </dgm:t>
    </dgm:pt>
    <dgm:pt modelId="{22DFCC79-0AFC-43F5-AC9D-CC73D983A2A8}" type="parTrans" cxnId="{B0BB6934-FE21-467B-AA7B-289865D99DF2}">
      <dgm:prSet/>
      <dgm:spPr/>
      <dgm:t>
        <a:bodyPr/>
        <a:lstStyle/>
        <a:p>
          <a:endParaRPr lang="en-US"/>
        </a:p>
      </dgm:t>
    </dgm:pt>
    <dgm:pt modelId="{154CCACB-9DC0-4C16-9DE2-D2F32CC3D4A8}" type="sibTrans" cxnId="{B0BB6934-FE21-467B-AA7B-289865D99DF2}">
      <dgm:prSet/>
      <dgm:spPr/>
      <dgm:t>
        <a:bodyPr/>
        <a:lstStyle/>
        <a:p>
          <a:endParaRPr lang="en-US"/>
        </a:p>
      </dgm:t>
    </dgm:pt>
    <dgm:pt modelId="{ECC32B39-7F97-4BD8-9448-F0EC50D033DF}">
      <dgm:prSet custT="1"/>
      <dgm:spPr/>
      <dgm:t>
        <a:bodyPr/>
        <a:lstStyle/>
        <a:p>
          <a:pPr rtl="0"/>
          <a:r>
            <a:rPr lang="en-US" sz="1600" dirty="0"/>
            <a:t>SIMRAN ARORA –</a:t>
          </a:r>
          <a:r>
            <a:rPr lang="en-US" sz="1600" dirty="0">
              <a:latin typeface="Avenir Next LT Pro"/>
            </a:rPr>
            <a:t> Spell Checker</a:t>
          </a:r>
          <a:endParaRPr lang="en-US" sz="1600" dirty="0"/>
        </a:p>
      </dgm:t>
    </dgm:pt>
    <dgm:pt modelId="{05984C50-DD7A-460C-922E-6467EB4BB108}" type="parTrans" cxnId="{6182EC2D-B62E-4F2A-8C9D-A667B47D9DD2}">
      <dgm:prSet/>
      <dgm:spPr/>
      <dgm:t>
        <a:bodyPr/>
        <a:lstStyle/>
        <a:p>
          <a:endParaRPr lang="en-US"/>
        </a:p>
      </dgm:t>
    </dgm:pt>
    <dgm:pt modelId="{D716668C-157F-4E57-867E-D6A7727536E3}" type="sibTrans" cxnId="{6182EC2D-B62E-4F2A-8C9D-A667B47D9DD2}">
      <dgm:prSet/>
      <dgm:spPr/>
      <dgm:t>
        <a:bodyPr/>
        <a:lstStyle/>
        <a:p>
          <a:endParaRPr lang="en-US"/>
        </a:p>
      </dgm:t>
    </dgm:pt>
    <dgm:pt modelId="{4EF83F4C-326B-477B-87DE-CE1CF0D4EBEE}">
      <dgm:prSet custT="1"/>
      <dgm:spPr/>
      <dgm:t>
        <a:bodyPr/>
        <a:lstStyle/>
        <a:p>
          <a:pPr rtl="0"/>
          <a:r>
            <a:rPr lang="en-US" sz="1600" dirty="0"/>
            <a:t>HARMANJOT SINGH –</a:t>
          </a:r>
          <a:r>
            <a:rPr lang="en-US" sz="1600" dirty="0">
              <a:latin typeface="Avenir Next LT Pro"/>
            </a:rPr>
            <a:t> Finding Keywords using inverted index</a:t>
          </a:r>
          <a:endParaRPr lang="en-US" sz="1600" dirty="0"/>
        </a:p>
      </dgm:t>
    </dgm:pt>
    <dgm:pt modelId="{CDEB0490-777F-4085-8825-6BD1C2367002}" type="parTrans" cxnId="{867B0F4F-F76C-44F6-A224-4AFA6AF2BF8A}">
      <dgm:prSet/>
      <dgm:spPr/>
      <dgm:t>
        <a:bodyPr/>
        <a:lstStyle/>
        <a:p>
          <a:endParaRPr lang="en-US"/>
        </a:p>
      </dgm:t>
    </dgm:pt>
    <dgm:pt modelId="{AD299D38-5C6C-48AB-BE79-D426D55643A5}" type="sibTrans" cxnId="{867B0F4F-F76C-44F6-A224-4AFA6AF2BF8A}">
      <dgm:prSet/>
      <dgm:spPr/>
      <dgm:t>
        <a:bodyPr/>
        <a:lstStyle/>
        <a:p>
          <a:endParaRPr lang="en-US"/>
        </a:p>
      </dgm:t>
    </dgm:pt>
    <dgm:pt modelId="{01C120E1-88FC-45C9-A0CA-D4B85E1A9C25}">
      <dgm:prSet custT="1"/>
      <dgm:spPr/>
      <dgm:t>
        <a:bodyPr/>
        <a:lstStyle/>
        <a:p>
          <a:pPr rtl="0"/>
          <a:r>
            <a:rPr lang="en-US" sz="1600" dirty="0"/>
            <a:t>SUPARNO BHATTA –</a:t>
          </a:r>
          <a:r>
            <a:rPr lang="en-US" sz="1600" dirty="0">
              <a:latin typeface="Avenir Next LT Pro"/>
            </a:rPr>
            <a:t> Web Crawling &amp; Frequency Counting</a:t>
          </a:r>
          <a:endParaRPr lang="en-US" sz="1600" dirty="0"/>
        </a:p>
      </dgm:t>
    </dgm:pt>
    <dgm:pt modelId="{CA24DC96-0B14-4D98-93E7-E6FE68E46221}" type="parTrans" cxnId="{182135AC-4F27-4E3B-922E-20EC766E5918}">
      <dgm:prSet/>
      <dgm:spPr/>
      <dgm:t>
        <a:bodyPr/>
        <a:lstStyle/>
        <a:p>
          <a:endParaRPr lang="en-US"/>
        </a:p>
      </dgm:t>
    </dgm:pt>
    <dgm:pt modelId="{0B4F2365-D8B0-4470-A603-DBEE2C128003}" type="sibTrans" cxnId="{182135AC-4F27-4E3B-922E-20EC766E5918}">
      <dgm:prSet/>
      <dgm:spPr/>
      <dgm:t>
        <a:bodyPr/>
        <a:lstStyle/>
        <a:p>
          <a:endParaRPr lang="en-US"/>
        </a:p>
      </dgm:t>
    </dgm:pt>
    <dgm:pt modelId="{26AC6647-D396-4989-89A7-6EF588FF39CC}">
      <dgm:prSet custT="1"/>
      <dgm:spPr/>
      <dgm:t>
        <a:bodyPr/>
        <a:lstStyle/>
        <a:p>
          <a:pPr rtl="0"/>
          <a:r>
            <a:rPr lang="en-US" sz="1600" dirty="0"/>
            <a:t>JAY MODI –</a:t>
          </a:r>
          <a:r>
            <a:rPr lang="en-US" sz="1600" dirty="0">
              <a:latin typeface="Avenir Next LT Pro"/>
            </a:rPr>
            <a:t> Finding patterns using Regex</a:t>
          </a:r>
          <a:endParaRPr lang="en-US" sz="1600" dirty="0"/>
        </a:p>
      </dgm:t>
    </dgm:pt>
    <dgm:pt modelId="{9155919A-1272-4F60-82D0-B27ACDAAB758}" type="parTrans" cxnId="{20B1F1B2-1755-4947-8C85-52B8386C6539}">
      <dgm:prSet/>
      <dgm:spPr/>
      <dgm:t>
        <a:bodyPr/>
        <a:lstStyle/>
        <a:p>
          <a:endParaRPr lang="en-US"/>
        </a:p>
      </dgm:t>
    </dgm:pt>
    <dgm:pt modelId="{4D92E9B1-FADD-494C-BF20-DCF0AB09280E}" type="sibTrans" cxnId="{20B1F1B2-1755-4947-8C85-52B8386C6539}">
      <dgm:prSet/>
      <dgm:spPr/>
      <dgm:t>
        <a:bodyPr/>
        <a:lstStyle/>
        <a:p>
          <a:endParaRPr lang="en-US"/>
        </a:p>
      </dgm:t>
    </dgm:pt>
    <dgm:pt modelId="{DAF319DA-36CD-47ED-8E3B-4ECF06E84B64}" type="pres">
      <dgm:prSet presAssocID="{E210A57B-0DDE-4FD1-A0C7-E999C42FB5E3}" presName="linear" presStyleCnt="0">
        <dgm:presLayoutVars>
          <dgm:dir/>
          <dgm:animLvl val="lvl"/>
          <dgm:resizeHandles val="exact"/>
        </dgm:presLayoutVars>
      </dgm:prSet>
      <dgm:spPr/>
    </dgm:pt>
    <dgm:pt modelId="{4965F635-78B5-43F6-AFF8-04EA270A23BA}" type="pres">
      <dgm:prSet presAssocID="{3A63F651-345C-44F7-A86B-7E71B22BC31F}" presName="parentLin" presStyleCnt="0"/>
      <dgm:spPr/>
    </dgm:pt>
    <dgm:pt modelId="{C83ADC0E-6A9D-4388-9818-329D7BC027D6}" type="pres">
      <dgm:prSet presAssocID="{3A63F651-345C-44F7-A86B-7E71B22BC31F}" presName="parentLeftMargin" presStyleLbl="node1" presStyleIdx="0" presStyleCnt="5"/>
      <dgm:spPr/>
    </dgm:pt>
    <dgm:pt modelId="{5881BD1C-1F9F-44A2-B813-A85D80BAD7D2}" type="pres">
      <dgm:prSet presAssocID="{3A63F651-345C-44F7-A86B-7E71B22BC31F}" presName="parentText" presStyleLbl="node1" presStyleIdx="0" presStyleCnt="5">
        <dgm:presLayoutVars>
          <dgm:chMax val="0"/>
          <dgm:bulletEnabled val="1"/>
        </dgm:presLayoutVars>
      </dgm:prSet>
      <dgm:spPr/>
    </dgm:pt>
    <dgm:pt modelId="{99FA4D6B-33EC-4E9F-94CF-A9DDC0E2863C}" type="pres">
      <dgm:prSet presAssocID="{3A63F651-345C-44F7-A86B-7E71B22BC31F}" presName="negativeSpace" presStyleCnt="0"/>
      <dgm:spPr/>
    </dgm:pt>
    <dgm:pt modelId="{90308466-FA5A-48D3-8EA7-E285DBB85B29}" type="pres">
      <dgm:prSet presAssocID="{3A63F651-345C-44F7-A86B-7E71B22BC31F}" presName="childText" presStyleLbl="conFgAcc1" presStyleIdx="0" presStyleCnt="5">
        <dgm:presLayoutVars>
          <dgm:bulletEnabled val="1"/>
        </dgm:presLayoutVars>
      </dgm:prSet>
      <dgm:spPr/>
    </dgm:pt>
    <dgm:pt modelId="{F1BD8B6E-96D3-4A02-9442-2C3266266EF1}" type="pres">
      <dgm:prSet presAssocID="{154CCACB-9DC0-4C16-9DE2-D2F32CC3D4A8}" presName="spaceBetweenRectangles" presStyleCnt="0"/>
      <dgm:spPr/>
    </dgm:pt>
    <dgm:pt modelId="{0F9D4DF4-5977-4B03-A563-8FF0D697C33B}" type="pres">
      <dgm:prSet presAssocID="{ECC32B39-7F97-4BD8-9448-F0EC50D033DF}" presName="parentLin" presStyleCnt="0"/>
      <dgm:spPr/>
    </dgm:pt>
    <dgm:pt modelId="{2F382E0E-3EA4-4B47-B77B-61BE763CB27F}" type="pres">
      <dgm:prSet presAssocID="{ECC32B39-7F97-4BD8-9448-F0EC50D033DF}" presName="parentLeftMargin" presStyleLbl="node1" presStyleIdx="0" presStyleCnt="5"/>
      <dgm:spPr/>
    </dgm:pt>
    <dgm:pt modelId="{DCD19F20-102E-4775-93E8-B13A057A8CA4}" type="pres">
      <dgm:prSet presAssocID="{ECC32B39-7F97-4BD8-9448-F0EC50D033DF}" presName="parentText" presStyleLbl="node1" presStyleIdx="1" presStyleCnt="5">
        <dgm:presLayoutVars>
          <dgm:chMax val="0"/>
          <dgm:bulletEnabled val="1"/>
        </dgm:presLayoutVars>
      </dgm:prSet>
      <dgm:spPr/>
    </dgm:pt>
    <dgm:pt modelId="{A487B0ED-1F6B-45F3-B08B-FA118333CB9D}" type="pres">
      <dgm:prSet presAssocID="{ECC32B39-7F97-4BD8-9448-F0EC50D033DF}" presName="negativeSpace" presStyleCnt="0"/>
      <dgm:spPr/>
    </dgm:pt>
    <dgm:pt modelId="{EC171515-88E6-4F3E-935A-7C2C066261C9}" type="pres">
      <dgm:prSet presAssocID="{ECC32B39-7F97-4BD8-9448-F0EC50D033DF}" presName="childText" presStyleLbl="conFgAcc1" presStyleIdx="1" presStyleCnt="5">
        <dgm:presLayoutVars>
          <dgm:bulletEnabled val="1"/>
        </dgm:presLayoutVars>
      </dgm:prSet>
      <dgm:spPr/>
    </dgm:pt>
    <dgm:pt modelId="{A317C123-E80D-4E8F-AD15-D117D54F931F}" type="pres">
      <dgm:prSet presAssocID="{D716668C-157F-4E57-867E-D6A7727536E3}" presName="spaceBetweenRectangles" presStyleCnt="0"/>
      <dgm:spPr/>
    </dgm:pt>
    <dgm:pt modelId="{8E135A98-D6E9-4D88-95D3-E26CC26C659D}" type="pres">
      <dgm:prSet presAssocID="{4EF83F4C-326B-477B-87DE-CE1CF0D4EBEE}" presName="parentLin" presStyleCnt="0"/>
      <dgm:spPr/>
    </dgm:pt>
    <dgm:pt modelId="{E49DF430-A847-40DB-A60B-57735DEC2B3D}" type="pres">
      <dgm:prSet presAssocID="{4EF83F4C-326B-477B-87DE-CE1CF0D4EBEE}" presName="parentLeftMargin" presStyleLbl="node1" presStyleIdx="1" presStyleCnt="5"/>
      <dgm:spPr/>
    </dgm:pt>
    <dgm:pt modelId="{268E0C71-9772-4BC8-BF99-3C577E33A558}" type="pres">
      <dgm:prSet presAssocID="{4EF83F4C-326B-477B-87DE-CE1CF0D4EBEE}" presName="parentText" presStyleLbl="node1" presStyleIdx="2" presStyleCnt="5">
        <dgm:presLayoutVars>
          <dgm:chMax val="0"/>
          <dgm:bulletEnabled val="1"/>
        </dgm:presLayoutVars>
      </dgm:prSet>
      <dgm:spPr/>
    </dgm:pt>
    <dgm:pt modelId="{931558CD-FB9E-407B-89F4-C8FFD077B7B6}" type="pres">
      <dgm:prSet presAssocID="{4EF83F4C-326B-477B-87DE-CE1CF0D4EBEE}" presName="negativeSpace" presStyleCnt="0"/>
      <dgm:spPr/>
    </dgm:pt>
    <dgm:pt modelId="{4E4C6B49-C8B5-42BE-BB4E-8D179FFF0CFE}" type="pres">
      <dgm:prSet presAssocID="{4EF83F4C-326B-477B-87DE-CE1CF0D4EBEE}" presName="childText" presStyleLbl="conFgAcc1" presStyleIdx="2" presStyleCnt="5">
        <dgm:presLayoutVars>
          <dgm:bulletEnabled val="1"/>
        </dgm:presLayoutVars>
      </dgm:prSet>
      <dgm:spPr/>
    </dgm:pt>
    <dgm:pt modelId="{8CB7A929-0DAA-43E0-A6FB-A758DC4E61F8}" type="pres">
      <dgm:prSet presAssocID="{AD299D38-5C6C-48AB-BE79-D426D55643A5}" presName="spaceBetweenRectangles" presStyleCnt="0"/>
      <dgm:spPr/>
    </dgm:pt>
    <dgm:pt modelId="{68F4CE99-7DDF-410D-9052-9188E03E9704}" type="pres">
      <dgm:prSet presAssocID="{01C120E1-88FC-45C9-A0CA-D4B85E1A9C25}" presName="parentLin" presStyleCnt="0"/>
      <dgm:spPr/>
    </dgm:pt>
    <dgm:pt modelId="{A46AE98D-F233-4364-8A62-E7A98556CDAB}" type="pres">
      <dgm:prSet presAssocID="{01C120E1-88FC-45C9-A0CA-D4B85E1A9C25}" presName="parentLeftMargin" presStyleLbl="node1" presStyleIdx="2" presStyleCnt="5"/>
      <dgm:spPr/>
    </dgm:pt>
    <dgm:pt modelId="{6BCFDA9D-5C36-424C-9D8A-58D9D32569FE}" type="pres">
      <dgm:prSet presAssocID="{01C120E1-88FC-45C9-A0CA-D4B85E1A9C25}" presName="parentText" presStyleLbl="node1" presStyleIdx="3" presStyleCnt="5">
        <dgm:presLayoutVars>
          <dgm:chMax val="0"/>
          <dgm:bulletEnabled val="1"/>
        </dgm:presLayoutVars>
      </dgm:prSet>
      <dgm:spPr/>
    </dgm:pt>
    <dgm:pt modelId="{58D41209-BE0C-4D8B-A67E-45899FF1866C}" type="pres">
      <dgm:prSet presAssocID="{01C120E1-88FC-45C9-A0CA-D4B85E1A9C25}" presName="negativeSpace" presStyleCnt="0"/>
      <dgm:spPr/>
    </dgm:pt>
    <dgm:pt modelId="{8C49DD17-D3AD-49EC-AAED-F280F5906373}" type="pres">
      <dgm:prSet presAssocID="{01C120E1-88FC-45C9-A0CA-D4B85E1A9C25}" presName="childText" presStyleLbl="conFgAcc1" presStyleIdx="3" presStyleCnt="5">
        <dgm:presLayoutVars>
          <dgm:bulletEnabled val="1"/>
        </dgm:presLayoutVars>
      </dgm:prSet>
      <dgm:spPr/>
    </dgm:pt>
    <dgm:pt modelId="{6BE86C8E-650D-416C-B613-A849AC97B52D}" type="pres">
      <dgm:prSet presAssocID="{0B4F2365-D8B0-4470-A603-DBEE2C128003}" presName="spaceBetweenRectangles" presStyleCnt="0"/>
      <dgm:spPr/>
    </dgm:pt>
    <dgm:pt modelId="{D6B2D419-DCC2-4A4D-9FA1-F73DCA74A914}" type="pres">
      <dgm:prSet presAssocID="{26AC6647-D396-4989-89A7-6EF588FF39CC}" presName="parentLin" presStyleCnt="0"/>
      <dgm:spPr/>
    </dgm:pt>
    <dgm:pt modelId="{B542F639-7B94-49E6-958D-1B4D907AC67E}" type="pres">
      <dgm:prSet presAssocID="{26AC6647-D396-4989-89A7-6EF588FF39CC}" presName="parentLeftMargin" presStyleLbl="node1" presStyleIdx="3" presStyleCnt="5"/>
      <dgm:spPr/>
    </dgm:pt>
    <dgm:pt modelId="{AE878C15-7D04-4B0E-9295-E48FE77C9440}" type="pres">
      <dgm:prSet presAssocID="{26AC6647-D396-4989-89A7-6EF588FF39CC}" presName="parentText" presStyleLbl="node1" presStyleIdx="4" presStyleCnt="5">
        <dgm:presLayoutVars>
          <dgm:chMax val="0"/>
          <dgm:bulletEnabled val="1"/>
        </dgm:presLayoutVars>
      </dgm:prSet>
      <dgm:spPr/>
    </dgm:pt>
    <dgm:pt modelId="{6E7687CF-9B48-4760-AC52-4ACF6C845F22}" type="pres">
      <dgm:prSet presAssocID="{26AC6647-D396-4989-89A7-6EF588FF39CC}" presName="negativeSpace" presStyleCnt="0"/>
      <dgm:spPr/>
    </dgm:pt>
    <dgm:pt modelId="{30C3E9F6-C626-4722-B9FE-5AFCE3A14EB9}" type="pres">
      <dgm:prSet presAssocID="{26AC6647-D396-4989-89A7-6EF588FF39CC}" presName="childText" presStyleLbl="conFgAcc1" presStyleIdx="4" presStyleCnt="5">
        <dgm:presLayoutVars>
          <dgm:bulletEnabled val="1"/>
        </dgm:presLayoutVars>
      </dgm:prSet>
      <dgm:spPr/>
    </dgm:pt>
  </dgm:ptLst>
  <dgm:cxnLst>
    <dgm:cxn modelId="{B2827623-E399-4814-90CF-37DC59B1BFD3}" type="presOf" srcId="{3A63F651-345C-44F7-A86B-7E71B22BC31F}" destId="{5881BD1C-1F9F-44A2-B813-A85D80BAD7D2}" srcOrd="1" destOrd="0" presId="urn:microsoft.com/office/officeart/2005/8/layout/list1"/>
    <dgm:cxn modelId="{6182EC2D-B62E-4F2A-8C9D-A667B47D9DD2}" srcId="{E210A57B-0DDE-4FD1-A0C7-E999C42FB5E3}" destId="{ECC32B39-7F97-4BD8-9448-F0EC50D033DF}" srcOrd="1" destOrd="0" parTransId="{05984C50-DD7A-460C-922E-6467EB4BB108}" sibTransId="{D716668C-157F-4E57-867E-D6A7727536E3}"/>
    <dgm:cxn modelId="{B0BB6934-FE21-467B-AA7B-289865D99DF2}" srcId="{E210A57B-0DDE-4FD1-A0C7-E999C42FB5E3}" destId="{3A63F651-345C-44F7-A86B-7E71B22BC31F}" srcOrd="0" destOrd="0" parTransId="{22DFCC79-0AFC-43F5-AC9D-CC73D983A2A8}" sibTransId="{154CCACB-9DC0-4C16-9DE2-D2F32CC3D4A8}"/>
    <dgm:cxn modelId="{A753373A-D876-46EF-99B2-AB48FB8E19CA}" type="presOf" srcId="{01C120E1-88FC-45C9-A0CA-D4B85E1A9C25}" destId="{A46AE98D-F233-4364-8A62-E7A98556CDAB}" srcOrd="0" destOrd="0" presId="urn:microsoft.com/office/officeart/2005/8/layout/list1"/>
    <dgm:cxn modelId="{5BAE543B-8BDF-4F6E-A0C7-7DECE37930C7}" type="presOf" srcId="{26AC6647-D396-4989-89A7-6EF588FF39CC}" destId="{B542F639-7B94-49E6-958D-1B4D907AC67E}" srcOrd="0" destOrd="0" presId="urn:microsoft.com/office/officeart/2005/8/layout/list1"/>
    <dgm:cxn modelId="{867B0F4F-F76C-44F6-A224-4AFA6AF2BF8A}" srcId="{E210A57B-0DDE-4FD1-A0C7-E999C42FB5E3}" destId="{4EF83F4C-326B-477B-87DE-CE1CF0D4EBEE}" srcOrd="2" destOrd="0" parTransId="{CDEB0490-777F-4085-8825-6BD1C2367002}" sibTransId="{AD299D38-5C6C-48AB-BE79-D426D55643A5}"/>
    <dgm:cxn modelId="{80C1A357-5BC5-43CF-9AEE-D1EDD3149BCF}" type="presOf" srcId="{26AC6647-D396-4989-89A7-6EF588FF39CC}" destId="{AE878C15-7D04-4B0E-9295-E48FE77C9440}" srcOrd="1" destOrd="0" presId="urn:microsoft.com/office/officeart/2005/8/layout/list1"/>
    <dgm:cxn modelId="{58D0E67D-2F4A-40B7-B540-0CB22CC1A639}" type="presOf" srcId="{4EF83F4C-326B-477B-87DE-CE1CF0D4EBEE}" destId="{E49DF430-A847-40DB-A60B-57735DEC2B3D}" srcOrd="0" destOrd="0" presId="urn:microsoft.com/office/officeart/2005/8/layout/list1"/>
    <dgm:cxn modelId="{EF297197-6E83-489A-9A64-C4DDB577687F}" type="presOf" srcId="{01C120E1-88FC-45C9-A0CA-D4B85E1A9C25}" destId="{6BCFDA9D-5C36-424C-9D8A-58D9D32569FE}" srcOrd="1" destOrd="0" presId="urn:microsoft.com/office/officeart/2005/8/layout/list1"/>
    <dgm:cxn modelId="{1B1B759B-7003-4FCB-834E-B77297A781A8}" type="presOf" srcId="{4EF83F4C-326B-477B-87DE-CE1CF0D4EBEE}" destId="{268E0C71-9772-4BC8-BF99-3C577E33A558}" srcOrd="1" destOrd="0" presId="urn:microsoft.com/office/officeart/2005/8/layout/list1"/>
    <dgm:cxn modelId="{A92684AB-FD65-4736-9531-1B76BD5B3DCC}" type="presOf" srcId="{ECC32B39-7F97-4BD8-9448-F0EC50D033DF}" destId="{DCD19F20-102E-4775-93E8-B13A057A8CA4}" srcOrd="1" destOrd="0" presId="urn:microsoft.com/office/officeart/2005/8/layout/list1"/>
    <dgm:cxn modelId="{182135AC-4F27-4E3B-922E-20EC766E5918}" srcId="{E210A57B-0DDE-4FD1-A0C7-E999C42FB5E3}" destId="{01C120E1-88FC-45C9-A0CA-D4B85E1A9C25}" srcOrd="3" destOrd="0" parTransId="{CA24DC96-0B14-4D98-93E7-E6FE68E46221}" sibTransId="{0B4F2365-D8B0-4470-A603-DBEE2C128003}"/>
    <dgm:cxn modelId="{20B1F1B2-1755-4947-8C85-52B8386C6539}" srcId="{E210A57B-0DDE-4FD1-A0C7-E999C42FB5E3}" destId="{26AC6647-D396-4989-89A7-6EF588FF39CC}" srcOrd="4" destOrd="0" parTransId="{9155919A-1272-4F60-82D0-B27ACDAAB758}" sibTransId="{4D92E9B1-FADD-494C-BF20-DCF0AB09280E}"/>
    <dgm:cxn modelId="{04B19BB3-F829-4F6C-A603-19349370B89E}" type="presOf" srcId="{3A63F651-345C-44F7-A86B-7E71B22BC31F}" destId="{C83ADC0E-6A9D-4388-9818-329D7BC027D6}" srcOrd="0" destOrd="0" presId="urn:microsoft.com/office/officeart/2005/8/layout/list1"/>
    <dgm:cxn modelId="{FA3F15DF-9E5F-476F-87C9-E5C1C654D7B8}" type="presOf" srcId="{E210A57B-0DDE-4FD1-A0C7-E999C42FB5E3}" destId="{DAF319DA-36CD-47ED-8E3B-4ECF06E84B64}" srcOrd="0" destOrd="0" presId="urn:microsoft.com/office/officeart/2005/8/layout/list1"/>
    <dgm:cxn modelId="{0456F8EE-E659-4AB4-A4D4-870A39434807}" type="presOf" srcId="{ECC32B39-7F97-4BD8-9448-F0EC50D033DF}" destId="{2F382E0E-3EA4-4B47-B77B-61BE763CB27F}" srcOrd="0" destOrd="0" presId="urn:microsoft.com/office/officeart/2005/8/layout/list1"/>
    <dgm:cxn modelId="{7E635588-D243-44C4-A2D9-93BDD5467929}" type="presParOf" srcId="{DAF319DA-36CD-47ED-8E3B-4ECF06E84B64}" destId="{4965F635-78B5-43F6-AFF8-04EA270A23BA}" srcOrd="0" destOrd="0" presId="urn:microsoft.com/office/officeart/2005/8/layout/list1"/>
    <dgm:cxn modelId="{55AE0F09-0CC2-4645-99B5-D6AB412E4314}" type="presParOf" srcId="{4965F635-78B5-43F6-AFF8-04EA270A23BA}" destId="{C83ADC0E-6A9D-4388-9818-329D7BC027D6}" srcOrd="0" destOrd="0" presId="urn:microsoft.com/office/officeart/2005/8/layout/list1"/>
    <dgm:cxn modelId="{23562712-D902-4C27-8485-958DCBC5FDFE}" type="presParOf" srcId="{4965F635-78B5-43F6-AFF8-04EA270A23BA}" destId="{5881BD1C-1F9F-44A2-B813-A85D80BAD7D2}" srcOrd="1" destOrd="0" presId="urn:microsoft.com/office/officeart/2005/8/layout/list1"/>
    <dgm:cxn modelId="{28076543-2C8C-414B-B458-430A52A3CB2F}" type="presParOf" srcId="{DAF319DA-36CD-47ED-8E3B-4ECF06E84B64}" destId="{99FA4D6B-33EC-4E9F-94CF-A9DDC0E2863C}" srcOrd="1" destOrd="0" presId="urn:microsoft.com/office/officeart/2005/8/layout/list1"/>
    <dgm:cxn modelId="{244551FA-81CB-431B-93FF-401A95FC7BCC}" type="presParOf" srcId="{DAF319DA-36CD-47ED-8E3B-4ECF06E84B64}" destId="{90308466-FA5A-48D3-8EA7-E285DBB85B29}" srcOrd="2" destOrd="0" presId="urn:microsoft.com/office/officeart/2005/8/layout/list1"/>
    <dgm:cxn modelId="{B6A80ACF-6C60-4B3B-87D2-E7732406E17F}" type="presParOf" srcId="{DAF319DA-36CD-47ED-8E3B-4ECF06E84B64}" destId="{F1BD8B6E-96D3-4A02-9442-2C3266266EF1}" srcOrd="3" destOrd="0" presId="urn:microsoft.com/office/officeart/2005/8/layout/list1"/>
    <dgm:cxn modelId="{2D7ACB51-F60D-49C8-923F-5C6DD71AAFAE}" type="presParOf" srcId="{DAF319DA-36CD-47ED-8E3B-4ECF06E84B64}" destId="{0F9D4DF4-5977-4B03-A563-8FF0D697C33B}" srcOrd="4" destOrd="0" presId="urn:microsoft.com/office/officeart/2005/8/layout/list1"/>
    <dgm:cxn modelId="{38E4254E-F439-474C-9B9E-5EA3B2639DC6}" type="presParOf" srcId="{0F9D4DF4-5977-4B03-A563-8FF0D697C33B}" destId="{2F382E0E-3EA4-4B47-B77B-61BE763CB27F}" srcOrd="0" destOrd="0" presId="urn:microsoft.com/office/officeart/2005/8/layout/list1"/>
    <dgm:cxn modelId="{255EBAEF-DB3B-46BD-AAEA-B922FD296934}" type="presParOf" srcId="{0F9D4DF4-5977-4B03-A563-8FF0D697C33B}" destId="{DCD19F20-102E-4775-93E8-B13A057A8CA4}" srcOrd="1" destOrd="0" presId="urn:microsoft.com/office/officeart/2005/8/layout/list1"/>
    <dgm:cxn modelId="{EA860CCA-8BBA-47FD-8558-9A76DC736FE7}" type="presParOf" srcId="{DAF319DA-36CD-47ED-8E3B-4ECF06E84B64}" destId="{A487B0ED-1F6B-45F3-B08B-FA118333CB9D}" srcOrd="5" destOrd="0" presId="urn:microsoft.com/office/officeart/2005/8/layout/list1"/>
    <dgm:cxn modelId="{0F0AB989-A30D-489E-B24E-F8C7E0985E21}" type="presParOf" srcId="{DAF319DA-36CD-47ED-8E3B-4ECF06E84B64}" destId="{EC171515-88E6-4F3E-935A-7C2C066261C9}" srcOrd="6" destOrd="0" presId="urn:microsoft.com/office/officeart/2005/8/layout/list1"/>
    <dgm:cxn modelId="{DD92E2D4-B5E3-4506-B4C3-48317B94306D}" type="presParOf" srcId="{DAF319DA-36CD-47ED-8E3B-4ECF06E84B64}" destId="{A317C123-E80D-4E8F-AD15-D117D54F931F}" srcOrd="7" destOrd="0" presId="urn:microsoft.com/office/officeart/2005/8/layout/list1"/>
    <dgm:cxn modelId="{065E83D1-24D0-4A0C-8977-A7327203EECE}" type="presParOf" srcId="{DAF319DA-36CD-47ED-8E3B-4ECF06E84B64}" destId="{8E135A98-D6E9-4D88-95D3-E26CC26C659D}" srcOrd="8" destOrd="0" presId="urn:microsoft.com/office/officeart/2005/8/layout/list1"/>
    <dgm:cxn modelId="{16164C09-8BBF-44E5-8745-B11DBD6E479C}" type="presParOf" srcId="{8E135A98-D6E9-4D88-95D3-E26CC26C659D}" destId="{E49DF430-A847-40DB-A60B-57735DEC2B3D}" srcOrd="0" destOrd="0" presId="urn:microsoft.com/office/officeart/2005/8/layout/list1"/>
    <dgm:cxn modelId="{C948AC18-AEEA-4250-8DA3-9CAF70D215D3}" type="presParOf" srcId="{8E135A98-D6E9-4D88-95D3-E26CC26C659D}" destId="{268E0C71-9772-4BC8-BF99-3C577E33A558}" srcOrd="1" destOrd="0" presId="urn:microsoft.com/office/officeart/2005/8/layout/list1"/>
    <dgm:cxn modelId="{BBDC915E-36C0-4302-A28D-F11F86599C9B}" type="presParOf" srcId="{DAF319DA-36CD-47ED-8E3B-4ECF06E84B64}" destId="{931558CD-FB9E-407B-89F4-C8FFD077B7B6}" srcOrd="9" destOrd="0" presId="urn:microsoft.com/office/officeart/2005/8/layout/list1"/>
    <dgm:cxn modelId="{E1900EDC-1832-49F7-9107-568F13B0153A}" type="presParOf" srcId="{DAF319DA-36CD-47ED-8E3B-4ECF06E84B64}" destId="{4E4C6B49-C8B5-42BE-BB4E-8D179FFF0CFE}" srcOrd="10" destOrd="0" presId="urn:microsoft.com/office/officeart/2005/8/layout/list1"/>
    <dgm:cxn modelId="{A6785C96-BA2C-4CF4-A83F-65469CE27620}" type="presParOf" srcId="{DAF319DA-36CD-47ED-8E3B-4ECF06E84B64}" destId="{8CB7A929-0DAA-43E0-A6FB-A758DC4E61F8}" srcOrd="11" destOrd="0" presId="urn:microsoft.com/office/officeart/2005/8/layout/list1"/>
    <dgm:cxn modelId="{73343E40-9BE1-45CA-8E4B-302D63984885}" type="presParOf" srcId="{DAF319DA-36CD-47ED-8E3B-4ECF06E84B64}" destId="{68F4CE99-7DDF-410D-9052-9188E03E9704}" srcOrd="12" destOrd="0" presId="urn:microsoft.com/office/officeart/2005/8/layout/list1"/>
    <dgm:cxn modelId="{52A50D6E-DBCC-49FA-9FDD-9E9236B44F03}" type="presParOf" srcId="{68F4CE99-7DDF-410D-9052-9188E03E9704}" destId="{A46AE98D-F233-4364-8A62-E7A98556CDAB}" srcOrd="0" destOrd="0" presId="urn:microsoft.com/office/officeart/2005/8/layout/list1"/>
    <dgm:cxn modelId="{36D7E452-A87A-4858-9961-65E30B2D806F}" type="presParOf" srcId="{68F4CE99-7DDF-410D-9052-9188E03E9704}" destId="{6BCFDA9D-5C36-424C-9D8A-58D9D32569FE}" srcOrd="1" destOrd="0" presId="urn:microsoft.com/office/officeart/2005/8/layout/list1"/>
    <dgm:cxn modelId="{7B370CA3-C5AA-4F03-811D-7024169D42BA}" type="presParOf" srcId="{DAF319DA-36CD-47ED-8E3B-4ECF06E84B64}" destId="{58D41209-BE0C-4D8B-A67E-45899FF1866C}" srcOrd="13" destOrd="0" presId="urn:microsoft.com/office/officeart/2005/8/layout/list1"/>
    <dgm:cxn modelId="{EB88A295-140C-4FE6-B6FB-0B2FC4AE4131}" type="presParOf" srcId="{DAF319DA-36CD-47ED-8E3B-4ECF06E84B64}" destId="{8C49DD17-D3AD-49EC-AAED-F280F5906373}" srcOrd="14" destOrd="0" presId="urn:microsoft.com/office/officeart/2005/8/layout/list1"/>
    <dgm:cxn modelId="{20C5BD18-AC78-4841-8A09-69EB03310052}" type="presParOf" srcId="{DAF319DA-36CD-47ED-8E3B-4ECF06E84B64}" destId="{6BE86C8E-650D-416C-B613-A849AC97B52D}" srcOrd="15" destOrd="0" presId="urn:microsoft.com/office/officeart/2005/8/layout/list1"/>
    <dgm:cxn modelId="{DA8604CC-C37B-4E18-B41F-93BBBDA9E053}" type="presParOf" srcId="{DAF319DA-36CD-47ED-8E3B-4ECF06E84B64}" destId="{D6B2D419-DCC2-4A4D-9FA1-F73DCA74A914}" srcOrd="16" destOrd="0" presId="urn:microsoft.com/office/officeart/2005/8/layout/list1"/>
    <dgm:cxn modelId="{F5B5C3FF-E2CD-4040-9152-2B119203F5D7}" type="presParOf" srcId="{D6B2D419-DCC2-4A4D-9FA1-F73DCA74A914}" destId="{B542F639-7B94-49E6-958D-1B4D907AC67E}" srcOrd="0" destOrd="0" presId="urn:microsoft.com/office/officeart/2005/8/layout/list1"/>
    <dgm:cxn modelId="{2CA767C1-C3AC-4AD9-9B3E-C6EE51F55DAE}" type="presParOf" srcId="{D6B2D419-DCC2-4A4D-9FA1-F73DCA74A914}" destId="{AE878C15-7D04-4B0E-9295-E48FE77C9440}" srcOrd="1" destOrd="0" presId="urn:microsoft.com/office/officeart/2005/8/layout/list1"/>
    <dgm:cxn modelId="{DEFA5C5C-9D2E-4A62-9C11-906D557B4178}" type="presParOf" srcId="{DAF319DA-36CD-47ED-8E3B-4ECF06E84B64}" destId="{6E7687CF-9B48-4760-AC52-4ACF6C845F22}" srcOrd="17" destOrd="0" presId="urn:microsoft.com/office/officeart/2005/8/layout/list1"/>
    <dgm:cxn modelId="{D9BC3DDE-11A6-4918-B856-EF34E8B90073}" type="presParOf" srcId="{DAF319DA-36CD-47ED-8E3B-4ECF06E84B64}" destId="{30C3E9F6-C626-4722-B9FE-5AFCE3A14EB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2FF6E2-4C57-4190-AE63-4C3D7B49F857}">
      <dsp:nvSpPr>
        <dsp:cNvPr id="0" name=""/>
        <dsp:cNvSpPr/>
      </dsp:nvSpPr>
      <dsp:spPr>
        <a:xfrm>
          <a:off x="0" y="246726"/>
          <a:ext cx="1145636" cy="1035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A658D7-96BE-49AD-9D02-CA8276A521DE}">
      <dsp:nvSpPr>
        <dsp:cNvPr id="0" name=""/>
        <dsp:cNvSpPr/>
      </dsp:nvSpPr>
      <dsp:spPr>
        <a:xfrm>
          <a:off x="3038" y="1651802"/>
          <a:ext cx="1258593" cy="155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a:solidFill>
                <a:srgbClr val="002060"/>
              </a:solidFill>
            </a:rPr>
            <a:t>A web crawler, spider, or search engine bot downloads and indexes content from all over the Internet. </a:t>
          </a:r>
          <a:endParaRPr lang="en-US" sz="1400" b="1" kern="1200">
            <a:solidFill>
              <a:srgbClr val="002060"/>
            </a:solidFill>
          </a:endParaRPr>
        </a:p>
      </dsp:txBody>
      <dsp:txXfrm>
        <a:off x="3038" y="1651802"/>
        <a:ext cx="1258593" cy="1552817"/>
      </dsp:txXfrm>
    </dsp:sp>
    <dsp:sp modelId="{83CEE828-A836-472A-B885-34340069F1D3}">
      <dsp:nvSpPr>
        <dsp:cNvPr id="0" name=""/>
        <dsp:cNvSpPr/>
      </dsp:nvSpPr>
      <dsp:spPr>
        <a:xfrm>
          <a:off x="1603965" y="307080"/>
          <a:ext cx="1097438" cy="1112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A33B7E-6BB5-4337-8692-8E350F405CAC}">
      <dsp:nvSpPr>
        <dsp:cNvPr id="0" name=""/>
        <dsp:cNvSpPr/>
      </dsp:nvSpPr>
      <dsp:spPr>
        <a:xfrm>
          <a:off x="1481886" y="1678691"/>
          <a:ext cx="1497109" cy="1542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a:solidFill>
                <a:srgbClr val="002060"/>
              </a:solidFill>
            </a:rPr>
            <a:t>The goal of such a bot is to learn what almost every webpage on the web is about, so that the information can be retrieved when it's needed. </a:t>
          </a:r>
          <a:endParaRPr lang="en-US" sz="1400" b="1" kern="1200">
            <a:solidFill>
              <a:srgbClr val="002060"/>
            </a:solidFill>
          </a:endParaRPr>
        </a:p>
      </dsp:txBody>
      <dsp:txXfrm>
        <a:off x="1481886" y="1678691"/>
        <a:ext cx="1497109" cy="1542849"/>
      </dsp:txXfrm>
    </dsp:sp>
    <dsp:sp modelId="{A0266E1E-F9F9-4514-84AF-3C18B01A2AEB}">
      <dsp:nvSpPr>
        <dsp:cNvPr id="0" name=""/>
        <dsp:cNvSpPr/>
      </dsp:nvSpPr>
      <dsp:spPr>
        <a:xfrm>
          <a:off x="3327686" y="251983"/>
          <a:ext cx="1206532" cy="10177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E1B6CC-5815-4F64-B7D7-B1A0AD07BB53}">
      <dsp:nvSpPr>
        <dsp:cNvPr id="0" name=""/>
        <dsp:cNvSpPr/>
      </dsp:nvSpPr>
      <dsp:spPr>
        <a:xfrm>
          <a:off x="3199249" y="1639796"/>
          <a:ext cx="1640904" cy="1563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a:solidFill>
                <a:srgbClr val="002060"/>
              </a:solidFill>
            </a:rPr>
            <a:t>They are called "web crawlers" because crawling is the technical term for automatically accessing a website &amp; obtaining data via a software program.</a:t>
          </a:r>
          <a:endParaRPr lang="en-US" sz="1400" b="1" kern="1200">
            <a:solidFill>
              <a:srgbClr val="002060"/>
            </a:solidFill>
          </a:endParaRPr>
        </a:p>
      </dsp:txBody>
      <dsp:txXfrm>
        <a:off x="3199249" y="1639796"/>
        <a:ext cx="1640904" cy="1563027"/>
      </dsp:txXfrm>
    </dsp:sp>
    <dsp:sp modelId="{C4A07EE3-1AB6-4695-90E8-8F59F24D0CB4}">
      <dsp:nvSpPr>
        <dsp:cNvPr id="0" name=""/>
        <dsp:cNvSpPr/>
      </dsp:nvSpPr>
      <dsp:spPr>
        <a:xfrm>
          <a:off x="5348149" y="262061"/>
          <a:ext cx="1148802" cy="11152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95E8DD-0A32-4471-AA2E-3CB7F901EC13}">
      <dsp:nvSpPr>
        <dsp:cNvPr id="0" name=""/>
        <dsp:cNvSpPr/>
      </dsp:nvSpPr>
      <dsp:spPr>
        <a:xfrm>
          <a:off x="5060407" y="1684552"/>
          <a:ext cx="1861107" cy="153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i="0" kern="1200">
              <a:solidFill>
                <a:srgbClr val="002060"/>
              </a:solidFill>
            </a:rPr>
            <a:t>By applying a search algorithm to the data collected by web crawlers, search engines can provide relevant links in response to user search queries, generating the list of webpages that show up after a user types a search into any search engine.</a:t>
          </a:r>
          <a:endParaRPr lang="en-US" sz="1300" b="1" kern="1200">
            <a:solidFill>
              <a:srgbClr val="002060"/>
            </a:solidFill>
          </a:endParaRPr>
        </a:p>
      </dsp:txBody>
      <dsp:txXfrm>
        <a:off x="5060407" y="1684552"/>
        <a:ext cx="1861107" cy="1535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514CD-502A-4E32-A3B0-FE2CE8A0DD08}">
      <dsp:nvSpPr>
        <dsp:cNvPr id="0" name=""/>
        <dsp:cNvSpPr/>
      </dsp:nvSpPr>
      <dsp:spPr>
        <a:xfrm>
          <a:off x="-95692" y="0"/>
          <a:ext cx="5091379" cy="1213043"/>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The primary domain link will be provided</a:t>
          </a:r>
        </a:p>
      </dsp:txBody>
      <dsp:txXfrm>
        <a:off x="-60163" y="35529"/>
        <a:ext cx="3679908" cy="1141985"/>
      </dsp:txXfrm>
    </dsp:sp>
    <dsp:sp modelId="{A06C5B84-2A7E-4786-9E95-8FBD944E607D}">
      <dsp:nvSpPr>
        <dsp:cNvPr id="0" name=""/>
        <dsp:cNvSpPr/>
      </dsp:nvSpPr>
      <dsp:spPr>
        <a:xfrm>
          <a:off x="330710" y="1433596"/>
          <a:ext cx="5091379" cy="1213043"/>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Searches for all the </a:t>
          </a:r>
          <a:r>
            <a:rPr lang="en-US" sz="1900" b="1" kern="1200" err="1"/>
            <a:t>sublinks</a:t>
          </a:r>
          <a:r>
            <a:rPr lang="en-US" sz="1900" b="1" kern="1200"/>
            <a:t> on the WEB for that domain</a:t>
          </a:r>
        </a:p>
      </dsp:txBody>
      <dsp:txXfrm>
        <a:off x="366239" y="1469125"/>
        <a:ext cx="3805440" cy="1141985"/>
      </dsp:txXfrm>
    </dsp:sp>
    <dsp:sp modelId="{1FA21BBC-4397-4AF2-9D37-7CA3703633BD}">
      <dsp:nvSpPr>
        <dsp:cNvPr id="0" name=""/>
        <dsp:cNvSpPr/>
      </dsp:nvSpPr>
      <dsp:spPr>
        <a:xfrm>
          <a:off x="474414" y="2867192"/>
          <a:ext cx="5644048" cy="1213043"/>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Fetches all the URLs in that domain within a given range of </a:t>
          </a:r>
          <a:r>
            <a:rPr lang="en-US" sz="1900" b="1" kern="1200" err="1"/>
            <a:t>max_depth</a:t>
          </a:r>
          <a:r>
            <a:rPr lang="en-US" sz="1900" b="1" kern="1200"/>
            <a:t> and </a:t>
          </a:r>
          <a:r>
            <a:rPr lang="en-US" sz="1900" b="1" kern="1200" err="1"/>
            <a:t>max_num_urls</a:t>
          </a:r>
          <a:r>
            <a:rPr lang="en-US" sz="1900" b="1" kern="1200"/>
            <a:t> needed</a:t>
          </a:r>
        </a:p>
      </dsp:txBody>
      <dsp:txXfrm>
        <a:off x="509943" y="2902721"/>
        <a:ext cx="4233289" cy="1141985"/>
      </dsp:txXfrm>
    </dsp:sp>
    <dsp:sp modelId="{5B9F9DD9-79C6-4B41-9FB2-B71C8802534F}">
      <dsp:nvSpPr>
        <dsp:cNvPr id="0" name=""/>
        <dsp:cNvSpPr/>
      </dsp:nvSpPr>
      <dsp:spPr>
        <a:xfrm>
          <a:off x="985767" y="4300788"/>
          <a:ext cx="5474149" cy="1213043"/>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Stores all those URLs in a text file</a:t>
          </a:r>
        </a:p>
      </dsp:txBody>
      <dsp:txXfrm>
        <a:off x="1021296" y="4336317"/>
        <a:ext cx="4096875" cy="1141985"/>
      </dsp:txXfrm>
    </dsp:sp>
    <dsp:sp modelId="{A33AF6AA-3FFC-48EC-B530-CD8EC957148B}">
      <dsp:nvSpPr>
        <dsp:cNvPr id="0" name=""/>
        <dsp:cNvSpPr/>
      </dsp:nvSpPr>
      <dsp:spPr>
        <a:xfrm>
          <a:off x="4207208" y="929080"/>
          <a:ext cx="788477" cy="788477"/>
        </a:xfrm>
        <a:prstGeom prst="downArrow">
          <a:avLst>
            <a:gd name="adj1" fmla="val 55000"/>
            <a:gd name="adj2" fmla="val 45000"/>
          </a:avLst>
        </a:prstGeom>
        <a:solidFill>
          <a:srgbClr val="00B0F0">
            <a:alpha val="90000"/>
          </a:srgb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384615" y="929080"/>
        <a:ext cx="433663" cy="593329"/>
      </dsp:txXfrm>
    </dsp:sp>
    <dsp:sp modelId="{35B69F3D-A420-4D33-BFB5-CD5D98092015}">
      <dsp:nvSpPr>
        <dsp:cNvPr id="0" name=""/>
        <dsp:cNvSpPr/>
      </dsp:nvSpPr>
      <dsp:spPr>
        <a:xfrm>
          <a:off x="4633611" y="2362677"/>
          <a:ext cx="788477" cy="788477"/>
        </a:xfrm>
        <a:prstGeom prst="downArrow">
          <a:avLst>
            <a:gd name="adj1" fmla="val 55000"/>
            <a:gd name="adj2" fmla="val 45000"/>
          </a:avLst>
        </a:prstGeom>
        <a:solidFill>
          <a:srgbClr val="00B0F0">
            <a:alpha val="90000"/>
          </a:srgbClr>
        </a:solidFill>
        <a:ln w="12700" cap="flat" cmpd="sng" algn="ctr">
          <a:solidFill>
            <a:schemeClr val="accent2">
              <a:tint val="40000"/>
              <a:alpha val="90000"/>
              <a:hueOff val="-1672628"/>
              <a:satOff val="-4166"/>
              <a:lumOff val="-5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811018" y="2362677"/>
        <a:ext cx="433663" cy="593329"/>
      </dsp:txXfrm>
    </dsp:sp>
    <dsp:sp modelId="{0520FABD-4F96-4F74-90FB-29D1D980C97E}">
      <dsp:nvSpPr>
        <dsp:cNvPr id="0" name=""/>
        <dsp:cNvSpPr/>
      </dsp:nvSpPr>
      <dsp:spPr>
        <a:xfrm>
          <a:off x="5053650" y="3796273"/>
          <a:ext cx="788477" cy="788477"/>
        </a:xfrm>
        <a:prstGeom prst="downArrow">
          <a:avLst>
            <a:gd name="adj1" fmla="val 55000"/>
            <a:gd name="adj2" fmla="val 45000"/>
          </a:avLst>
        </a:prstGeom>
        <a:solidFill>
          <a:srgbClr val="00B0F0">
            <a:alpha val="90000"/>
          </a:srgbClr>
        </a:solidFill>
        <a:ln w="12700" cap="flat" cmpd="sng" algn="ctr">
          <a:solidFill>
            <a:schemeClr val="accent2">
              <a:tint val="40000"/>
              <a:alpha val="90000"/>
              <a:hueOff val="-3345255"/>
              <a:satOff val="-8332"/>
              <a:lumOff val="-10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231057" y="3796273"/>
        <a:ext cx="433663" cy="5933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993BB-9025-4C8D-B05D-D76D6638B086}">
      <dsp:nvSpPr>
        <dsp:cNvPr id="0" name=""/>
        <dsp:cNvSpPr/>
      </dsp:nvSpPr>
      <dsp:spPr>
        <a:xfrm>
          <a:off x="0" y="1783"/>
          <a:ext cx="399784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58EF-2693-4A05-8DE8-9DAFEF430D15}">
      <dsp:nvSpPr>
        <dsp:cNvPr id="0" name=""/>
        <dsp:cNvSpPr/>
      </dsp:nvSpPr>
      <dsp:spPr>
        <a:xfrm>
          <a:off x="0" y="1783"/>
          <a:ext cx="3997842" cy="121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Hash and Tries are used </a:t>
          </a:r>
          <a:r>
            <a:rPr lang="en-US" sz="2300" kern="1200" err="1"/>
            <a:t>used</a:t>
          </a:r>
          <a:r>
            <a:rPr lang="en-US" sz="2300" kern="1200"/>
            <a:t> to store extracted keywords from the text file</a:t>
          </a:r>
        </a:p>
      </dsp:txBody>
      <dsp:txXfrm>
        <a:off x="0" y="1783"/>
        <a:ext cx="3997842" cy="1216563"/>
      </dsp:txXfrm>
    </dsp:sp>
    <dsp:sp modelId="{D8C6F4FB-C034-4A9E-B454-16EDFD71CC9A}">
      <dsp:nvSpPr>
        <dsp:cNvPr id="0" name=""/>
        <dsp:cNvSpPr/>
      </dsp:nvSpPr>
      <dsp:spPr>
        <a:xfrm>
          <a:off x="0" y="1218347"/>
          <a:ext cx="3997842" cy="0"/>
        </a:xfrm>
        <a:prstGeom prst="line">
          <a:avLst/>
        </a:prstGeom>
        <a:solidFill>
          <a:schemeClr val="accent5">
            <a:hueOff val="8704932"/>
            <a:satOff val="3846"/>
            <a:lumOff val="-4216"/>
            <a:alphaOff val="0"/>
          </a:schemeClr>
        </a:solidFill>
        <a:ln w="12700" cap="flat" cmpd="sng" algn="ctr">
          <a:solidFill>
            <a:schemeClr val="accent5">
              <a:hueOff val="8704932"/>
              <a:satOff val="3846"/>
              <a:lumOff val="-42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9D85D4-519D-464A-987E-C9ECE1909A87}">
      <dsp:nvSpPr>
        <dsp:cNvPr id="0" name=""/>
        <dsp:cNvSpPr/>
      </dsp:nvSpPr>
      <dsp:spPr>
        <a:xfrm>
          <a:off x="0" y="1218347"/>
          <a:ext cx="3997842" cy="121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Regex pattern is used to only read alphanumeric characters</a:t>
          </a:r>
        </a:p>
      </dsp:txBody>
      <dsp:txXfrm>
        <a:off x="0" y="1218347"/>
        <a:ext cx="3997842" cy="1216563"/>
      </dsp:txXfrm>
    </dsp:sp>
    <dsp:sp modelId="{2D1EB9AF-A59F-405A-B163-A8B390A27A5F}">
      <dsp:nvSpPr>
        <dsp:cNvPr id="0" name=""/>
        <dsp:cNvSpPr/>
      </dsp:nvSpPr>
      <dsp:spPr>
        <a:xfrm>
          <a:off x="0" y="2434910"/>
          <a:ext cx="3997842" cy="0"/>
        </a:xfrm>
        <a:prstGeom prst="line">
          <a:avLst/>
        </a:prstGeom>
        <a:solidFill>
          <a:schemeClr val="accent5">
            <a:hueOff val="17409864"/>
            <a:satOff val="7692"/>
            <a:lumOff val="-8432"/>
            <a:alphaOff val="0"/>
          </a:schemeClr>
        </a:solidFill>
        <a:ln w="12700" cap="flat" cmpd="sng" algn="ctr">
          <a:solidFill>
            <a:schemeClr val="accent5">
              <a:hueOff val="17409864"/>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1F2FC-84C9-436E-B224-FC3465375F0A}">
      <dsp:nvSpPr>
        <dsp:cNvPr id="0" name=""/>
        <dsp:cNvSpPr/>
      </dsp:nvSpPr>
      <dsp:spPr>
        <a:xfrm>
          <a:off x="0" y="2434910"/>
          <a:ext cx="3997842" cy="121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The generated </a:t>
          </a:r>
          <a:r>
            <a:rPr lang="en-US" sz="2300" kern="1200" err="1"/>
            <a:t>trie</a:t>
          </a:r>
          <a:r>
            <a:rPr lang="en-US" sz="2300" kern="1200"/>
            <a:t> is stored in a </a:t>
          </a:r>
          <a:r>
            <a:rPr lang="en-US" sz="2300" kern="1200" err="1"/>
            <a:t>dat</a:t>
          </a:r>
          <a:r>
            <a:rPr lang="en-US" sz="2300" kern="1200"/>
            <a:t> file for faster access by the search engine</a:t>
          </a:r>
        </a:p>
      </dsp:txBody>
      <dsp:txXfrm>
        <a:off x="0" y="2434910"/>
        <a:ext cx="3997842" cy="12165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588D9-BA4E-401D-A390-D673CF805B93}">
      <dsp:nvSpPr>
        <dsp:cNvPr id="0" name=""/>
        <dsp:cNvSpPr/>
      </dsp:nvSpPr>
      <dsp:spPr>
        <a:xfrm>
          <a:off x="0" y="895997"/>
          <a:ext cx="6364224" cy="165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669F77-47C9-4883-B7CF-BD44DB4B20D0}">
      <dsp:nvSpPr>
        <dsp:cNvPr id="0" name=""/>
        <dsp:cNvSpPr/>
      </dsp:nvSpPr>
      <dsp:spPr>
        <a:xfrm>
          <a:off x="500380" y="1268181"/>
          <a:ext cx="909782" cy="909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E65FFD-4910-45FA-96B8-A1988D1E872C}">
      <dsp:nvSpPr>
        <dsp:cNvPr id="0" name=""/>
        <dsp:cNvSpPr/>
      </dsp:nvSpPr>
      <dsp:spPr>
        <a:xfrm>
          <a:off x="1910542" y="895997"/>
          <a:ext cx="4453681" cy="16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64" tIns="175064" rIns="175064" bIns="175064" numCol="1" spcCol="1270" anchor="ctr" anchorCtr="0">
          <a:noAutofit/>
        </a:bodyPr>
        <a:lstStyle/>
        <a:p>
          <a:pPr marL="0" lvl="0" indent="0" algn="l" defTabSz="755650">
            <a:lnSpc>
              <a:spcPct val="90000"/>
            </a:lnSpc>
            <a:spcBef>
              <a:spcPct val="0"/>
            </a:spcBef>
            <a:spcAft>
              <a:spcPct val="35000"/>
            </a:spcAft>
            <a:buNone/>
          </a:pPr>
          <a:r>
            <a:rPr lang="en-IN" sz="1700" kern="1200"/>
            <a:t>An index data structure known as an inverted index stores a mapping between information, such as words or integers, and their places inside a single document or a collection of documents. </a:t>
          </a:r>
          <a:endParaRPr lang="en-US" sz="1700" kern="1200"/>
        </a:p>
      </dsp:txBody>
      <dsp:txXfrm>
        <a:off x="1910542" y="895997"/>
        <a:ext cx="4453681" cy="1654149"/>
      </dsp:txXfrm>
    </dsp:sp>
    <dsp:sp modelId="{27BE5538-0D6C-4812-BDB9-6A7EEC6C98E4}">
      <dsp:nvSpPr>
        <dsp:cNvPr id="0" name=""/>
        <dsp:cNvSpPr/>
      </dsp:nvSpPr>
      <dsp:spPr>
        <a:xfrm>
          <a:off x="0" y="2963684"/>
          <a:ext cx="6364224" cy="165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95F780-CAC1-42AA-9E64-1B93771A3558}">
      <dsp:nvSpPr>
        <dsp:cNvPr id="0" name=""/>
        <dsp:cNvSpPr/>
      </dsp:nvSpPr>
      <dsp:spPr>
        <a:xfrm>
          <a:off x="500380" y="3335868"/>
          <a:ext cx="909782" cy="9097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A25867-D64C-41AD-9950-C9B3AC89AC64}">
      <dsp:nvSpPr>
        <dsp:cNvPr id="0" name=""/>
        <dsp:cNvSpPr/>
      </dsp:nvSpPr>
      <dsp:spPr>
        <a:xfrm>
          <a:off x="1910542" y="2963684"/>
          <a:ext cx="4453681" cy="16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64" tIns="175064" rIns="175064" bIns="175064" numCol="1" spcCol="1270" anchor="ctr" anchorCtr="0">
          <a:noAutofit/>
        </a:bodyPr>
        <a:lstStyle/>
        <a:p>
          <a:pPr marL="0" lvl="0" indent="0" algn="l" defTabSz="755650">
            <a:lnSpc>
              <a:spcPct val="90000"/>
            </a:lnSpc>
            <a:spcBef>
              <a:spcPct val="0"/>
            </a:spcBef>
            <a:spcAft>
              <a:spcPct val="35000"/>
            </a:spcAft>
            <a:buNone/>
          </a:pPr>
          <a:r>
            <a:rPr lang="en-IN" sz="1700" kern="1200"/>
            <a:t>To put it simply, it's a data structure that looks like a </a:t>
          </a:r>
          <a:r>
            <a:rPr lang="en-IN" sz="1700" kern="1200" err="1"/>
            <a:t>hashmap</a:t>
          </a:r>
          <a:r>
            <a:rPr lang="en-IN" sz="1700" kern="1200"/>
            <a:t> that map words to its position in the documents.</a:t>
          </a:r>
          <a:endParaRPr lang="en-US" sz="1700" kern="1200"/>
        </a:p>
      </dsp:txBody>
      <dsp:txXfrm>
        <a:off x="1910542" y="2963684"/>
        <a:ext cx="4453681" cy="16541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08466-FA5A-48D3-8EA7-E285DBB85B29}">
      <dsp:nvSpPr>
        <dsp:cNvPr id="0" name=""/>
        <dsp:cNvSpPr/>
      </dsp:nvSpPr>
      <dsp:spPr>
        <a:xfrm>
          <a:off x="0" y="398324"/>
          <a:ext cx="7336850" cy="65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81BD1C-1F9F-44A2-B813-A85D80BAD7D2}">
      <dsp:nvSpPr>
        <dsp:cNvPr id="0" name=""/>
        <dsp:cNvSpPr/>
      </dsp:nvSpPr>
      <dsp:spPr>
        <a:xfrm>
          <a:off x="366842" y="14564"/>
          <a:ext cx="5135794"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121" tIns="0" rIns="194121" bIns="0" numCol="1" spcCol="1270" anchor="ctr" anchorCtr="0">
          <a:noAutofit/>
        </a:bodyPr>
        <a:lstStyle/>
        <a:p>
          <a:pPr marL="0" lvl="0" indent="0" algn="l" defTabSz="711200" rtl="0">
            <a:lnSpc>
              <a:spcPct val="90000"/>
            </a:lnSpc>
            <a:spcBef>
              <a:spcPct val="0"/>
            </a:spcBef>
            <a:spcAft>
              <a:spcPct val="35000"/>
            </a:spcAft>
            <a:buNone/>
          </a:pPr>
          <a:r>
            <a:rPr lang="en-US" sz="1600" kern="1200" dirty="0"/>
            <a:t>ANUREET KAUR –</a:t>
          </a:r>
          <a:r>
            <a:rPr lang="en-US" sz="1600" kern="1200" dirty="0">
              <a:latin typeface="Avenir Next LT Pro"/>
            </a:rPr>
            <a:t> Ranking Web Pages</a:t>
          </a:r>
          <a:endParaRPr lang="en-US" sz="1600" kern="1200" dirty="0"/>
        </a:p>
      </dsp:txBody>
      <dsp:txXfrm>
        <a:off x="404309" y="52031"/>
        <a:ext cx="5060860" cy="692586"/>
      </dsp:txXfrm>
    </dsp:sp>
    <dsp:sp modelId="{EC171515-88E6-4F3E-935A-7C2C066261C9}">
      <dsp:nvSpPr>
        <dsp:cNvPr id="0" name=""/>
        <dsp:cNvSpPr/>
      </dsp:nvSpPr>
      <dsp:spPr>
        <a:xfrm>
          <a:off x="0" y="1577684"/>
          <a:ext cx="7336850" cy="655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D19F20-102E-4775-93E8-B13A057A8CA4}">
      <dsp:nvSpPr>
        <dsp:cNvPr id="0" name=""/>
        <dsp:cNvSpPr/>
      </dsp:nvSpPr>
      <dsp:spPr>
        <a:xfrm>
          <a:off x="366842" y="1193924"/>
          <a:ext cx="5135794"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121" tIns="0" rIns="194121" bIns="0" numCol="1" spcCol="1270" anchor="ctr" anchorCtr="0">
          <a:noAutofit/>
        </a:bodyPr>
        <a:lstStyle/>
        <a:p>
          <a:pPr marL="0" lvl="0" indent="0" algn="l" defTabSz="711200" rtl="0">
            <a:lnSpc>
              <a:spcPct val="90000"/>
            </a:lnSpc>
            <a:spcBef>
              <a:spcPct val="0"/>
            </a:spcBef>
            <a:spcAft>
              <a:spcPct val="35000"/>
            </a:spcAft>
            <a:buNone/>
          </a:pPr>
          <a:r>
            <a:rPr lang="en-US" sz="1600" kern="1200" dirty="0"/>
            <a:t>SIMRAN ARORA –</a:t>
          </a:r>
          <a:r>
            <a:rPr lang="en-US" sz="1600" kern="1200" dirty="0">
              <a:latin typeface="Avenir Next LT Pro"/>
            </a:rPr>
            <a:t> Spell Checker</a:t>
          </a:r>
          <a:endParaRPr lang="en-US" sz="1600" kern="1200" dirty="0"/>
        </a:p>
      </dsp:txBody>
      <dsp:txXfrm>
        <a:off x="404309" y="1231391"/>
        <a:ext cx="5060860" cy="692586"/>
      </dsp:txXfrm>
    </dsp:sp>
    <dsp:sp modelId="{4E4C6B49-C8B5-42BE-BB4E-8D179FFF0CFE}">
      <dsp:nvSpPr>
        <dsp:cNvPr id="0" name=""/>
        <dsp:cNvSpPr/>
      </dsp:nvSpPr>
      <dsp:spPr>
        <a:xfrm>
          <a:off x="0" y="2757044"/>
          <a:ext cx="7336850" cy="655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8E0C71-9772-4BC8-BF99-3C577E33A558}">
      <dsp:nvSpPr>
        <dsp:cNvPr id="0" name=""/>
        <dsp:cNvSpPr/>
      </dsp:nvSpPr>
      <dsp:spPr>
        <a:xfrm>
          <a:off x="366842" y="2373284"/>
          <a:ext cx="5135794"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121" tIns="0" rIns="194121" bIns="0" numCol="1" spcCol="1270" anchor="ctr" anchorCtr="0">
          <a:noAutofit/>
        </a:bodyPr>
        <a:lstStyle/>
        <a:p>
          <a:pPr marL="0" lvl="0" indent="0" algn="l" defTabSz="711200" rtl="0">
            <a:lnSpc>
              <a:spcPct val="90000"/>
            </a:lnSpc>
            <a:spcBef>
              <a:spcPct val="0"/>
            </a:spcBef>
            <a:spcAft>
              <a:spcPct val="35000"/>
            </a:spcAft>
            <a:buNone/>
          </a:pPr>
          <a:r>
            <a:rPr lang="en-US" sz="1600" kern="1200" dirty="0"/>
            <a:t>HARMANJOT SINGH –</a:t>
          </a:r>
          <a:r>
            <a:rPr lang="en-US" sz="1600" kern="1200" dirty="0">
              <a:latin typeface="Avenir Next LT Pro"/>
            </a:rPr>
            <a:t> Finding Keywords using inverted index</a:t>
          </a:r>
          <a:endParaRPr lang="en-US" sz="1600" kern="1200" dirty="0"/>
        </a:p>
      </dsp:txBody>
      <dsp:txXfrm>
        <a:off x="404309" y="2410751"/>
        <a:ext cx="5060860" cy="692586"/>
      </dsp:txXfrm>
    </dsp:sp>
    <dsp:sp modelId="{8C49DD17-D3AD-49EC-AAED-F280F5906373}">
      <dsp:nvSpPr>
        <dsp:cNvPr id="0" name=""/>
        <dsp:cNvSpPr/>
      </dsp:nvSpPr>
      <dsp:spPr>
        <a:xfrm>
          <a:off x="0" y="3936404"/>
          <a:ext cx="7336850" cy="655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CFDA9D-5C36-424C-9D8A-58D9D32569FE}">
      <dsp:nvSpPr>
        <dsp:cNvPr id="0" name=""/>
        <dsp:cNvSpPr/>
      </dsp:nvSpPr>
      <dsp:spPr>
        <a:xfrm>
          <a:off x="366842" y="3552644"/>
          <a:ext cx="5135794" cy="767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121" tIns="0" rIns="194121" bIns="0" numCol="1" spcCol="1270" anchor="ctr" anchorCtr="0">
          <a:noAutofit/>
        </a:bodyPr>
        <a:lstStyle/>
        <a:p>
          <a:pPr marL="0" lvl="0" indent="0" algn="l" defTabSz="711200" rtl="0">
            <a:lnSpc>
              <a:spcPct val="90000"/>
            </a:lnSpc>
            <a:spcBef>
              <a:spcPct val="0"/>
            </a:spcBef>
            <a:spcAft>
              <a:spcPct val="35000"/>
            </a:spcAft>
            <a:buNone/>
          </a:pPr>
          <a:r>
            <a:rPr lang="en-US" sz="1600" kern="1200" dirty="0"/>
            <a:t>SUPARNO BHATTA –</a:t>
          </a:r>
          <a:r>
            <a:rPr lang="en-US" sz="1600" kern="1200" dirty="0">
              <a:latin typeface="Avenir Next LT Pro"/>
            </a:rPr>
            <a:t> Web Crawling &amp; Frequency Counting</a:t>
          </a:r>
          <a:endParaRPr lang="en-US" sz="1600" kern="1200" dirty="0"/>
        </a:p>
      </dsp:txBody>
      <dsp:txXfrm>
        <a:off x="404309" y="3590111"/>
        <a:ext cx="5060860" cy="692586"/>
      </dsp:txXfrm>
    </dsp:sp>
    <dsp:sp modelId="{30C3E9F6-C626-4722-B9FE-5AFCE3A14EB9}">
      <dsp:nvSpPr>
        <dsp:cNvPr id="0" name=""/>
        <dsp:cNvSpPr/>
      </dsp:nvSpPr>
      <dsp:spPr>
        <a:xfrm>
          <a:off x="0" y="5115764"/>
          <a:ext cx="7336850" cy="655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878C15-7D04-4B0E-9295-E48FE77C9440}">
      <dsp:nvSpPr>
        <dsp:cNvPr id="0" name=""/>
        <dsp:cNvSpPr/>
      </dsp:nvSpPr>
      <dsp:spPr>
        <a:xfrm>
          <a:off x="366842" y="4732004"/>
          <a:ext cx="5135794" cy="7675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121" tIns="0" rIns="194121" bIns="0" numCol="1" spcCol="1270" anchor="ctr" anchorCtr="0">
          <a:noAutofit/>
        </a:bodyPr>
        <a:lstStyle/>
        <a:p>
          <a:pPr marL="0" lvl="0" indent="0" algn="l" defTabSz="711200" rtl="0">
            <a:lnSpc>
              <a:spcPct val="90000"/>
            </a:lnSpc>
            <a:spcBef>
              <a:spcPct val="0"/>
            </a:spcBef>
            <a:spcAft>
              <a:spcPct val="35000"/>
            </a:spcAft>
            <a:buNone/>
          </a:pPr>
          <a:r>
            <a:rPr lang="en-US" sz="1600" kern="1200" dirty="0"/>
            <a:t>JAY MODI –</a:t>
          </a:r>
          <a:r>
            <a:rPr lang="en-US" sz="1600" kern="1200" dirty="0">
              <a:latin typeface="Avenir Next LT Pro"/>
            </a:rPr>
            <a:t> Finding patterns using Regex</a:t>
          </a:r>
          <a:endParaRPr lang="en-US" sz="1600" kern="1200" dirty="0"/>
        </a:p>
      </dsp:txBody>
      <dsp:txXfrm>
        <a:off x="404309" y="4769471"/>
        <a:ext cx="5060860" cy="69258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7/28/2022</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685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7/28/2022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1916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7/28/2022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9428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7/28/2022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01545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7/28/2022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277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7/28/2022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31468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7/28/2022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9886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7/28/2022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823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7/28/2022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4352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7/28/2022</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9743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7/28/2022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8245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7/28/2022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6626869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s://influencermarketinghub.com/what-is-se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influencermarketinghub.com/glossary/algorith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github.com/jaybmodi/SearchEngine.gi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loudflare.com/en-ca/learning/bots/what-is-a-web-crawler/" TargetMode="External"/><Relationship Id="rId2" Type="http://schemas.openxmlformats.org/officeDocument/2006/relationships/hyperlink" Target="https://en.wikipedia.org/wiki/Web_crawler" TargetMode="External"/><Relationship Id="rId1" Type="http://schemas.openxmlformats.org/officeDocument/2006/relationships/slideLayout" Target="../slideLayouts/slideLayout2.xml"/><Relationship Id="rId6" Type="http://schemas.openxmlformats.org/officeDocument/2006/relationships/hyperlink" Target="https://www.semrush.com/blog/pagerank/" TargetMode="External"/><Relationship Id="rId5" Type="http://schemas.openxmlformats.org/officeDocument/2006/relationships/hyperlink" Target="https://towardsdatascience.com/keyword-extraction-with-bert-724efca412ea" TargetMode="External"/><Relationship Id="rId4" Type="http://schemas.openxmlformats.org/officeDocument/2006/relationships/hyperlink" Target="https://medium.com/nerd-for-tech/keyword-extraction-applications-and-tools-193ff7758cc7"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arch Magnifying Glass clipart - Clipart World">
            <a:extLst>
              <a:ext uri="{FF2B5EF4-FFF2-40B4-BE49-F238E27FC236}">
                <a16:creationId xmlns:a16="http://schemas.microsoft.com/office/drawing/2014/main" id="{4F6ADD38-B5C0-6C87-70E1-9B6A8F058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405"/>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046" name="Freeform: Shape 1045">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1" name="Freeform: Shape 1047">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533E2A-24B7-5235-C036-F3E37FCDD047}"/>
              </a:ext>
            </a:extLst>
          </p:cNvPr>
          <p:cNvSpPr>
            <a:spLocks noGrp="1"/>
          </p:cNvSpPr>
          <p:nvPr>
            <p:ph type="ctrTitle"/>
          </p:nvPr>
        </p:nvSpPr>
        <p:spPr>
          <a:xfrm>
            <a:off x="462763" y="918175"/>
            <a:ext cx="4760590" cy="2266119"/>
          </a:xfrm>
        </p:spPr>
        <p:txBody>
          <a:bodyPr anchor="b">
            <a:normAutofit fontScale="90000"/>
          </a:bodyPr>
          <a:lstStyle/>
          <a:p>
            <a:r>
              <a:rPr lang="en-US" sz="5300" b="1">
                <a:solidFill>
                  <a:srgbClr val="002060"/>
                </a:solidFill>
              </a:rPr>
              <a:t>Advanced Computing Concepts</a:t>
            </a:r>
            <a:br>
              <a:rPr lang="en-US" sz="4800" b="1">
                <a:solidFill>
                  <a:srgbClr val="002060"/>
                </a:solidFill>
              </a:rPr>
            </a:br>
            <a:r>
              <a:rPr lang="en-US" sz="1600" b="1">
                <a:solidFill>
                  <a:srgbClr val="002060"/>
                </a:solidFill>
              </a:rPr>
              <a:t>COMP8547-1-R-2022S</a:t>
            </a:r>
          </a:p>
        </p:txBody>
      </p:sp>
      <p:sp>
        <p:nvSpPr>
          <p:cNvPr id="3" name="Subtitle 2">
            <a:extLst>
              <a:ext uri="{FF2B5EF4-FFF2-40B4-BE49-F238E27FC236}">
                <a16:creationId xmlns:a16="http://schemas.microsoft.com/office/drawing/2014/main" id="{AD832282-5E2F-632D-C79E-4D4068974B6B}"/>
              </a:ext>
            </a:extLst>
          </p:cNvPr>
          <p:cNvSpPr>
            <a:spLocks noGrp="1"/>
          </p:cNvSpPr>
          <p:nvPr>
            <p:ph type="subTitle" idx="1"/>
          </p:nvPr>
        </p:nvSpPr>
        <p:spPr>
          <a:xfrm>
            <a:off x="462763" y="5335732"/>
            <a:ext cx="4023359" cy="604093"/>
          </a:xfrm>
        </p:spPr>
        <p:txBody>
          <a:bodyPr>
            <a:normAutofit/>
          </a:bodyPr>
          <a:lstStyle/>
          <a:p>
            <a:r>
              <a:rPr lang="en-US" sz="2000" b="1">
                <a:solidFill>
                  <a:srgbClr val="002060"/>
                </a:solidFill>
              </a:rPr>
              <a:t>Professor: Dr. Mahdi </a:t>
            </a:r>
            <a:r>
              <a:rPr lang="en-US" sz="2000" b="1" err="1">
                <a:solidFill>
                  <a:srgbClr val="002060"/>
                </a:solidFill>
              </a:rPr>
              <a:t>Firoozjaei</a:t>
            </a:r>
            <a:endParaRPr lang="en-US" sz="2000" b="1">
              <a:solidFill>
                <a:srgbClr val="002060"/>
              </a:solidFill>
            </a:endParaRPr>
          </a:p>
        </p:txBody>
      </p:sp>
      <p:sp>
        <p:nvSpPr>
          <p:cNvPr id="1050" name="Rectangle 10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2" name="Rectangle 10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Subtitle 2">
            <a:extLst>
              <a:ext uri="{FF2B5EF4-FFF2-40B4-BE49-F238E27FC236}">
                <a16:creationId xmlns:a16="http://schemas.microsoft.com/office/drawing/2014/main" id="{C0ED51CE-4570-28D1-1499-109FE9326FE6}"/>
              </a:ext>
            </a:extLst>
          </p:cNvPr>
          <p:cNvSpPr txBox="1">
            <a:spLocks/>
          </p:cNvSpPr>
          <p:nvPr/>
        </p:nvSpPr>
        <p:spPr>
          <a:xfrm>
            <a:off x="462764" y="3673706"/>
            <a:ext cx="5374366" cy="60409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a:solidFill>
                  <a:srgbClr val="002060"/>
                </a:solidFill>
              </a:rPr>
              <a:t>FINAL PROJECT:</a:t>
            </a:r>
            <a:r>
              <a:rPr lang="en-US" sz="1400" b="1">
                <a:solidFill>
                  <a:srgbClr val="FF0000"/>
                </a:solidFill>
              </a:rPr>
              <a:t> DISCOVERY SEARCH ENGINE</a:t>
            </a:r>
            <a:endParaRPr lang="en-US" sz="1800" b="1">
              <a:solidFill>
                <a:srgbClr val="FF0000"/>
              </a:solidFill>
            </a:endParaRPr>
          </a:p>
        </p:txBody>
      </p:sp>
    </p:spTree>
    <p:extLst>
      <p:ext uri="{BB962C8B-B14F-4D97-AF65-F5344CB8AC3E}">
        <p14:creationId xmlns:p14="http://schemas.microsoft.com/office/powerpoint/2010/main" val="323031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33" name="Rectangle 3122">
            <a:extLst>
              <a:ext uri="{FF2B5EF4-FFF2-40B4-BE49-F238E27FC236}">
                <a16:creationId xmlns:a16="http://schemas.microsoft.com/office/drawing/2014/main" id="{0C2F8F76-4F55-4ED5-AC3D-1714C449C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Keyword Extraction Applications and Tools | by Rachit Singh | Nerd For Tech  | Medium">
            <a:extLst>
              <a:ext uri="{FF2B5EF4-FFF2-40B4-BE49-F238E27FC236}">
                <a16:creationId xmlns:a16="http://schemas.microsoft.com/office/drawing/2014/main" id="{7A52142C-382D-9C47-4A55-86699261E74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939" r="13014" b="-1"/>
          <a:stretch/>
        </p:blipFill>
        <p:spPr bwMode="auto">
          <a:xfrm>
            <a:off x="409576" y="633619"/>
            <a:ext cx="6648449" cy="5495925"/>
          </a:xfrm>
          <a:prstGeom prst="rect">
            <a:avLst/>
          </a:prstGeom>
          <a:noFill/>
          <a:extLst>
            <a:ext uri="{909E8E84-426E-40DD-AFC4-6F175D3DCCD1}">
              <a14:hiddenFill xmlns:a14="http://schemas.microsoft.com/office/drawing/2010/main">
                <a:solidFill>
                  <a:srgbClr val="FFFFFF"/>
                </a:solidFill>
              </a14:hiddenFill>
            </a:ext>
          </a:extLst>
        </p:spPr>
      </p:pic>
      <p:sp useBgFill="1">
        <p:nvSpPr>
          <p:cNvPr id="3134" name="Rectangle 312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ABAD26-12E7-9A32-4835-30A2DA1F76EA}"/>
              </a:ext>
            </a:extLst>
          </p:cNvPr>
          <p:cNvSpPr>
            <a:spLocks noGrp="1"/>
          </p:cNvSpPr>
          <p:nvPr>
            <p:ph type="title"/>
          </p:nvPr>
        </p:nvSpPr>
        <p:spPr>
          <a:xfrm>
            <a:off x="7938533" y="978619"/>
            <a:ext cx="3404594" cy="1106424"/>
          </a:xfrm>
        </p:spPr>
        <p:txBody>
          <a:bodyPr vert="horz" lIns="91440" tIns="45720" rIns="91440" bIns="45720" rtlCol="0" anchor="ctr">
            <a:normAutofit fontScale="90000"/>
          </a:bodyPr>
          <a:lstStyle/>
          <a:p>
            <a:r>
              <a:rPr lang="en-US" b="1"/>
              <a:t>Spell Checker </a:t>
            </a:r>
            <a:r>
              <a:rPr lang="en-US" sz="1600" b="1"/>
              <a:t>using Keyword Extraction</a:t>
            </a:r>
            <a:endParaRPr lang="en-US" b="1"/>
          </a:p>
        </p:txBody>
      </p:sp>
      <p:sp>
        <p:nvSpPr>
          <p:cNvPr id="3135" name="Rectangle 312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36" name="Rectangle 3128">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122470"/>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itle 1">
            <a:extLst>
              <a:ext uri="{FF2B5EF4-FFF2-40B4-BE49-F238E27FC236}">
                <a16:creationId xmlns:a16="http://schemas.microsoft.com/office/drawing/2014/main" id="{F2B64517-F640-7EF2-4A3F-6126B752DFF7}"/>
              </a:ext>
            </a:extLst>
          </p:cNvPr>
          <p:cNvSpPr txBox="1">
            <a:spLocks/>
          </p:cNvSpPr>
          <p:nvPr/>
        </p:nvSpPr>
        <p:spPr>
          <a:xfrm>
            <a:off x="7661709" y="2915492"/>
            <a:ext cx="3946358" cy="1848322"/>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lnSpc>
                <a:spcPct val="110000"/>
              </a:lnSpc>
              <a:spcAft>
                <a:spcPts val="600"/>
              </a:spcAft>
            </a:pPr>
            <a:r>
              <a:rPr lang="en-US" sz="2000">
                <a:latin typeface="+mn-lt"/>
                <a:ea typeface="+mn-ea"/>
                <a:cs typeface="+mn-cs"/>
              </a:rPr>
              <a:t>This feature extracts words from the text files omitting any special characters and irrespective of the case sensitive, followed by storing in a hash map</a:t>
            </a:r>
          </a:p>
        </p:txBody>
      </p:sp>
    </p:spTree>
    <p:extLst>
      <p:ext uri="{BB962C8B-B14F-4D97-AF65-F5344CB8AC3E}">
        <p14:creationId xmlns:p14="http://schemas.microsoft.com/office/powerpoint/2010/main" val="91812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1" name="Rectangle 4102">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5FB59C5C-AAB1-A8CA-9F7E-EBF8BF92A0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23" r="6621"/>
          <a:stretch/>
        </p:blipFill>
        <p:spPr bwMode="auto">
          <a:xfrm>
            <a:off x="0" y="10"/>
            <a:ext cx="7793319" cy="6857990"/>
          </a:xfrm>
          <a:prstGeom prst="rect">
            <a:avLst/>
          </a:prstGeom>
          <a:noFill/>
          <a:extLst>
            <a:ext uri="{909E8E84-426E-40DD-AFC4-6F175D3DCCD1}">
              <a14:hiddenFill xmlns:a14="http://schemas.microsoft.com/office/drawing/2010/main">
                <a:solidFill>
                  <a:srgbClr val="FFFFFF"/>
                </a:solidFill>
              </a14:hiddenFill>
            </a:ext>
          </a:extLst>
        </p:spPr>
      </p:pic>
      <p:sp>
        <p:nvSpPr>
          <p:cNvPr id="4112" name="Rectangle 4104">
            <a:extLst>
              <a:ext uri="{FF2B5EF4-FFF2-40B4-BE49-F238E27FC236}">
                <a16:creationId xmlns:a16="http://schemas.microsoft.com/office/drawing/2014/main" id="{4F981527-1C7E-4847-B180-945BFB1A8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3101D-17CD-D4DA-58EE-15BBE55EE592}"/>
              </a:ext>
            </a:extLst>
          </p:cNvPr>
          <p:cNvSpPr>
            <a:spLocks noGrp="1"/>
          </p:cNvSpPr>
          <p:nvPr>
            <p:ph type="title"/>
          </p:nvPr>
        </p:nvSpPr>
        <p:spPr>
          <a:xfrm>
            <a:off x="8179497" y="1121079"/>
            <a:ext cx="3870542" cy="1164921"/>
          </a:xfrm>
        </p:spPr>
        <p:txBody>
          <a:bodyPr anchor="b">
            <a:noAutofit/>
          </a:bodyPr>
          <a:lstStyle/>
          <a:p>
            <a:r>
              <a:rPr lang="en-US" sz="2800" b="1"/>
              <a:t>How does </a:t>
            </a:r>
            <a:r>
              <a:rPr lang="en-US" sz="2800" b="1">
                <a:solidFill>
                  <a:srgbClr val="FF0000"/>
                </a:solidFill>
              </a:rPr>
              <a:t>KEYWORD EXTRACTION </a:t>
            </a:r>
            <a:r>
              <a:rPr lang="en-US" sz="2800" b="1"/>
              <a:t>work?</a:t>
            </a:r>
          </a:p>
        </p:txBody>
      </p:sp>
      <p:sp>
        <p:nvSpPr>
          <p:cNvPr id="4113" name="Rectangle 410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14" name="Rectangle 410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E525FBB1-F3BE-8AF6-5276-05DBBD90E403}"/>
              </a:ext>
            </a:extLst>
          </p:cNvPr>
          <p:cNvGraphicFramePr>
            <a:graphicFrameLocks noGrp="1"/>
          </p:cNvGraphicFramePr>
          <p:nvPr>
            <p:ph idx="1"/>
            <p:extLst>
              <p:ext uri="{D42A27DB-BD31-4B8C-83A1-F6EECF244321}">
                <p14:modId xmlns:p14="http://schemas.microsoft.com/office/powerpoint/2010/main" val="3746055202"/>
              </p:ext>
            </p:extLst>
          </p:nvPr>
        </p:nvGraphicFramePr>
        <p:xfrm>
          <a:off x="8130363" y="2727198"/>
          <a:ext cx="3997842" cy="3653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868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Freeform: Shape 4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91B88E-86CE-8D24-13D1-F338BA5C438C}"/>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b="1"/>
              <a:t>Inverted Index</a:t>
            </a:r>
          </a:p>
        </p:txBody>
      </p:sp>
      <p:sp>
        <p:nvSpPr>
          <p:cNvPr id="45" name="Rectangle 4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itle 1">
            <a:extLst>
              <a:ext uri="{FF2B5EF4-FFF2-40B4-BE49-F238E27FC236}">
                <a16:creationId xmlns:a16="http://schemas.microsoft.com/office/drawing/2014/main" id="{136439E2-A7C2-BE75-D08A-69E1F9433BF8}"/>
              </a:ext>
            </a:extLst>
          </p:cNvPr>
          <p:cNvSpPr txBox="1">
            <a:spLocks/>
          </p:cNvSpPr>
          <p:nvPr/>
        </p:nvSpPr>
        <p:spPr>
          <a:xfrm>
            <a:off x="411479" y="2716472"/>
            <a:ext cx="4498848" cy="35844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lnSpc>
                <a:spcPct val="110000"/>
              </a:lnSpc>
              <a:spcAft>
                <a:spcPts val="600"/>
              </a:spcAft>
            </a:pPr>
            <a:endParaRPr lang="en-US" sz="3200">
              <a:latin typeface="+mn-lt"/>
              <a:ea typeface="+mn-ea"/>
              <a:cs typeface="+mn-cs"/>
            </a:endParaRPr>
          </a:p>
        </p:txBody>
      </p:sp>
      <p:graphicFrame>
        <p:nvGraphicFramePr>
          <p:cNvPr id="49" name="TextBox 8">
            <a:extLst>
              <a:ext uri="{FF2B5EF4-FFF2-40B4-BE49-F238E27FC236}">
                <a16:creationId xmlns:a16="http://schemas.microsoft.com/office/drawing/2014/main" id="{6B0FAD6E-569A-7E1F-7DE0-595208EADBA4}"/>
              </a:ext>
            </a:extLst>
          </p:cNvPr>
          <p:cNvGraphicFramePr/>
          <p:nvPr>
            <p:extLst>
              <p:ext uri="{D42A27DB-BD31-4B8C-83A1-F6EECF244321}">
                <p14:modId xmlns:p14="http://schemas.microsoft.com/office/powerpoint/2010/main" val="61061079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681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5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91B88E-86CE-8D24-13D1-F338BA5C438C}"/>
              </a:ext>
            </a:extLst>
          </p:cNvPr>
          <p:cNvSpPr>
            <a:spLocks noGrp="1"/>
          </p:cNvSpPr>
          <p:nvPr>
            <p:ph type="title"/>
          </p:nvPr>
        </p:nvSpPr>
        <p:spPr>
          <a:xfrm>
            <a:off x="841246" y="978619"/>
            <a:ext cx="5991244" cy="1106424"/>
          </a:xfrm>
        </p:spPr>
        <p:txBody>
          <a:bodyPr vert="horz" lIns="91440" tIns="45720" rIns="91440" bIns="45720" rtlCol="0" anchor="ctr">
            <a:normAutofit/>
          </a:bodyPr>
          <a:lstStyle/>
          <a:p>
            <a:r>
              <a:rPr lang="en-US" sz="3200" b="1"/>
              <a:t>Advantages : Inverted Index</a:t>
            </a:r>
          </a:p>
        </p:txBody>
      </p:sp>
      <p:sp>
        <p:nvSpPr>
          <p:cNvPr id="55" name="Rectangle 5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3C8FE10-D669-8417-4AF4-97E8B8754026}"/>
              </a:ext>
            </a:extLst>
          </p:cNvPr>
          <p:cNvSpPr txBox="1"/>
          <p:nvPr/>
        </p:nvSpPr>
        <p:spPr>
          <a:xfrm>
            <a:off x="841248" y="2252870"/>
            <a:ext cx="5993892" cy="3560251"/>
          </a:xfrm>
          <a:prstGeom prst="rect">
            <a:avLst/>
          </a:prstGeom>
        </p:spPr>
        <p:txBody>
          <a:bodyPr vert="horz" lIns="91440" tIns="45720" rIns="91440" bIns="45720" rtlCol="0" anchor="t">
            <a:normAutofit/>
          </a:bodyPr>
          <a:lstStyle/>
          <a:p>
            <a:pPr marL="342900" indent="-228600">
              <a:lnSpc>
                <a:spcPct val="110000"/>
              </a:lnSpc>
              <a:spcAft>
                <a:spcPts val="600"/>
              </a:spcAft>
              <a:buFont typeface="Arial" panose="020B0604020202020204" pitchFamily="34" charset="0"/>
              <a:buChar char="•"/>
            </a:pPr>
            <a:r>
              <a:rPr lang="en-US"/>
              <a:t>The purpose of the inverted index is to enable fast full text searches at the cost of more processing when a document is added to the database</a:t>
            </a:r>
          </a:p>
          <a:p>
            <a:pPr marL="342900" indent="-228600">
              <a:lnSpc>
                <a:spcPct val="110000"/>
              </a:lnSpc>
              <a:spcAft>
                <a:spcPts val="600"/>
              </a:spcAft>
              <a:buFont typeface="Arial" panose="020B0604020202020204" pitchFamily="34" charset="0"/>
              <a:buChar char="•"/>
            </a:pPr>
            <a:r>
              <a:rPr lang="en-US"/>
              <a:t>It is east to development</a:t>
            </a:r>
          </a:p>
          <a:p>
            <a:pPr marL="342900" indent="-228600">
              <a:lnSpc>
                <a:spcPct val="110000"/>
              </a:lnSpc>
              <a:spcAft>
                <a:spcPts val="600"/>
              </a:spcAft>
              <a:buFont typeface="Arial" panose="020B0604020202020204" pitchFamily="34" charset="0"/>
              <a:buChar char="•"/>
            </a:pPr>
            <a:r>
              <a:rPr lang="en-US"/>
              <a:t>It is the most widely used data structure in document retrieval systems on a large scale , for example : in search engines</a:t>
            </a:r>
          </a:p>
        </p:txBody>
      </p:sp>
      <p:pic>
        <p:nvPicPr>
          <p:cNvPr id="37" name="Graphic 36" descr="Cursor">
            <a:extLst>
              <a:ext uri="{FF2B5EF4-FFF2-40B4-BE49-F238E27FC236}">
                <a16:creationId xmlns:a16="http://schemas.microsoft.com/office/drawing/2014/main" id="{601FF56D-2B9F-3957-DB53-45B76B87BE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2400750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B2C212-D983-C08F-AF19-E528FEE9DEA8}"/>
              </a:ext>
            </a:extLst>
          </p:cNvPr>
          <p:cNvSpPr>
            <a:spLocks noGrp="1"/>
          </p:cNvSpPr>
          <p:nvPr>
            <p:ph type="title"/>
          </p:nvPr>
        </p:nvSpPr>
        <p:spPr>
          <a:xfrm>
            <a:off x="841248" y="503132"/>
            <a:ext cx="10509504" cy="1974892"/>
          </a:xfrm>
        </p:spPr>
        <p:txBody>
          <a:bodyPr anchor="b">
            <a:normAutofit/>
          </a:bodyPr>
          <a:lstStyle/>
          <a:p>
            <a:r>
              <a:rPr lang="en-US" sz="5400"/>
              <a:t>Disadvantages : Inverted Index</a:t>
            </a:r>
            <a:endParaRPr lang="en-IN" sz="5400"/>
          </a:p>
        </p:txBody>
      </p:sp>
      <p:sp>
        <p:nvSpPr>
          <p:cNvPr id="15"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C6E3BD3-EE14-7DFD-017F-869B3AADC775}"/>
              </a:ext>
            </a:extLst>
          </p:cNvPr>
          <p:cNvSpPr>
            <a:spLocks noGrp="1"/>
          </p:cNvSpPr>
          <p:nvPr>
            <p:ph idx="1"/>
          </p:nvPr>
        </p:nvSpPr>
        <p:spPr>
          <a:xfrm>
            <a:off x="841248" y="3328416"/>
            <a:ext cx="10509504" cy="2715768"/>
          </a:xfrm>
        </p:spPr>
        <p:txBody>
          <a:bodyPr>
            <a:normAutofit/>
          </a:bodyPr>
          <a:lstStyle/>
          <a:p>
            <a:pPr marL="0" indent="0">
              <a:buNone/>
            </a:pPr>
            <a:r>
              <a:rPr lang="en-US" sz="2000">
                <a:effectLst/>
                <a:latin typeface="Segoe UI" panose="020B0502040204020203" pitchFamily="34" charset="0"/>
              </a:rPr>
              <a:t>Large storage overhead and high maintenance costs on update, delete and insert.</a:t>
            </a:r>
          </a:p>
          <a:p>
            <a:pPr marL="0" indent="0">
              <a:buNone/>
            </a:pPr>
            <a:endParaRPr lang="en-IN" sz="2000"/>
          </a:p>
        </p:txBody>
      </p:sp>
    </p:spTree>
    <p:extLst>
      <p:ext uri="{BB962C8B-B14F-4D97-AF65-F5344CB8AC3E}">
        <p14:creationId xmlns:p14="http://schemas.microsoft.com/office/powerpoint/2010/main" val="2169097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1B88E-86CE-8D24-13D1-F338BA5C438C}"/>
              </a:ext>
            </a:extLst>
          </p:cNvPr>
          <p:cNvSpPr>
            <a:spLocks noGrp="1"/>
          </p:cNvSpPr>
          <p:nvPr>
            <p:ph type="title"/>
          </p:nvPr>
        </p:nvSpPr>
        <p:spPr>
          <a:xfrm>
            <a:off x="411480" y="987552"/>
            <a:ext cx="4896572" cy="1088136"/>
          </a:xfrm>
        </p:spPr>
        <p:txBody>
          <a:bodyPr vert="horz" lIns="91440" tIns="45720" rIns="91440" bIns="45720" rtlCol="0" anchor="b">
            <a:normAutofit/>
          </a:bodyPr>
          <a:lstStyle/>
          <a:p>
            <a:r>
              <a:rPr lang="en-US" b="1"/>
              <a:t>Frequency Counter</a:t>
            </a:r>
          </a:p>
        </p:txBody>
      </p:sp>
      <p:sp>
        <p:nvSpPr>
          <p:cNvPr id="32" name="Rectangle 26">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28">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itle 1">
            <a:extLst>
              <a:ext uri="{FF2B5EF4-FFF2-40B4-BE49-F238E27FC236}">
                <a16:creationId xmlns:a16="http://schemas.microsoft.com/office/drawing/2014/main" id="{136439E2-A7C2-BE75-D08A-69E1F9433BF8}"/>
              </a:ext>
            </a:extLst>
          </p:cNvPr>
          <p:cNvSpPr txBox="1">
            <a:spLocks/>
          </p:cNvSpPr>
          <p:nvPr/>
        </p:nvSpPr>
        <p:spPr>
          <a:xfrm>
            <a:off x="411479" y="2688336"/>
            <a:ext cx="4848956" cy="358444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ct val="110000"/>
              </a:lnSpc>
              <a:spcAft>
                <a:spcPts val="600"/>
              </a:spcAft>
            </a:pPr>
            <a:r>
              <a:rPr lang="en-US" sz="1600" b="1" dirty="0">
                <a:ea typeface="+mj-lt"/>
                <a:cs typeface="+mj-lt"/>
              </a:rPr>
              <a:t>Keyword frequency, </a:t>
            </a:r>
            <a:r>
              <a:rPr lang="en-US" sz="1600" dirty="0">
                <a:ea typeface="+mj-lt"/>
                <a:cs typeface="+mj-lt"/>
              </a:rPr>
              <a:t>which is also called keyword density, refers to </a:t>
            </a:r>
            <a:r>
              <a:rPr lang="en-US" sz="1600" b="0" i="0" dirty="0">
                <a:effectLst/>
                <a:ea typeface="+mj-lt"/>
                <a:cs typeface="+mj-lt"/>
              </a:rPr>
              <a:t>the </a:t>
            </a:r>
            <a:r>
              <a:rPr lang="en-US" sz="1600" dirty="0">
                <a:ea typeface="+mj-lt"/>
                <a:cs typeface="+mj-lt"/>
              </a:rPr>
              <a:t>number of times a search term appears on a piece </a:t>
            </a:r>
            <a:r>
              <a:rPr lang="en-US" sz="1600" b="0" i="0" dirty="0">
                <a:effectLst/>
                <a:ea typeface="+mj-lt"/>
                <a:cs typeface="+mj-lt"/>
              </a:rPr>
              <a:t>of </a:t>
            </a:r>
            <a:r>
              <a:rPr lang="en-US" sz="1600" dirty="0">
                <a:ea typeface="+mj-lt"/>
                <a:cs typeface="+mj-lt"/>
              </a:rPr>
              <a:t>content</a:t>
            </a:r>
            <a:r>
              <a:rPr lang="en-US" sz="1600" b="0" i="0" dirty="0">
                <a:effectLst/>
                <a:ea typeface="+mj-lt"/>
                <a:cs typeface="+mj-lt"/>
              </a:rPr>
              <a:t>.</a:t>
            </a:r>
            <a:endParaRPr lang="en-US" sz="1600" dirty="0">
              <a:ea typeface="+mj-lt"/>
              <a:cs typeface="+mj-lt"/>
            </a:endParaRPr>
          </a:p>
          <a:p>
            <a:pPr>
              <a:lnSpc>
                <a:spcPct val="110000"/>
              </a:lnSpc>
              <a:spcAft>
                <a:spcPts val="600"/>
              </a:spcAft>
            </a:pPr>
            <a:r>
              <a:rPr lang="en-US" sz="1600" dirty="0">
                <a:ea typeface="+mj-lt"/>
                <a:cs typeface="+mj-lt"/>
              </a:rPr>
              <a:t>Finding the right keyword balance is an important part of your </a:t>
            </a:r>
            <a:r>
              <a:rPr lang="en-US" sz="1600" dirty="0">
                <a:ea typeface="+mj-lt"/>
                <a:cs typeface="+mj-lt"/>
                <a:hlinkClick r:id="rId2"/>
              </a:rPr>
              <a:t>search engine optimization</a:t>
            </a:r>
            <a:r>
              <a:rPr lang="en-US" sz="1600" dirty="0">
                <a:ea typeface="+mj-lt"/>
                <a:cs typeface="+mj-lt"/>
              </a:rPr>
              <a:t> strategy. </a:t>
            </a:r>
            <a:endParaRPr lang="en-US" sz="1600">
              <a:ea typeface="+mj-lt"/>
              <a:cs typeface="+mj-lt"/>
            </a:endParaRPr>
          </a:p>
          <a:p>
            <a:pPr>
              <a:lnSpc>
                <a:spcPct val="110000"/>
              </a:lnSpc>
              <a:spcAft>
                <a:spcPts val="600"/>
              </a:spcAft>
            </a:pPr>
            <a:r>
              <a:rPr lang="en-US" sz="1600" dirty="0">
                <a:ea typeface="+mj-lt"/>
                <a:cs typeface="+mj-lt"/>
              </a:rPr>
              <a:t>If your content doesn’t have enough keywords, you might have trouble ranking on search engine results pages, especially when you’re using competitive keywords. </a:t>
            </a:r>
            <a:endParaRPr lang="en-US" sz="1600">
              <a:ea typeface="+mj-lt"/>
              <a:cs typeface="+mj-lt"/>
            </a:endParaRPr>
          </a:p>
          <a:p>
            <a:pPr>
              <a:lnSpc>
                <a:spcPct val="110000"/>
              </a:lnSpc>
              <a:spcAft>
                <a:spcPts val="600"/>
              </a:spcAft>
            </a:pPr>
            <a:r>
              <a:rPr lang="en-US" sz="1600" dirty="0">
                <a:ea typeface="+mj-lt"/>
                <a:cs typeface="+mj-lt"/>
              </a:rPr>
              <a:t>On the other hand, if your content contains too many keywords, it might get you in trouble </a:t>
            </a:r>
            <a:endParaRPr lang="en-US" sz="1600"/>
          </a:p>
          <a:p>
            <a:pPr>
              <a:lnSpc>
                <a:spcPct val="110000"/>
              </a:lnSpc>
              <a:spcAft>
                <a:spcPts val="600"/>
              </a:spcAft>
            </a:pPr>
            <a:endParaRPr lang="en-US" sz="1600" dirty="0">
              <a:solidFill>
                <a:srgbClr val="000000"/>
              </a:solidFill>
              <a:latin typeface="Avenir Next LT Pro (Body)"/>
              <a:ea typeface="+mn-ea"/>
              <a:cs typeface="+mn-cs"/>
            </a:endParaRPr>
          </a:p>
          <a:p>
            <a:pPr>
              <a:lnSpc>
                <a:spcPct val="110000"/>
              </a:lnSpc>
              <a:spcAft>
                <a:spcPts val="600"/>
              </a:spcAft>
            </a:pPr>
            <a:endParaRPr lang="en-US" sz="1600" dirty="0">
              <a:solidFill>
                <a:srgbClr val="33323D"/>
              </a:solidFill>
              <a:latin typeface="Avenir Next LT Pro (Body)"/>
              <a:ea typeface="+mn-ea"/>
              <a:cs typeface="+mn-cs"/>
            </a:endParaRPr>
          </a:p>
          <a:p>
            <a:pPr>
              <a:lnSpc>
                <a:spcPct val="110000"/>
              </a:lnSpc>
              <a:spcAft>
                <a:spcPts val="600"/>
              </a:spcAft>
            </a:pPr>
            <a:endParaRPr lang="en-US" sz="1600" dirty="0">
              <a:latin typeface="Avenir Next LT Pro (Body)"/>
              <a:ea typeface="+mn-ea"/>
              <a:cs typeface="+mn-cs"/>
            </a:endParaRPr>
          </a:p>
        </p:txBody>
      </p:sp>
      <p:pic>
        <p:nvPicPr>
          <p:cNvPr id="5" name="Picture 4" descr="White letters in 3D form">
            <a:extLst>
              <a:ext uri="{FF2B5EF4-FFF2-40B4-BE49-F238E27FC236}">
                <a16:creationId xmlns:a16="http://schemas.microsoft.com/office/drawing/2014/main" id="{7F2ED795-3D6B-7A93-4E37-3515CD68418D}"/>
              </a:ext>
            </a:extLst>
          </p:cNvPr>
          <p:cNvPicPr>
            <a:picLocks noChangeAspect="1"/>
          </p:cNvPicPr>
          <p:nvPr/>
        </p:nvPicPr>
        <p:blipFill rotWithShape="1">
          <a:blip r:embed="rId3"/>
          <a:srcRect l="14491" r="14490" b="-1"/>
          <a:stretch/>
        </p:blipFill>
        <p:spPr>
          <a:xfrm>
            <a:off x="5363136"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27816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AB30-D5C4-5D78-D72D-71019DDDED40}"/>
              </a:ext>
            </a:extLst>
          </p:cNvPr>
          <p:cNvSpPr>
            <a:spLocks noGrp="1"/>
          </p:cNvSpPr>
          <p:nvPr>
            <p:ph type="title"/>
          </p:nvPr>
        </p:nvSpPr>
        <p:spPr/>
        <p:txBody>
          <a:bodyPr/>
          <a:lstStyle/>
          <a:p>
            <a:r>
              <a:rPr lang="en-US" dirty="0">
                <a:ea typeface="+mj-lt"/>
                <a:cs typeface="+mj-lt"/>
              </a:rPr>
              <a:t>Why count the frequency keyword use?</a:t>
            </a:r>
            <a:endParaRPr lang="en-US" dirty="0"/>
          </a:p>
        </p:txBody>
      </p:sp>
      <p:sp>
        <p:nvSpPr>
          <p:cNvPr id="3" name="Content Placeholder 2">
            <a:extLst>
              <a:ext uri="{FF2B5EF4-FFF2-40B4-BE49-F238E27FC236}">
                <a16:creationId xmlns:a16="http://schemas.microsoft.com/office/drawing/2014/main" id="{38089AD7-CAF3-ED44-22D9-590750591BB0}"/>
              </a:ext>
            </a:extLst>
          </p:cNvPr>
          <p:cNvSpPr>
            <a:spLocks noGrp="1"/>
          </p:cNvSpPr>
          <p:nvPr>
            <p:ph idx="1"/>
          </p:nvPr>
        </p:nvSpPr>
        <p:spPr>
          <a:xfrm>
            <a:off x="415352" y="2478024"/>
            <a:ext cx="11499911" cy="3694176"/>
          </a:xfrm>
        </p:spPr>
        <p:txBody>
          <a:bodyPr vert="horz" lIns="91440" tIns="45720" rIns="91440" bIns="45720" rtlCol="0" anchor="t">
            <a:normAutofit lnSpcReduction="10000"/>
          </a:bodyPr>
          <a:lstStyle/>
          <a:p>
            <a:r>
              <a:rPr lang="en-US" dirty="0">
                <a:ea typeface="+mn-lt"/>
                <a:cs typeface="+mn-lt"/>
              </a:rPr>
              <a:t> The simple answer is you want to make sure you’re not creating spammy content which is stuffed full of keywords. Keyword stuffing can have a heavy impact on your SEO efforts. </a:t>
            </a:r>
          </a:p>
          <a:p>
            <a:pPr marL="0" indent="0">
              <a:buNone/>
            </a:pPr>
            <a:r>
              <a:rPr lang="en-US" dirty="0">
                <a:ea typeface="+mn-lt"/>
                <a:cs typeface="+mn-lt"/>
              </a:rPr>
              <a:t>The dangers of keyword stuffing include:</a:t>
            </a:r>
            <a:endParaRPr lang="en-US"/>
          </a:p>
          <a:p>
            <a:r>
              <a:rPr lang="en-US" dirty="0">
                <a:ea typeface="+mn-lt"/>
                <a:cs typeface="+mn-lt"/>
              </a:rPr>
              <a:t>It can cause Google to hit you with a penalty.</a:t>
            </a:r>
          </a:p>
          <a:p>
            <a:r>
              <a:rPr lang="en-US" dirty="0">
                <a:ea typeface="+mn-lt"/>
                <a:cs typeface="+mn-lt"/>
              </a:rPr>
              <a:t>It can cause problems with your site dropping in rankings.</a:t>
            </a:r>
          </a:p>
          <a:p>
            <a:r>
              <a:rPr lang="en-US" dirty="0">
                <a:ea typeface="+mn-lt"/>
                <a:cs typeface="+mn-lt"/>
              </a:rPr>
              <a:t>It can cause you to lose visitors from spammy looking content.</a:t>
            </a:r>
            <a:endParaRPr lang="en-US" dirty="0"/>
          </a:p>
          <a:p>
            <a:endParaRPr lang="en-US" dirty="0"/>
          </a:p>
        </p:txBody>
      </p:sp>
    </p:spTree>
    <p:extLst>
      <p:ext uri="{BB962C8B-B14F-4D97-AF65-F5344CB8AC3E}">
        <p14:creationId xmlns:p14="http://schemas.microsoft.com/office/powerpoint/2010/main" val="322803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9B45-B5B0-C88D-0FEB-AD8CCE4AFBB5}"/>
              </a:ext>
            </a:extLst>
          </p:cNvPr>
          <p:cNvSpPr>
            <a:spLocks noGrp="1"/>
          </p:cNvSpPr>
          <p:nvPr>
            <p:ph type="title"/>
          </p:nvPr>
        </p:nvSpPr>
        <p:spPr/>
        <p:txBody>
          <a:bodyPr/>
          <a:lstStyle/>
          <a:p>
            <a:r>
              <a:rPr lang="en-US" b="1" dirty="0">
                <a:ea typeface="+mj-lt"/>
                <a:cs typeface="+mj-lt"/>
              </a:rPr>
              <a:t>Why Does It Matter?</a:t>
            </a:r>
            <a:endParaRPr lang="en-US" dirty="0"/>
          </a:p>
        </p:txBody>
      </p:sp>
      <p:sp>
        <p:nvSpPr>
          <p:cNvPr id="3" name="Content Placeholder 2">
            <a:extLst>
              <a:ext uri="{FF2B5EF4-FFF2-40B4-BE49-F238E27FC236}">
                <a16:creationId xmlns:a16="http://schemas.microsoft.com/office/drawing/2014/main" id="{F91FF6E5-DBBA-4727-7842-E91D9E231233}"/>
              </a:ext>
            </a:extLst>
          </p:cNvPr>
          <p:cNvSpPr>
            <a:spLocks noGrp="1"/>
          </p:cNvSpPr>
          <p:nvPr>
            <p:ph idx="1"/>
          </p:nvPr>
        </p:nvSpPr>
        <p:spPr>
          <a:xfrm>
            <a:off x="271190" y="1551269"/>
            <a:ext cx="11630343" cy="5170119"/>
          </a:xfrm>
        </p:spPr>
        <p:txBody>
          <a:bodyPr vert="horz" lIns="91440" tIns="45720" rIns="91440" bIns="45720" rtlCol="0" anchor="t">
            <a:noAutofit/>
          </a:bodyPr>
          <a:lstStyle/>
          <a:p>
            <a:pPr algn="just"/>
            <a:endParaRPr lang="en-US" sz="1600" b="1" dirty="0"/>
          </a:p>
          <a:p>
            <a:pPr marL="0" indent="0" algn="just">
              <a:buNone/>
            </a:pPr>
            <a:r>
              <a:rPr lang="en-US" sz="1600" dirty="0">
                <a:ea typeface="+mn-lt"/>
                <a:cs typeface="+mn-lt"/>
              </a:rPr>
              <a:t>Google and other search engine </a:t>
            </a:r>
            <a:r>
              <a:rPr lang="en-US" sz="1600" dirty="0">
                <a:ea typeface="+mn-lt"/>
                <a:cs typeface="+mn-lt"/>
                <a:hlinkClick r:id="rId2"/>
              </a:rPr>
              <a:t>algorithms </a:t>
            </a:r>
            <a:r>
              <a:rPr lang="en-US" sz="1600" dirty="0">
                <a:ea typeface="+mn-lt"/>
                <a:cs typeface="+mn-lt"/>
              </a:rPr>
              <a:t>are smarter than ever before. Part of their job is to ensure that web pages provide relevant and valuable content for people.</a:t>
            </a:r>
          </a:p>
          <a:p>
            <a:pPr algn="just"/>
            <a:r>
              <a:rPr lang="en-US" sz="1600" dirty="0">
                <a:ea typeface="+mn-lt"/>
                <a:cs typeface="+mn-lt"/>
              </a:rPr>
              <a:t>Calculating and testing the </a:t>
            </a:r>
            <a:r>
              <a:rPr lang="en-US" sz="1600" b="1" dirty="0">
                <a:ea typeface="+mn-lt"/>
                <a:cs typeface="+mn-lt"/>
              </a:rPr>
              <a:t>keyword frequency </a:t>
            </a:r>
            <a:r>
              <a:rPr lang="en-US" sz="1600" dirty="0">
                <a:ea typeface="+mn-lt"/>
                <a:cs typeface="+mn-lt"/>
              </a:rPr>
              <a:t>of your content will help you prevent over-optimization and under-optimization.</a:t>
            </a:r>
            <a:endParaRPr lang="en-US" sz="1600" dirty="0"/>
          </a:p>
          <a:p>
            <a:pPr marL="0" indent="0" algn="just">
              <a:buNone/>
            </a:pPr>
            <a:r>
              <a:rPr lang="en-US" sz="1600" dirty="0">
                <a:ea typeface="+mn-lt"/>
                <a:cs typeface="+mn-lt"/>
              </a:rPr>
              <a:t>Here are a few reasons why you need to calculate your content’s </a:t>
            </a:r>
            <a:r>
              <a:rPr lang="en-US" sz="1600" b="1" dirty="0">
                <a:ea typeface="+mn-lt"/>
                <a:cs typeface="+mn-lt"/>
              </a:rPr>
              <a:t>keyword frequency:</a:t>
            </a:r>
            <a:endParaRPr lang="en-US" sz="1600" dirty="0"/>
          </a:p>
          <a:p>
            <a:pPr algn="just"/>
            <a:r>
              <a:rPr lang="en-US" sz="1600" b="1" dirty="0">
                <a:ea typeface="+mn-lt"/>
                <a:cs typeface="+mn-lt"/>
              </a:rPr>
              <a:t>Ensure your visibility - </a:t>
            </a:r>
            <a:r>
              <a:rPr lang="en-US" sz="1600" dirty="0">
                <a:ea typeface="+mn-lt"/>
                <a:cs typeface="+mn-lt"/>
              </a:rPr>
              <a:t>The number of keywords you add to a web page or a paid ad will affect its visibility. It determines how well search engines will be able to find your content. In turn, it affects how well people will be able to find you organically.</a:t>
            </a:r>
            <a:endParaRPr lang="en-US" sz="1600" dirty="0"/>
          </a:p>
          <a:p>
            <a:pPr algn="just"/>
            <a:r>
              <a:rPr lang="en-US" sz="1600" b="1" dirty="0">
                <a:ea typeface="+mn-lt"/>
                <a:cs typeface="+mn-lt"/>
              </a:rPr>
              <a:t>Improve user experience - </a:t>
            </a:r>
            <a:r>
              <a:rPr lang="en-US" sz="1600" dirty="0">
                <a:ea typeface="+mn-lt"/>
                <a:cs typeface="+mn-lt"/>
              </a:rPr>
              <a:t>Adding too many unnecessary keywords hurts the user experience. You can improve it by creating high-value content and sprinkling relevant keywords throughout the page. In turn, you can reduce bounce rates and drive conversions.</a:t>
            </a:r>
            <a:endParaRPr lang="en-US" sz="1600" dirty="0"/>
          </a:p>
          <a:p>
            <a:pPr algn="just"/>
            <a:r>
              <a:rPr lang="en-US" sz="1600" b="1" dirty="0">
                <a:ea typeface="+mn-lt"/>
                <a:cs typeface="+mn-lt"/>
              </a:rPr>
              <a:t>Boost search rankings - </a:t>
            </a:r>
            <a:r>
              <a:rPr lang="en-US" sz="1600" dirty="0">
                <a:ea typeface="+mn-lt"/>
                <a:cs typeface="+mn-lt"/>
              </a:rPr>
              <a:t>Google values user experience more than the number of search queries on a page. Knowing how to calculate your</a:t>
            </a:r>
            <a:r>
              <a:rPr lang="en-US" sz="1600" b="1" dirty="0">
                <a:ea typeface="+mn-lt"/>
                <a:cs typeface="+mn-lt"/>
              </a:rPr>
              <a:t> keyword frequency </a:t>
            </a:r>
            <a:r>
              <a:rPr lang="en-US" sz="1600" dirty="0">
                <a:ea typeface="+mn-lt"/>
                <a:cs typeface="+mn-lt"/>
              </a:rPr>
              <a:t>enables you to avoid keyword stuffing.</a:t>
            </a:r>
            <a:endParaRPr lang="en-US" sz="1600" dirty="0"/>
          </a:p>
          <a:p>
            <a:pPr algn="just"/>
            <a:r>
              <a:rPr lang="en-US" sz="1600" b="1" dirty="0">
                <a:ea typeface="+mn-lt"/>
                <a:cs typeface="+mn-lt"/>
              </a:rPr>
              <a:t>Avoid penalties - </a:t>
            </a:r>
            <a:r>
              <a:rPr lang="en-US" sz="1600" dirty="0">
                <a:ea typeface="+mn-lt"/>
                <a:cs typeface="+mn-lt"/>
              </a:rPr>
              <a:t>Checking your keyword usage will help you avoid Google penalties, which may include ranking demotions or the full removal of your content from search listings.</a:t>
            </a:r>
            <a:endParaRPr lang="en-US" sz="1600" dirty="0"/>
          </a:p>
          <a:p>
            <a:pPr algn="just"/>
            <a:endParaRPr lang="en-US" sz="1600" dirty="0"/>
          </a:p>
        </p:txBody>
      </p:sp>
    </p:spTree>
    <p:extLst>
      <p:ext uri="{BB962C8B-B14F-4D97-AF65-F5344CB8AC3E}">
        <p14:creationId xmlns:p14="http://schemas.microsoft.com/office/powerpoint/2010/main" val="1418412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73" name="Rectangle 516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74" name="Rectangle 516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75" name="Rectangle 516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Google is making page speed a factor in mobile search rankings | TechSpot">
            <a:extLst>
              <a:ext uri="{FF2B5EF4-FFF2-40B4-BE49-F238E27FC236}">
                <a16:creationId xmlns:a16="http://schemas.microsoft.com/office/drawing/2014/main" id="{BC7B525B-CFDD-AE87-0859-A75EB84E3B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11" r="1" b="1"/>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5176" name="Rectangle 516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F47801-B1E1-5926-D8BE-EC682E83CEAC}"/>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b="1"/>
              <a:t>Page Ranking</a:t>
            </a:r>
          </a:p>
        </p:txBody>
      </p:sp>
      <p:sp>
        <p:nvSpPr>
          <p:cNvPr id="5172" name="Rectangle: Rounded Corners 517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8" name="Content Placeholder 5127">
            <a:extLst>
              <a:ext uri="{FF2B5EF4-FFF2-40B4-BE49-F238E27FC236}">
                <a16:creationId xmlns:a16="http://schemas.microsoft.com/office/drawing/2014/main" id="{A4592FC0-AC4F-523E-F948-FB12254DFA04}"/>
              </a:ext>
            </a:extLst>
          </p:cNvPr>
          <p:cNvSpPr>
            <a:spLocks noGrp="1"/>
          </p:cNvSpPr>
          <p:nvPr>
            <p:ph idx="1"/>
          </p:nvPr>
        </p:nvSpPr>
        <p:spPr>
          <a:xfrm>
            <a:off x="0" y="5624945"/>
            <a:ext cx="9785897" cy="592975"/>
          </a:xfrm>
        </p:spPr>
        <p:txBody>
          <a:bodyPr vert="horz" lIns="91440" tIns="45720" rIns="91440" bIns="45720" rtlCol="0" anchor="ctr">
            <a:normAutofit fontScale="77500" lnSpcReduction="20000"/>
          </a:bodyPr>
          <a:lstStyle/>
          <a:p>
            <a:pPr marL="0" indent="0">
              <a:lnSpc>
                <a:spcPct val="100000"/>
              </a:lnSpc>
              <a:buNone/>
            </a:pPr>
            <a:r>
              <a:rPr lang="en-US"/>
              <a:t>This feature ranks the web page based on the frequency of the words</a:t>
            </a:r>
          </a:p>
        </p:txBody>
      </p:sp>
    </p:spTree>
    <p:extLst>
      <p:ext uri="{BB962C8B-B14F-4D97-AF65-F5344CB8AC3E}">
        <p14:creationId xmlns:p14="http://schemas.microsoft.com/office/powerpoint/2010/main" val="12642962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Piles of paper">
            <a:extLst>
              <a:ext uri="{FF2B5EF4-FFF2-40B4-BE49-F238E27FC236}">
                <a16:creationId xmlns:a16="http://schemas.microsoft.com/office/drawing/2014/main" id="{004EBB1D-9474-5802-781F-80231B31DDD4}"/>
              </a:ext>
            </a:extLst>
          </p:cNvPr>
          <p:cNvPicPr>
            <a:picLocks noChangeAspect="1"/>
          </p:cNvPicPr>
          <p:nvPr/>
        </p:nvPicPr>
        <p:blipFill rotWithShape="1">
          <a:blip r:embed="rId2"/>
          <a:srcRect l="12924" r="-2" b="-2"/>
          <a:stretch/>
        </p:blipFill>
        <p:spPr>
          <a:xfrm>
            <a:off x="3278688"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26" name="Freeform: Shape 25">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16C8FC-76CC-2D93-0B4F-92F4D783F2C9}"/>
              </a:ext>
            </a:extLst>
          </p:cNvPr>
          <p:cNvSpPr>
            <a:spLocks noGrp="1"/>
          </p:cNvSpPr>
          <p:nvPr>
            <p:ph type="title"/>
          </p:nvPr>
        </p:nvSpPr>
        <p:spPr>
          <a:xfrm>
            <a:off x="338043" y="1161288"/>
            <a:ext cx="3438144" cy="1239012"/>
          </a:xfrm>
        </p:spPr>
        <p:txBody>
          <a:bodyPr anchor="ctr">
            <a:normAutofit/>
          </a:bodyPr>
          <a:lstStyle/>
          <a:p>
            <a:r>
              <a:rPr lang="en-US" sz="2800" b="1"/>
              <a:t>How does </a:t>
            </a:r>
            <a:r>
              <a:rPr lang="en-US" sz="2800" b="1">
                <a:solidFill>
                  <a:srgbClr val="FF0000"/>
                </a:solidFill>
              </a:rPr>
              <a:t>PAGE RANKING</a:t>
            </a:r>
            <a:r>
              <a:rPr lang="en-US" sz="2800" b="1"/>
              <a:t> work?</a:t>
            </a:r>
          </a:p>
        </p:txBody>
      </p:sp>
      <p:sp>
        <p:nvSpPr>
          <p:cNvPr id="30" name="Rectangle 2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0C0A336-4F50-4314-60B4-ED4453D71173}"/>
              </a:ext>
            </a:extLst>
          </p:cNvPr>
          <p:cNvSpPr>
            <a:spLocks noGrp="1"/>
          </p:cNvSpPr>
          <p:nvPr>
            <p:ph idx="1"/>
          </p:nvPr>
        </p:nvSpPr>
        <p:spPr>
          <a:xfrm>
            <a:off x="371093" y="2718054"/>
            <a:ext cx="3841677" cy="3417570"/>
          </a:xfrm>
        </p:spPr>
        <p:txBody>
          <a:bodyPr anchor="t">
            <a:normAutofit lnSpcReduction="10000"/>
          </a:bodyPr>
          <a:lstStyle/>
          <a:p>
            <a:r>
              <a:rPr lang="en-US" sz="2400"/>
              <a:t>Pages are ranked on the URL index and occurrence of the words</a:t>
            </a:r>
          </a:p>
          <a:p>
            <a:r>
              <a:rPr lang="en-US" sz="2400"/>
              <a:t>Max Heap implementation is used for ranking web pages</a:t>
            </a:r>
          </a:p>
          <a:p>
            <a:r>
              <a:rPr lang="en-US" sz="2400"/>
              <a:t>Priority queue is used to implement max heap</a:t>
            </a:r>
          </a:p>
        </p:txBody>
      </p:sp>
    </p:spTree>
    <p:extLst>
      <p:ext uri="{BB962C8B-B14F-4D97-AF65-F5344CB8AC3E}">
        <p14:creationId xmlns:p14="http://schemas.microsoft.com/office/powerpoint/2010/main" val="150428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23" name="Rectangle 212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25" name="Rectangle 21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27" name="Rectangle 212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29" name="Rectangle 212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06" name="Picture 2096" descr="Colourful carved figures of humans">
            <a:extLst>
              <a:ext uri="{FF2B5EF4-FFF2-40B4-BE49-F238E27FC236}">
                <a16:creationId xmlns:a16="http://schemas.microsoft.com/office/drawing/2014/main" id="{266BE098-B595-A5C1-4A41-3C69996D40B5}"/>
              </a:ext>
            </a:extLst>
          </p:cNvPr>
          <p:cNvPicPr>
            <a:picLocks noChangeAspect="1"/>
          </p:cNvPicPr>
          <p:nvPr/>
        </p:nvPicPr>
        <p:blipFill rotWithShape="1">
          <a:blip r:embed="rId2"/>
          <a:srcRect l="5215" r="4724" b="-1"/>
          <a:stretch/>
        </p:blipFill>
        <p:spPr>
          <a:xfrm>
            <a:off x="3523488" y="10"/>
            <a:ext cx="8668512" cy="6857990"/>
          </a:xfrm>
          <a:prstGeom prst="rect">
            <a:avLst/>
          </a:prstGeom>
        </p:spPr>
      </p:pic>
      <p:sp>
        <p:nvSpPr>
          <p:cNvPr id="2131" name="Rectangle 213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D3BEE-D269-CD98-38A2-D783290C382E}"/>
              </a:ext>
            </a:extLst>
          </p:cNvPr>
          <p:cNvSpPr>
            <a:spLocks noGrp="1"/>
          </p:cNvSpPr>
          <p:nvPr>
            <p:ph type="ctrTitle"/>
          </p:nvPr>
        </p:nvSpPr>
        <p:spPr>
          <a:xfrm>
            <a:off x="356097" y="1113636"/>
            <a:ext cx="3438144" cy="1109734"/>
          </a:xfrm>
        </p:spPr>
        <p:txBody>
          <a:bodyPr vert="horz" lIns="91440" tIns="45720" rIns="91440" bIns="45720" rtlCol="0" anchor="b">
            <a:normAutofit/>
          </a:bodyPr>
          <a:lstStyle/>
          <a:p>
            <a:r>
              <a:rPr lang="en-US" sz="2800" b="1">
                <a:solidFill>
                  <a:srgbClr val="002060"/>
                </a:solidFill>
              </a:rPr>
              <a:t>Team Members</a:t>
            </a:r>
          </a:p>
        </p:txBody>
      </p:sp>
      <p:sp>
        <p:nvSpPr>
          <p:cNvPr id="2133" name="Rectangle 213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35" name="Rectangle 213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95348CDF-96E1-17A8-AF67-B06D39452B53}"/>
              </a:ext>
            </a:extLst>
          </p:cNvPr>
          <p:cNvSpPr>
            <a:spLocks noGrp="1"/>
          </p:cNvSpPr>
          <p:nvPr>
            <p:ph type="subTitle" idx="1"/>
          </p:nvPr>
        </p:nvSpPr>
        <p:spPr>
          <a:xfrm>
            <a:off x="371093" y="2530601"/>
            <a:ext cx="3994078" cy="3394711"/>
          </a:xfrm>
        </p:spPr>
        <p:txBody>
          <a:bodyPr vert="horz" lIns="91440" tIns="45720" rIns="91440" bIns="45720" rtlCol="0" anchor="t">
            <a:normAutofit/>
          </a:bodyPr>
          <a:lstStyle/>
          <a:p>
            <a:pPr indent="-228600">
              <a:buFont typeface="Arial" panose="020B0604020202020204" pitchFamily="34" charset="0"/>
              <a:buChar char="•"/>
            </a:pPr>
            <a:r>
              <a:rPr lang="en-US" sz="2000">
                <a:solidFill>
                  <a:srgbClr val="002060"/>
                </a:solidFill>
              </a:rPr>
              <a:t>Simran Arora - 110035535</a:t>
            </a:r>
          </a:p>
          <a:p>
            <a:pPr indent="-228600">
              <a:buFont typeface="Arial" panose="020B0604020202020204" pitchFamily="34" charset="0"/>
              <a:buChar char="•"/>
            </a:pPr>
            <a:r>
              <a:rPr lang="en-US" sz="2000" err="1">
                <a:solidFill>
                  <a:srgbClr val="002060"/>
                </a:solidFill>
              </a:rPr>
              <a:t>Anureet</a:t>
            </a:r>
            <a:r>
              <a:rPr lang="en-US" sz="2000">
                <a:solidFill>
                  <a:srgbClr val="002060"/>
                </a:solidFill>
              </a:rPr>
              <a:t> Kaur - 110074496</a:t>
            </a:r>
          </a:p>
          <a:p>
            <a:pPr indent="-228600">
              <a:buFont typeface="Arial" panose="020B0604020202020204" pitchFamily="34" charset="0"/>
              <a:buChar char="•"/>
            </a:pPr>
            <a:r>
              <a:rPr lang="en-US" sz="2000" err="1">
                <a:solidFill>
                  <a:srgbClr val="002060"/>
                </a:solidFill>
              </a:rPr>
              <a:t>Harmanjot</a:t>
            </a:r>
            <a:r>
              <a:rPr lang="en-US" sz="2000">
                <a:solidFill>
                  <a:srgbClr val="002060"/>
                </a:solidFill>
              </a:rPr>
              <a:t> Singh - 110089927</a:t>
            </a:r>
          </a:p>
          <a:p>
            <a:pPr indent="-228600">
              <a:buFont typeface="Arial" panose="020B0604020202020204" pitchFamily="34" charset="0"/>
              <a:buChar char="•"/>
            </a:pPr>
            <a:r>
              <a:rPr lang="en-US" sz="2000">
                <a:solidFill>
                  <a:srgbClr val="002060"/>
                </a:solidFill>
              </a:rPr>
              <a:t>Suparno Bhatta - 110087785</a:t>
            </a:r>
          </a:p>
          <a:p>
            <a:pPr indent="-228600">
              <a:buFont typeface="Arial" panose="020B0604020202020204" pitchFamily="34" charset="0"/>
              <a:buChar char="•"/>
            </a:pPr>
            <a:r>
              <a:rPr lang="en-US" sz="2000">
                <a:solidFill>
                  <a:srgbClr val="002060"/>
                </a:solidFill>
              </a:rPr>
              <a:t>Jay Modi - 110088536</a:t>
            </a:r>
          </a:p>
          <a:p>
            <a:pPr indent="-228600">
              <a:buFont typeface="Arial" panose="020B0604020202020204" pitchFamily="34" charset="0"/>
              <a:buChar char="•"/>
            </a:pPr>
            <a:endParaRPr lang="en-US" sz="1700"/>
          </a:p>
        </p:txBody>
      </p:sp>
    </p:spTree>
    <p:extLst>
      <p:ext uri="{BB962C8B-B14F-4D97-AF65-F5344CB8AC3E}">
        <p14:creationId xmlns:p14="http://schemas.microsoft.com/office/powerpoint/2010/main" val="66511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242EBB-1E5B-21A8-5D97-5D5FF6153745}"/>
              </a:ext>
            </a:extLst>
          </p:cNvPr>
          <p:cNvSpPr>
            <a:spLocks noGrp="1"/>
          </p:cNvSpPr>
          <p:nvPr>
            <p:ph type="title"/>
          </p:nvPr>
        </p:nvSpPr>
        <p:spPr>
          <a:xfrm>
            <a:off x="841247" y="978619"/>
            <a:ext cx="3410712" cy="1106424"/>
          </a:xfrm>
        </p:spPr>
        <p:txBody>
          <a:bodyPr>
            <a:normAutofit/>
          </a:bodyPr>
          <a:lstStyle/>
          <a:p>
            <a:r>
              <a:rPr lang="en-US" sz="2800" b="1"/>
              <a:t>GITHUB LINK</a:t>
            </a:r>
          </a:p>
        </p:txBody>
      </p:sp>
      <p:sp>
        <p:nvSpPr>
          <p:cNvPr id="1037"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9" name="Rectangle 103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0" name="Content Placeholder 1029">
            <a:extLst>
              <a:ext uri="{FF2B5EF4-FFF2-40B4-BE49-F238E27FC236}">
                <a16:creationId xmlns:a16="http://schemas.microsoft.com/office/drawing/2014/main" id="{871B64C9-D957-E005-A163-B68BDFED99A3}"/>
              </a:ext>
            </a:extLst>
          </p:cNvPr>
          <p:cNvSpPr>
            <a:spLocks noGrp="1"/>
          </p:cNvSpPr>
          <p:nvPr>
            <p:ph idx="1"/>
          </p:nvPr>
        </p:nvSpPr>
        <p:spPr>
          <a:xfrm>
            <a:off x="841247" y="2359152"/>
            <a:ext cx="3410712" cy="3425043"/>
          </a:xfrm>
        </p:spPr>
        <p:txBody>
          <a:bodyPr vert="horz" lIns="91440" tIns="45720" rIns="91440" bIns="45720" rtlCol="0" anchor="t">
            <a:normAutofit/>
          </a:bodyPr>
          <a:lstStyle/>
          <a:p>
            <a:pPr marL="0" indent="0">
              <a:buNone/>
            </a:pPr>
            <a:r>
              <a:rPr lang="en-US" sz="1700" dirty="0">
                <a:ea typeface="+mn-lt"/>
                <a:cs typeface="+mn-lt"/>
                <a:hlinkClick r:id="rId2"/>
              </a:rPr>
              <a:t>https://github.com/jaybmodi/SearchEngine.git</a:t>
            </a:r>
            <a:endParaRPr lang="en-US" sz="1700">
              <a:ea typeface="+mn-lt"/>
              <a:cs typeface="+mn-lt"/>
            </a:endParaRPr>
          </a:p>
          <a:p>
            <a:endParaRPr lang="en-US" sz="1700" dirty="0"/>
          </a:p>
        </p:txBody>
      </p:sp>
      <p:pic>
        <p:nvPicPr>
          <p:cNvPr id="1026" name="Picture 2" descr="UBC GitHub Instructor Guide | Learning Technology Hub">
            <a:extLst>
              <a:ext uri="{FF2B5EF4-FFF2-40B4-BE49-F238E27FC236}">
                <a16:creationId xmlns:a16="http://schemas.microsoft.com/office/drawing/2014/main" id="{EE5A88FF-890C-65DD-5A67-8961D3380C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43" r="15910" b="-2"/>
          <a:stretch/>
        </p:blipFill>
        <p:spPr bwMode="auto">
          <a:xfrm>
            <a:off x="5124450" y="634382"/>
            <a:ext cx="6657213" cy="549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05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Abstract background of data">
            <a:extLst>
              <a:ext uri="{FF2B5EF4-FFF2-40B4-BE49-F238E27FC236}">
                <a16:creationId xmlns:a16="http://schemas.microsoft.com/office/drawing/2014/main" id="{5A31CF17-1217-5B38-D36B-43F95157683C}"/>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FBE0480-505D-C092-888A-4FDC0E3388CB}"/>
              </a:ext>
            </a:extLst>
          </p:cNvPr>
          <p:cNvSpPr>
            <a:spLocks noGrp="1"/>
          </p:cNvSpPr>
          <p:nvPr>
            <p:ph type="title"/>
          </p:nvPr>
        </p:nvSpPr>
        <p:spPr>
          <a:xfrm>
            <a:off x="841248" y="426720"/>
            <a:ext cx="10506456" cy="1919141"/>
          </a:xfrm>
        </p:spPr>
        <p:txBody>
          <a:bodyPr vert="horz" lIns="91440" tIns="45720" rIns="91440" bIns="45720" rtlCol="0" anchor="b">
            <a:normAutofit/>
          </a:bodyPr>
          <a:lstStyle/>
          <a:p>
            <a:r>
              <a:rPr lang="en-US" sz="6000" b="1">
                <a:solidFill>
                  <a:srgbClr val="FFFFFF"/>
                </a:solidFill>
              </a:rPr>
              <a:t>Future Scope</a:t>
            </a:r>
          </a:p>
        </p:txBody>
      </p:sp>
      <p:sp>
        <p:nvSpPr>
          <p:cNvPr id="25" name="Rectangle 24">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2018B585-325E-488A-DA7D-EB5211339917}"/>
              </a:ext>
            </a:extLst>
          </p:cNvPr>
          <p:cNvSpPr>
            <a:spLocks noGrp="1"/>
          </p:cNvSpPr>
          <p:nvPr>
            <p:ph idx="1"/>
          </p:nvPr>
        </p:nvSpPr>
        <p:spPr>
          <a:xfrm>
            <a:off x="201479" y="2898648"/>
            <a:ext cx="11747714" cy="3344307"/>
          </a:xfrm>
        </p:spPr>
        <p:txBody>
          <a:bodyPr>
            <a:noAutofit/>
          </a:bodyPr>
          <a:lstStyle/>
          <a:p>
            <a:r>
              <a:rPr lang="en-US" sz="2400">
                <a:solidFill>
                  <a:srgbClr val="FFFFFF"/>
                </a:solidFill>
              </a:rPr>
              <a:t>We are planning to implement a web-based and mobile based android application for the search engine</a:t>
            </a:r>
          </a:p>
          <a:p>
            <a:r>
              <a:rPr lang="en-US" sz="2400">
                <a:solidFill>
                  <a:srgbClr val="FFFFFF"/>
                </a:solidFill>
              </a:rPr>
              <a:t>We are also planning to include GUI to improve User Experience</a:t>
            </a:r>
          </a:p>
          <a:p>
            <a:r>
              <a:rPr lang="en-US" sz="2400">
                <a:solidFill>
                  <a:srgbClr val="FFFFFF"/>
                </a:solidFill>
              </a:rPr>
              <a:t>In functionalities, we would want to connect the database with the application which can store the user search history and rank web pages based on the user history</a:t>
            </a:r>
          </a:p>
          <a:p>
            <a:r>
              <a:rPr lang="en-US" sz="2400">
                <a:solidFill>
                  <a:srgbClr val="FFFFFF"/>
                </a:solidFill>
              </a:rPr>
              <a:t>We also want to include more regex options for customized search</a:t>
            </a:r>
          </a:p>
          <a:p>
            <a:endParaRPr lang="en-US" sz="2400">
              <a:solidFill>
                <a:srgbClr val="FFFFFF"/>
              </a:solidFill>
            </a:endParaRPr>
          </a:p>
        </p:txBody>
      </p:sp>
    </p:spTree>
    <p:extLst>
      <p:ext uri="{BB962C8B-B14F-4D97-AF65-F5344CB8AC3E}">
        <p14:creationId xmlns:p14="http://schemas.microsoft.com/office/powerpoint/2010/main" val="3049398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9">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21">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9A730E-2F0A-B98B-8959-9E21100DD31C}"/>
              </a:ext>
            </a:extLst>
          </p:cNvPr>
          <p:cNvSpPr>
            <a:spLocks noGrp="1"/>
          </p:cNvSpPr>
          <p:nvPr>
            <p:ph type="title"/>
          </p:nvPr>
        </p:nvSpPr>
        <p:spPr>
          <a:xfrm>
            <a:off x="868680" y="1719072"/>
            <a:ext cx="3103427" cy="3520440"/>
          </a:xfrm>
        </p:spPr>
        <p:txBody>
          <a:bodyPr anchor="t">
            <a:normAutofit/>
          </a:bodyPr>
          <a:lstStyle/>
          <a:p>
            <a:r>
              <a:rPr lang="en-US" sz="3200" b="1"/>
              <a:t>Roles &amp; Responsibility</a:t>
            </a:r>
          </a:p>
        </p:txBody>
      </p:sp>
      <p:sp>
        <p:nvSpPr>
          <p:cNvPr id="38" name="Rectangle 23">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9" name="Content Placeholder 2">
            <a:extLst>
              <a:ext uri="{FF2B5EF4-FFF2-40B4-BE49-F238E27FC236}">
                <a16:creationId xmlns:a16="http://schemas.microsoft.com/office/drawing/2014/main" id="{6649B39D-6442-DA39-4B21-98C317347692}"/>
              </a:ext>
            </a:extLst>
          </p:cNvPr>
          <p:cNvGraphicFramePr>
            <a:graphicFrameLocks noGrp="1"/>
          </p:cNvGraphicFramePr>
          <p:nvPr>
            <p:ph idx="1"/>
            <p:extLst>
              <p:ext uri="{D42A27DB-BD31-4B8C-83A1-F6EECF244321}">
                <p14:modId xmlns:p14="http://schemas.microsoft.com/office/powerpoint/2010/main" val="1330898646"/>
              </p:ext>
            </p:extLst>
          </p:nvPr>
        </p:nvGraphicFramePr>
        <p:xfrm>
          <a:off x="4358326" y="432391"/>
          <a:ext cx="7336850" cy="57855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2106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D0D48-FF2A-F278-866D-1F9AAB1794F3}"/>
              </a:ext>
            </a:extLst>
          </p:cNvPr>
          <p:cNvSpPr>
            <a:spLocks noGrp="1"/>
          </p:cNvSpPr>
          <p:nvPr>
            <p:ph type="title"/>
          </p:nvPr>
        </p:nvSpPr>
        <p:spPr>
          <a:xfrm>
            <a:off x="5080216" y="1076324"/>
            <a:ext cx="6272784" cy="1535051"/>
          </a:xfrm>
        </p:spPr>
        <p:txBody>
          <a:bodyPr vert="horz" lIns="91440" tIns="45720" rIns="91440" bIns="45720" rtlCol="0" anchor="b">
            <a:normAutofit/>
          </a:bodyPr>
          <a:lstStyle/>
          <a:p>
            <a:r>
              <a:rPr lang="en-US" sz="5200" b="1"/>
              <a:t>Conclusion</a:t>
            </a:r>
          </a:p>
        </p:txBody>
      </p:sp>
      <p:pic>
        <p:nvPicPr>
          <p:cNvPr id="5" name="Picture 4" descr="Pen placed on top of a signature line">
            <a:extLst>
              <a:ext uri="{FF2B5EF4-FFF2-40B4-BE49-F238E27FC236}">
                <a16:creationId xmlns:a16="http://schemas.microsoft.com/office/drawing/2014/main" id="{A51977A9-825B-C14F-2142-06F793B83211}"/>
              </a:ext>
            </a:extLst>
          </p:cNvPr>
          <p:cNvPicPr>
            <a:picLocks noChangeAspect="1"/>
          </p:cNvPicPr>
          <p:nvPr/>
        </p:nvPicPr>
        <p:blipFill rotWithShape="1">
          <a:blip r:embed="rId2"/>
          <a:srcRect l="52953" r="3195" b="-1"/>
          <a:stretch/>
        </p:blipFill>
        <p:spPr>
          <a:xfrm>
            <a:off x="20" y="10"/>
            <a:ext cx="4505305" cy="6857990"/>
          </a:xfrm>
          <a:prstGeom prst="rect">
            <a:avLst/>
          </a:prstGeom>
        </p:spPr>
      </p:pic>
      <p:sp>
        <p:nvSpPr>
          <p:cNvPr id="1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3C0AF21C-AC20-7532-4E11-A20B510E90E0}"/>
              </a:ext>
            </a:extLst>
          </p:cNvPr>
          <p:cNvSpPr>
            <a:spLocks noGrp="1"/>
          </p:cNvSpPr>
          <p:nvPr>
            <p:ph idx="1"/>
          </p:nvPr>
        </p:nvSpPr>
        <p:spPr>
          <a:xfrm>
            <a:off x="4593771" y="3049990"/>
            <a:ext cx="7598209" cy="3753146"/>
          </a:xfrm>
        </p:spPr>
        <p:txBody>
          <a:bodyPr>
            <a:normAutofit/>
          </a:bodyPr>
          <a:lstStyle/>
          <a:p>
            <a:r>
              <a:rPr lang="en-US" sz="2000">
                <a:solidFill>
                  <a:srgbClr val="002060"/>
                </a:solidFill>
              </a:rPr>
              <a:t>We have successfully developed the web search engine in Java using a plethora of concepts taught to us by Dr. Mahdi </a:t>
            </a:r>
            <a:r>
              <a:rPr lang="en-US" sz="2000" err="1">
                <a:solidFill>
                  <a:srgbClr val="002060"/>
                </a:solidFill>
              </a:rPr>
              <a:t>Firoojaei</a:t>
            </a:r>
            <a:r>
              <a:rPr lang="en-US" sz="2000">
                <a:solidFill>
                  <a:srgbClr val="002060"/>
                </a:solidFill>
              </a:rPr>
              <a:t> and assisted by Bahareh </a:t>
            </a:r>
            <a:r>
              <a:rPr lang="en-US" sz="2000" err="1">
                <a:solidFill>
                  <a:srgbClr val="002060"/>
                </a:solidFill>
              </a:rPr>
              <a:t>Rahmatikargar</a:t>
            </a:r>
            <a:endParaRPr lang="en-US" sz="2000">
              <a:solidFill>
                <a:srgbClr val="002060"/>
              </a:solidFill>
            </a:endParaRPr>
          </a:p>
          <a:p>
            <a:r>
              <a:rPr lang="en-US" sz="2000">
                <a:solidFill>
                  <a:srgbClr val="002060"/>
                </a:solidFill>
              </a:rPr>
              <a:t>At the end of the course, we are glad that we learnt about advanced topics in principles and applications of algorithm design and analysis, programming techniques, regular expressions, grammars, computing and intractability</a:t>
            </a:r>
          </a:p>
        </p:txBody>
      </p:sp>
    </p:spTree>
    <p:extLst>
      <p:ext uri="{BB962C8B-B14F-4D97-AF65-F5344CB8AC3E}">
        <p14:creationId xmlns:p14="http://schemas.microsoft.com/office/powerpoint/2010/main" val="1839828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08DFF-B000-9E57-3B9E-0FFF092DD5A5}"/>
              </a:ext>
            </a:extLst>
          </p:cNvPr>
          <p:cNvSpPr>
            <a:spLocks noGrp="1"/>
          </p:cNvSpPr>
          <p:nvPr>
            <p:ph type="title"/>
          </p:nvPr>
        </p:nvSpPr>
        <p:spPr>
          <a:xfrm>
            <a:off x="841248" y="503132"/>
            <a:ext cx="10509504" cy="1974892"/>
          </a:xfrm>
        </p:spPr>
        <p:txBody>
          <a:bodyPr anchor="b">
            <a:normAutofit/>
          </a:bodyPr>
          <a:lstStyle/>
          <a:p>
            <a:r>
              <a:rPr lang="en-US" sz="5400" b="1"/>
              <a:t>References</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90BDFF-77B7-32B9-4DEC-5A2182889B2C}"/>
              </a:ext>
            </a:extLst>
          </p:cNvPr>
          <p:cNvSpPr>
            <a:spLocks noGrp="1"/>
          </p:cNvSpPr>
          <p:nvPr>
            <p:ph idx="1"/>
          </p:nvPr>
        </p:nvSpPr>
        <p:spPr>
          <a:xfrm>
            <a:off x="457200" y="3171661"/>
            <a:ext cx="11430000" cy="3425081"/>
          </a:xfrm>
        </p:spPr>
        <p:txBody>
          <a:bodyPr>
            <a:normAutofit/>
          </a:bodyPr>
          <a:lstStyle/>
          <a:p>
            <a:r>
              <a:rPr lang="en-US" sz="1900">
                <a:hlinkClick r:id="rId2">
                  <a:extLst>
                    <a:ext uri="{A12FA001-AC4F-418D-AE19-62706E023703}">
                      <ahyp:hlinkClr xmlns:ahyp="http://schemas.microsoft.com/office/drawing/2018/hyperlinkcolor" val="tx"/>
                    </a:ext>
                  </a:extLst>
                </a:hlinkClick>
              </a:rPr>
              <a:t>https://en.wikipedia.org/wiki/Search_engine</a:t>
            </a:r>
          </a:p>
          <a:p>
            <a:r>
              <a:rPr lang="en-US" sz="1900">
                <a:hlinkClick r:id="rId2">
                  <a:extLst>
                    <a:ext uri="{A12FA001-AC4F-418D-AE19-62706E023703}">
                      <ahyp:hlinkClr xmlns:ahyp="http://schemas.microsoft.com/office/drawing/2018/hyperlinkcolor" val="tx"/>
                    </a:ext>
                  </a:extLst>
                </a:hlinkClick>
              </a:rPr>
              <a:t>https://en.wikipedia.org/wiki/Web_crawler</a:t>
            </a:r>
            <a:endParaRPr lang="en-US" sz="1900"/>
          </a:p>
          <a:p>
            <a:r>
              <a:rPr lang="en-US" sz="1900">
                <a:hlinkClick r:id="rId3">
                  <a:extLst>
                    <a:ext uri="{A12FA001-AC4F-418D-AE19-62706E023703}">
                      <ahyp:hlinkClr xmlns:ahyp="http://schemas.microsoft.com/office/drawing/2018/hyperlinkcolor" val="tx"/>
                    </a:ext>
                  </a:extLst>
                </a:hlinkClick>
              </a:rPr>
              <a:t>https://www.cloudflare.com/en-ca/learning/bots/what-is-a-web-crawler/</a:t>
            </a:r>
            <a:endParaRPr lang="en-US" sz="1900"/>
          </a:p>
          <a:p>
            <a:r>
              <a:rPr lang="en-US" sz="1900">
                <a:hlinkClick r:id="rId4">
                  <a:extLst>
                    <a:ext uri="{A12FA001-AC4F-418D-AE19-62706E023703}">
                      <ahyp:hlinkClr xmlns:ahyp="http://schemas.microsoft.com/office/drawing/2018/hyperlinkcolor" val="tx"/>
                    </a:ext>
                  </a:extLst>
                </a:hlinkClick>
              </a:rPr>
              <a:t>https://medium.com/nerd-for-tech/keyword-extraction-applications-and-tools-193ff7758cc7</a:t>
            </a:r>
            <a:endParaRPr lang="en-US" sz="1900"/>
          </a:p>
          <a:p>
            <a:r>
              <a:rPr lang="en-US" sz="1900">
                <a:hlinkClick r:id="rId5">
                  <a:extLst>
                    <a:ext uri="{A12FA001-AC4F-418D-AE19-62706E023703}">
                      <ahyp:hlinkClr xmlns:ahyp="http://schemas.microsoft.com/office/drawing/2018/hyperlinkcolor" val="tx"/>
                    </a:ext>
                  </a:extLst>
                </a:hlinkClick>
              </a:rPr>
              <a:t>https://towardsdatascience.com/keyword-extraction-with-bert-724efca412ea</a:t>
            </a:r>
            <a:endParaRPr lang="en-US" sz="1900"/>
          </a:p>
          <a:p>
            <a:r>
              <a:rPr lang="en-US" sz="1900">
                <a:hlinkClick r:id="rId6">
                  <a:extLst>
                    <a:ext uri="{A12FA001-AC4F-418D-AE19-62706E023703}">
                      <ahyp:hlinkClr xmlns:ahyp="http://schemas.microsoft.com/office/drawing/2018/hyperlinkcolor" val="tx"/>
                    </a:ext>
                  </a:extLst>
                </a:hlinkClick>
              </a:rPr>
              <a:t>https://www.semrush.com/blog/pagerank/</a:t>
            </a:r>
            <a:endParaRPr lang="en-US" sz="1900"/>
          </a:p>
          <a:p>
            <a:endParaRPr lang="en-US" sz="1900"/>
          </a:p>
          <a:p>
            <a:endParaRPr lang="en-US" sz="1900"/>
          </a:p>
          <a:p>
            <a:endParaRPr lang="en-US" sz="1900"/>
          </a:p>
        </p:txBody>
      </p:sp>
    </p:spTree>
    <p:extLst>
      <p:ext uri="{BB962C8B-B14F-4D97-AF65-F5344CB8AC3E}">
        <p14:creationId xmlns:p14="http://schemas.microsoft.com/office/powerpoint/2010/main" val="2686188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01DE-7263-DD9E-52BB-6C6E45665DB1}"/>
              </a:ext>
            </a:extLst>
          </p:cNvPr>
          <p:cNvSpPr>
            <a:spLocks noGrp="1"/>
          </p:cNvSpPr>
          <p:nvPr>
            <p:ph type="title"/>
          </p:nvPr>
        </p:nvSpPr>
        <p:spPr>
          <a:xfrm>
            <a:off x="1722328" y="548640"/>
            <a:ext cx="8480121" cy="1179576"/>
          </a:xfrm>
        </p:spPr>
        <p:txBody>
          <a:bodyPr/>
          <a:lstStyle/>
          <a:p>
            <a:pPr algn="ctr"/>
            <a:r>
              <a:rPr lang="en-US" sz="2800" b="1">
                <a:solidFill>
                  <a:srgbClr val="002060"/>
                </a:solidFill>
              </a:rPr>
              <a:t>What is a Search Engine?</a:t>
            </a:r>
          </a:p>
        </p:txBody>
      </p:sp>
      <p:pic>
        <p:nvPicPr>
          <p:cNvPr id="1026" name="Picture 2" descr="Google – Apps on Google Play">
            <a:extLst>
              <a:ext uri="{FF2B5EF4-FFF2-40B4-BE49-F238E27FC236}">
                <a16:creationId xmlns:a16="http://schemas.microsoft.com/office/drawing/2014/main" id="{E7033F59-0965-203B-CCD2-A06910C80C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94938" y="2017818"/>
            <a:ext cx="1758395" cy="21990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ng Mobile - Wikipedia">
            <a:extLst>
              <a:ext uri="{FF2B5EF4-FFF2-40B4-BE49-F238E27FC236}">
                <a16:creationId xmlns:a16="http://schemas.microsoft.com/office/drawing/2014/main" id="{D2CFFEB3-E142-066D-5DB6-AC599A117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2099" y="3983488"/>
            <a:ext cx="2610046" cy="7145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Yandex">
            <a:extLst>
              <a:ext uri="{FF2B5EF4-FFF2-40B4-BE49-F238E27FC236}">
                <a16:creationId xmlns:a16="http://schemas.microsoft.com/office/drawing/2014/main" id="{A2B41E3E-D415-1807-40BB-BB9CB8A521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3934" y="2364863"/>
            <a:ext cx="901341" cy="6009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wisscows - your private and anonymous search engine">
            <a:extLst>
              <a:ext uri="{FF2B5EF4-FFF2-40B4-BE49-F238E27FC236}">
                <a16:creationId xmlns:a16="http://schemas.microsoft.com/office/drawing/2014/main" id="{AA245F93-29F4-611B-DA19-DEBC26581A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6973" y="2024081"/>
            <a:ext cx="1493424" cy="4605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uckDuckGo - Wikipedia">
            <a:extLst>
              <a:ext uri="{FF2B5EF4-FFF2-40B4-BE49-F238E27FC236}">
                <a16:creationId xmlns:a16="http://schemas.microsoft.com/office/drawing/2014/main" id="{213AC5F5-23CA-0EFC-34E7-F8F68F491F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2098" y="2965827"/>
            <a:ext cx="1411363" cy="9984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descr="Building a more private internet experience with Privacy One Group -  Startpage.com Blog">
            <a:extLst>
              <a:ext uri="{FF2B5EF4-FFF2-40B4-BE49-F238E27FC236}">
                <a16:creationId xmlns:a16="http://schemas.microsoft.com/office/drawing/2014/main" id="{C8FAE8AD-4660-70BA-7437-6D9F889D32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00909" y="4698053"/>
            <a:ext cx="1791091" cy="83254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biru - Apps on Google Play">
            <a:extLst>
              <a:ext uri="{FF2B5EF4-FFF2-40B4-BE49-F238E27FC236}">
                <a16:creationId xmlns:a16="http://schemas.microsoft.com/office/drawing/2014/main" id="{8E69457E-CA2D-B162-D49E-173AC0E9AE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32098" y="4804547"/>
            <a:ext cx="1183175" cy="101421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ompany:Ecosia - HandWiki">
            <a:extLst>
              <a:ext uri="{FF2B5EF4-FFF2-40B4-BE49-F238E27FC236}">
                <a16:creationId xmlns:a16="http://schemas.microsoft.com/office/drawing/2014/main" id="{BCB5941C-C82A-79B3-768D-E8A00A5811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39573" y="5631759"/>
            <a:ext cx="1713761" cy="118371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olfram Alpha logo transparent PNG - StickPNG">
            <a:extLst>
              <a:ext uri="{FF2B5EF4-FFF2-40B4-BE49-F238E27FC236}">
                <a16:creationId xmlns:a16="http://schemas.microsoft.com/office/drawing/2014/main" id="{591C3B1D-D769-C2B1-E09A-97357BB8B0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01513" y="5818765"/>
            <a:ext cx="1493425" cy="1014216"/>
          </a:xfrm>
          <a:prstGeom prst="rect">
            <a:avLst/>
          </a:prstGeom>
          <a:noFill/>
          <a:extLst>
            <a:ext uri="{909E8E84-426E-40DD-AFC4-6F175D3DCCD1}">
              <a14:hiddenFill xmlns:a14="http://schemas.microsoft.com/office/drawing/2010/main">
                <a:solidFill>
                  <a:srgbClr val="FFFFFF"/>
                </a:solidFill>
              </a14:hiddenFill>
            </a:ext>
          </a:extLst>
        </p:spPr>
      </p:pic>
      <p:sp>
        <p:nvSpPr>
          <p:cNvPr id="36" name="Title 1">
            <a:extLst>
              <a:ext uri="{FF2B5EF4-FFF2-40B4-BE49-F238E27FC236}">
                <a16:creationId xmlns:a16="http://schemas.microsoft.com/office/drawing/2014/main" id="{1595AC76-AB5C-FC54-5DBA-1E360C33C1E9}"/>
              </a:ext>
            </a:extLst>
          </p:cNvPr>
          <p:cNvSpPr txBox="1">
            <a:spLocks/>
          </p:cNvSpPr>
          <p:nvPr/>
        </p:nvSpPr>
        <p:spPr>
          <a:xfrm>
            <a:off x="266219" y="2453186"/>
            <a:ext cx="8385510" cy="407493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just"/>
            <a:r>
              <a:rPr lang="en-US" sz="2800">
                <a:solidFill>
                  <a:srgbClr val="002060"/>
                </a:solidFill>
              </a:rPr>
              <a:t>A search engine is a software system that is designed to process website searches. </a:t>
            </a:r>
          </a:p>
          <a:p>
            <a:pPr algn="just"/>
            <a:endParaRPr lang="en-US" sz="2800">
              <a:solidFill>
                <a:srgbClr val="002060"/>
              </a:solidFill>
            </a:endParaRPr>
          </a:p>
          <a:p>
            <a:pPr algn="just"/>
            <a:r>
              <a:rPr lang="en-US" sz="2800">
                <a:solidFill>
                  <a:srgbClr val="002060"/>
                </a:solidFill>
              </a:rPr>
              <a:t>It is searched in the World Wide Web (WWW) in a systematic and methodical way for precise information itemized in a textual web query search.</a:t>
            </a:r>
          </a:p>
          <a:p>
            <a:pPr algn="just"/>
            <a:endParaRPr lang="en-US" sz="2800">
              <a:solidFill>
                <a:srgbClr val="002060"/>
              </a:solidFill>
            </a:endParaRPr>
          </a:p>
          <a:p>
            <a:pPr algn="just"/>
            <a:r>
              <a:rPr lang="en-US" sz="2800">
                <a:solidFill>
                  <a:srgbClr val="002060"/>
                </a:solidFill>
              </a:rPr>
              <a:t>The search results are often displayed in a line of results, also called as search engine result pages.</a:t>
            </a:r>
          </a:p>
          <a:p>
            <a:pPr algn="just"/>
            <a:endParaRPr lang="en-US" sz="2800">
              <a:solidFill>
                <a:srgbClr val="002060"/>
              </a:solidFill>
            </a:endParaRPr>
          </a:p>
          <a:p>
            <a:pPr algn="just"/>
            <a:r>
              <a:rPr lang="en-US" sz="2800">
                <a:solidFill>
                  <a:srgbClr val="002060"/>
                </a:solidFill>
              </a:rPr>
              <a:t>Ex: Google, Bing, </a:t>
            </a:r>
            <a:r>
              <a:rPr lang="en-US" sz="2800" err="1">
                <a:solidFill>
                  <a:srgbClr val="002060"/>
                </a:solidFill>
              </a:rPr>
              <a:t>WolframAlpha</a:t>
            </a:r>
            <a:r>
              <a:rPr lang="en-US" sz="2800">
                <a:solidFill>
                  <a:srgbClr val="002060"/>
                </a:solidFill>
              </a:rPr>
              <a:t>, Ecosia, Yandex, </a:t>
            </a:r>
            <a:r>
              <a:rPr lang="en-US" sz="2800" err="1">
                <a:solidFill>
                  <a:srgbClr val="002060"/>
                </a:solidFill>
              </a:rPr>
              <a:t>etc</a:t>
            </a:r>
            <a:r>
              <a:rPr lang="en-US" sz="2800">
                <a:solidFill>
                  <a:srgbClr val="002060"/>
                </a:solidFill>
              </a:rPr>
              <a:t>… </a:t>
            </a:r>
          </a:p>
        </p:txBody>
      </p:sp>
    </p:spTree>
    <p:extLst>
      <p:ext uri="{BB962C8B-B14F-4D97-AF65-F5344CB8AC3E}">
        <p14:creationId xmlns:p14="http://schemas.microsoft.com/office/powerpoint/2010/main" val="299905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72087-F9CF-CF39-DEFF-21B14754DCD4}"/>
              </a:ext>
            </a:extLst>
          </p:cNvPr>
          <p:cNvSpPr>
            <a:spLocks noGrp="1"/>
          </p:cNvSpPr>
          <p:nvPr>
            <p:ph type="title"/>
          </p:nvPr>
        </p:nvSpPr>
        <p:spPr>
          <a:xfrm>
            <a:off x="5080216" y="1076324"/>
            <a:ext cx="6272784" cy="1535051"/>
          </a:xfrm>
        </p:spPr>
        <p:txBody>
          <a:bodyPr vert="horz" lIns="91440" tIns="45720" rIns="91440" bIns="45720" rtlCol="0" anchor="b">
            <a:normAutofit/>
          </a:bodyPr>
          <a:lstStyle/>
          <a:p>
            <a:r>
              <a:rPr lang="en-US" sz="2500" b="1"/>
              <a:t>Incorporated Features</a:t>
            </a:r>
            <a:br>
              <a:rPr lang="en-US" sz="2500" b="1"/>
            </a:br>
            <a:br>
              <a:rPr lang="en-US" sz="2500" b="1"/>
            </a:br>
            <a:br>
              <a:rPr lang="en-US" sz="2500"/>
            </a:br>
            <a:endParaRPr lang="en-US" sz="2500" b="1"/>
          </a:p>
        </p:txBody>
      </p:sp>
      <p:pic>
        <p:nvPicPr>
          <p:cNvPr id="17" name="Picture 16" descr="Autoradiogram on white paper">
            <a:extLst>
              <a:ext uri="{FF2B5EF4-FFF2-40B4-BE49-F238E27FC236}">
                <a16:creationId xmlns:a16="http://schemas.microsoft.com/office/drawing/2014/main" id="{CB003E4E-4B26-1C6B-B524-E0DB75442CC7}"/>
              </a:ext>
            </a:extLst>
          </p:cNvPr>
          <p:cNvPicPr>
            <a:picLocks noChangeAspect="1"/>
          </p:cNvPicPr>
          <p:nvPr/>
        </p:nvPicPr>
        <p:blipFill rotWithShape="1">
          <a:blip r:embed="rId2"/>
          <a:srcRect l="29542" r="21187"/>
          <a:stretch/>
        </p:blipFill>
        <p:spPr>
          <a:xfrm>
            <a:off x="20" y="10"/>
            <a:ext cx="4505305" cy="6857990"/>
          </a:xfrm>
          <a:prstGeom prst="rect">
            <a:avLst/>
          </a:prstGeom>
        </p:spPr>
      </p:pic>
      <p:sp>
        <p:nvSpPr>
          <p:cNvPr id="23"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716E8C9-85B1-48AA-F626-165329432D96}"/>
              </a:ext>
            </a:extLst>
          </p:cNvPr>
          <p:cNvSpPr txBox="1">
            <a:spLocks/>
          </p:cNvSpPr>
          <p:nvPr/>
        </p:nvSpPr>
        <p:spPr>
          <a:xfrm>
            <a:off x="5080216" y="3351276"/>
            <a:ext cx="6272784" cy="2825686"/>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marL="914400" indent="-228600">
              <a:lnSpc>
                <a:spcPct val="100000"/>
              </a:lnSpc>
              <a:spcAft>
                <a:spcPts val="600"/>
              </a:spcAft>
              <a:buFont typeface="Arial" panose="020B0604020202020204" pitchFamily="34" charset="0"/>
              <a:buChar char="•"/>
            </a:pPr>
            <a:r>
              <a:rPr lang="en-US" sz="2400">
                <a:latin typeface="+mn-lt"/>
                <a:ea typeface="+mn-ea"/>
                <a:cs typeface="+mn-cs"/>
              </a:rPr>
              <a:t>Web Crawler</a:t>
            </a:r>
          </a:p>
          <a:p>
            <a:pPr marL="914400" indent="-228600">
              <a:lnSpc>
                <a:spcPct val="100000"/>
              </a:lnSpc>
              <a:spcAft>
                <a:spcPts val="600"/>
              </a:spcAft>
              <a:buFont typeface="Arial" panose="020B0604020202020204" pitchFamily="34" charset="0"/>
              <a:buChar char="•"/>
            </a:pPr>
            <a:r>
              <a:rPr lang="en-US" sz="2400">
                <a:latin typeface="+mn-lt"/>
                <a:ea typeface="+mn-ea"/>
                <a:cs typeface="+mn-cs"/>
              </a:rPr>
              <a:t>Regular Expression</a:t>
            </a:r>
          </a:p>
          <a:p>
            <a:pPr marL="914400" indent="-228600">
              <a:lnSpc>
                <a:spcPct val="100000"/>
              </a:lnSpc>
              <a:spcAft>
                <a:spcPts val="600"/>
              </a:spcAft>
              <a:buFont typeface="Arial" panose="020B0604020202020204" pitchFamily="34" charset="0"/>
              <a:buChar char="•"/>
            </a:pPr>
            <a:r>
              <a:rPr lang="en-US" sz="2400">
                <a:latin typeface="+mn-lt"/>
                <a:ea typeface="+mn-ea"/>
                <a:cs typeface="+mn-cs"/>
              </a:rPr>
              <a:t>Spell checker</a:t>
            </a:r>
          </a:p>
          <a:p>
            <a:pPr marL="914400" indent="-228600">
              <a:lnSpc>
                <a:spcPct val="100000"/>
              </a:lnSpc>
              <a:spcAft>
                <a:spcPts val="600"/>
              </a:spcAft>
              <a:buFont typeface="Arial" panose="020B0604020202020204" pitchFamily="34" charset="0"/>
              <a:buChar char="•"/>
            </a:pPr>
            <a:r>
              <a:rPr lang="en-US" sz="2400">
                <a:latin typeface="+mn-lt"/>
                <a:ea typeface="+mn-ea"/>
                <a:cs typeface="+mn-cs"/>
              </a:rPr>
              <a:t>Inverted Index</a:t>
            </a:r>
          </a:p>
          <a:p>
            <a:pPr marL="914400" indent="-228600">
              <a:lnSpc>
                <a:spcPct val="100000"/>
              </a:lnSpc>
              <a:spcAft>
                <a:spcPts val="600"/>
              </a:spcAft>
              <a:buFont typeface="Arial" panose="020B0604020202020204" pitchFamily="34" charset="0"/>
              <a:buChar char="•"/>
            </a:pPr>
            <a:r>
              <a:rPr lang="en-US" sz="2400">
                <a:latin typeface="+mn-lt"/>
                <a:ea typeface="+mn-ea"/>
                <a:cs typeface="+mn-cs"/>
              </a:rPr>
              <a:t>Frequency Counter</a:t>
            </a:r>
          </a:p>
          <a:p>
            <a:pPr marL="914400" indent="-228600">
              <a:lnSpc>
                <a:spcPct val="100000"/>
              </a:lnSpc>
              <a:spcAft>
                <a:spcPts val="600"/>
              </a:spcAft>
              <a:buFont typeface="Arial" panose="020B0604020202020204" pitchFamily="34" charset="0"/>
              <a:buChar char="•"/>
            </a:pPr>
            <a:r>
              <a:rPr lang="en-US" sz="2400">
                <a:latin typeface="+mn-lt"/>
                <a:ea typeface="+mn-ea"/>
                <a:cs typeface="+mn-cs"/>
              </a:rPr>
              <a:t>Ranking Web Pages</a:t>
            </a:r>
            <a:br>
              <a:rPr lang="en-US" sz="2400" b="1">
                <a:latin typeface="+mn-lt"/>
                <a:ea typeface="+mn-ea"/>
                <a:cs typeface="+mn-cs"/>
              </a:rPr>
            </a:br>
            <a:br>
              <a:rPr lang="en-US" sz="2400" b="1">
                <a:latin typeface="+mn-lt"/>
                <a:ea typeface="+mn-ea"/>
                <a:cs typeface="+mn-cs"/>
              </a:rPr>
            </a:br>
            <a:br>
              <a:rPr lang="en-US" sz="2400">
                <a:latin typeface="+mn-lt"/>
                <a:ea typeface="+mn-ea"/>
                <a:cs typeface="+mn-cs"/>
              </a:rPr>
            </a:br>
            <a:endParaRPr lang="en-US" sz="2400" b="1">
              <a:latin typeface="+mn-lt"/>
              <a:ea typeface="+mn-ea"/>
              <a:cs typeface="+mn-cs"/>
            </a:endParaRPr>
          </a:p>
        </p:txBody>
      </p:sp>
    </p:spTree>
    <p:extLst>
      <p:ext uri="{BB962C8B-B14F-4D97-AF65-F5344CB8AC3E}">
        <p14:creationId xmlns:p14="http://schemas.microsoft.com/office/powerpoint/2010/main" val="208969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5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5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8" name="Rectangle 56">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 descr="Spider web">
            <a:extLst>
              <a:ext uri="{FF2B5EF4-FFF2-40B4-BE49-F238E27FC236}">
                <a16:creationId xmlns:a16="http://schemas.microsoft.com/office/drawing/2014/main" id="{4C717C5E-FC73-5230-E4D2-A8DE89269195}"/>
              </a:ext>
            </a:extLst>
          </p:cNvPr>
          <p:cNvPicPr>
            <a:picLocks noChangeAspect="1"/>
          </p:cNvPicPr>
          <p:nvPr/>
        </p:nvPicPr>
        <p:blipFill rotWithShape="1">
          <a:blip r:embed="rId2"/>
          <a:srcRect r="8963"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69" name="Freeform: Shape 58">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0" name="Freeform: Shape 60">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E8BE96-E68F-67FE-5EDA-D3C323B31D6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Web Crawler</a:t>
            </a:r>
          </a:p>
        </p:txBody>
      </p:sp>
      <p:sp>
        <p:nvSpPr>
          <p:cNvPr id="71" name="Rectangle 6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883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26" name="Rectangle 2125">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28" name="Rectangle 212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435C92-214D-FD6C-7637-F714800241E1}"/>
              </a:ext>
            </a:extLst>
          </p:cNvPr>
          <p:cNvSpPr>
            <a:spLocks noGrp="1"/>
          </p:cNvSpPr>
          <p:nvPr>
            <p:ph type="title"/>
          </p:nvPr>
        </p:nvSpPr>
        <p:spPr>
          <a:xfrm>
            <a:off x="5359510" y="978619"/>
            <a:ext cx="5991244" cy="1106424"/>
          </a:xfrm>
        </p:spPr>
        <p:txBody>
          <a:bodyPr>
            <a:normAutofit/>
          </a:bodyPr>
          <a:lstStyle/>
          <a:p>
            <a:r>
              <a:rPr lang="en-US" sz="3200" b="1"/>
              <a:t>Web Crawler</a:t>
            </a:r>
          </a:p>
        </p:txBody>
      </p:sp>
      <p:pic>
        <p:nvPicPr>
          <p:cNvPr id="2050" name="Picture 2" descr="Shape&#10;&#10;Description automatically generated with medium confidence">
            <a:extLst>
              <a:ext uri="{FF2B5EF4-FFF2-40B4-BE49-F238E27FC236}">
                <a16:creationId xmlns:a16="http://schemas.microsoft.com/office/drawing/2014/main" id="{D47B7791-C3FB-7687-1B59-7A151B5689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4528" y="1835838"/>
            <a:ext cx="4033647" cy="3085739"/>
          </a:xfrm>
          <a:prstGeom prst="rect">
            <a:avLst/>
          </a:prstGeom>
          <a:noFill/>
          <a:extLst>
            <a:ext uri="{909E8E84-426E-40DD-AFC4-6F175D3DCCD1}">
              <a14:hiddenFill xmlns:a14="http://schemas.microsoft.com/office/drawing/2010/main">
                <a:solidFill>
                  <a:srgbClr val="FFFFFF"/>
                </a:solidFill>
              </a14:hiddenFill>
            </a:ext>
          </a:extLst>
        </p:spPr>
      </p:pic>
      <p:sp>
        <p:nvSpPr>
          <p:cNvPr id="2130" name="Rectangle 212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32" name="Rectangle 2131">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85" name="Content Placeholder 2053">
            <a:extLst>
              <a:ext uri="{FF2B5EF4-FFF2-40B4-BE49-F238E27FC236}">
                <a16:creationId xmlns:a16="http://schemas.microsoft.com/office/drawing/2014/main" id="{BDADB6D5-3BDC-F890-849C-773A2F48525E}"/>
              </a:ext>
            </a:extLst>
          </p:cNvPr>
          <p:cNvGraphicFramePr>
            <a:graphicFrameLocks noGrp="1"/>
          </p:cNvGraphicFramePr>
          <p:nvPr>
            <p:ph idx="1"/>
            <p:extLst>
              <p:ext uri="{D42A27DB-BD31-4B8C-83A1-F6EECF244321}">
                <p14:modId xmlns:p14="http://schemas.microsoft.com/office/powerpoint/2010/main" val="36444545"/>
              </p:ext>
            </p:extLst>
          </p:nvPr>
        </p:nvGraphicFramePr>
        <p:xfrm>
          <a:off x="4943856" y="1874847"/>
          <a:ext cx="6924554" cy="3952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 name="Title 1">
            <a:extLst>
              <a:ext uri="{FF2B5EF4-FFF2-40B4-BE49-F238E27FC236}">
                <a16:creationId xmlns:a16="http://schemas.microsoft.com/office/drawing/2014/main" id="{9D14136A-EF33-0D15-DF46-4637BFB7337A}"/>
              </a:ext>
            </a:extLst>
          </p:cNvPr>
          <p:cNvSpPr txBox="1">
            <a:spLocks/>
          </p:cNvSpPr>
          <p:nvPr/>
        </p:nvSpPr>
        <p:spPr>
          <a:xfrm>
            <a:off x="984824" y="4921577"/>
            <a:ext cx="2893054" cy="4341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1400" b="1"/>
              <a:t>Architecture of a Web Crawler</a:t>
            </a:r>
          </a:p>
        </p:txBody>
      </p:sp>
    </p:spTree>
    <p:extLst>
      <p:ext uri="{BB962C8B-B14F-4D97-AF65-F5344CB8AC3E}">
        <p14:creationId xmlns:p14="http://schemas.microsoft.com/office/powerpoint/2010/main" val="113320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BD21D3-3321-661A-9DC6-067E0BCC528E}"/>
              </a:ext>
            </a:extLst>
          </p:cNvPr>
          <p:cNvSpPr>
            <a:spLocks noGrp="1"/>
          </p:cNvSpPr>
          <p:nvPr>
            <p:ph type="title"/>
          </p:nvPr>
        </p:nvSpPr>
        <p:spPr>
          <a:xfrm>
            <a:off x="621792" y="1161288"/>
            <a:ext cx="3602736" cy="4526280"/>
          </a:xfrm>
        </p:spPr>
        <p:txBody>
          <a:bodyPr>
            <a:normAutofit/>
          </a:bodyPr>
          <a:lstStyle/>
          <a:p>
            <a:r>
              <a:rPr lang="en-US" b="1"/>
              <a:t>How does a </a:t>
            </a:r>
            <a:r>
              <a:rPr lang="en-US" b="1">
                <a:solidFill>
                  <a:srgbClr val="FF0000"/>
                </a:solidFill>
              </a:rPr>
              <a:t>WEB CRAWLER </a:t>
            </a:r>
            <a:r>
              <a:rPr lang="en-US" b="1"/>
              <a:t>work?</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7C3BAA1-A52B-0AC2-867C-230D1F395438}"/>
              </a:ext>
            </a:extLst>
          </p:cNvPr>
          <p:cNvGraphicFramePr>
            <a:graphicFrameLocks noGrp="1"/>
          </p:cNvGraphicFramePr>
          <p:nvPr>
            <p:ph idx="1"/>
            <p:extLst>
              <p:ext uri="{D42A27DB-BD31-4B8C-83A1-F6EECF244321}">
                <p14:modId xmlns:p14="http://schemas.microsoft.com/office/powerpoint/2010/main" val="82098948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1084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9285E79C-B4D6-9DD5-9B2C-9123E0435227}"/>
              </a:ext>
            </a:extLst>
          </p:cNvPr>
          <p:cNvPicPr>
            <a:picLocks noChangeAspect="1"/>
          </p:cNvPicPr>
          <p:nvPr/>
        </p:nvPicPr>
        <p:blipFill rotWithShape="1">
          <a:blip r:embed="rId2"/>
          <a:srcRect r="21337"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46" name="Freeform: Shape 45">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68B7C5-11CC-3BDA-EE33-01B16E7BB22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Regular Expression</a:t>
            </a:r>
          </a:p>
        </p:txBody>
      </p:sp>
      <p:sp>
        <p:nvSpPr>
          <p:cNvPr id="3" name="Content Placeholder 2">
            <a:extLst>
              <a:ext uri="{FF2B5EF4-FFF2-40B4-BE49-F238E27FC236}">
                <a16:creationId xmlns:a16="http://schemas.microsoft.com/office/drawing/2014/main" id="{BA5E253D-4C11-AB24-B038-598E34F06B1E}"/>
              </a:ext>
            </a:extLst>
          </p:cNvPr>
          <p:cNvSpPr>
            <a:spLocks noGrp="1"/>
          </p:cNvSpPr>
          <p:nvPr>
            <p:ph idx="1"/>
          </p:nvPr>
        </p:nvSpPr>
        <p:spPr>
          <a:xfrm>
            <a:off x="477981" y="4872922"/>
            <a:ext cx="3933306" cy="1208141"/>
          </a:xfrm>
        </p:spPr>
        <p:txBody>
          <a:bodyPr vert="horz" lIns="91440" tIns="45720" rIns="91440" bIns="45720" rtlCol="0">
            <a:normAutofit fontScale="92500"/>
          </a:bodyPr>
          <a:lstStyle/>
          <a:p>
            <a:pPr marL="0" indent="0">
              <a:buNone/>
            </a:pPr>
            <a:r>
              <a:rPr lang="en-US" sz="2000"/>
              <a:t>This feature allows to the sequence of characters that specifies a search pattern in a text</a:t>
            </a:r>
          </a:p>
        </p:txBody>
      </p:sp>
      <p:sp>
        <p:nvSpPr>
          <p:cNvPr id="50" name="Rectangle 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520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mputer script on a screen">
            <a:extLst>
              <a:ext uri="{FF2B5EF4-FFF2-40B4-BE49-F238E27FC236}">
                <a16:creationId xmlns:a16="http://schemas.microsoft.com/office/drawing/2014/main" id="{21BD2647-5EC6-9B48-AE7E-F2E792E76CBF}"/>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28" name="Rectangle 27">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F65C7-9C14-FC49-BF84-07F1414B3993}"/>
              </a:ext>
            </a:extLst>
          </p:cNvPr>
          <p:cNvSpPr>
            <a:spLocks noGrp="1"/>
          </p:cNvSpPr>
          <p:nvPr>
            <p:ph type="title"/>
          </p:nvPr>
        </p:nvSpPr>
        <p:spPr>
          <a:xfrm>
            <a:off x="371094" y="1161288"/>
            <a:ext cx="3438144" cy="1124712"/>
          </a:xfrm>
        </p:spPr>
        <p:txBody>
          <a:bodyPr anchor="b">
            <a:normAutofit/>
          </a:bodyPr>
          <a:lstStyle/>
          <a:p>
            <a:r>
              <a:rPr lang="en-US" sz="2800" b="1"/>
              <a:t>Regular Expression</a:t>
            </a:r>
          </a:p>
        </p:txBody>
      </p:sp>
      <p:sp>
        <p:nvSpPr>
          <p:cNvPr id="30" name="Rectangle 2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512F0286-7591-FA0E-6BD5-AFE4D7983972}"/>
              </a:ext>
            </a:extLst>
          </p:cNvPr>
          <p:cNvSpPr>
            <a:spLocks noGrp="1"/>
          </p:cNvSpPr>
          <p:nvPr>
            <p:ph idx="1"/>
          </p:nvPr>
        </p:nvSpPr>
        <p:spPr>
          <a:xfrm>
            <a:off x="371094" y="2718054"/>
            <a:ext cx="4243436" cy="3834578"/>
          </a:xfrm>
        </p:spPr>
        <p:txBody>
          <a:bodyPr anchor="t">
            <a:normAutofit fontScale="92500" lnSpcReduction="10000"/>
          </a:bodyPr>
          <a:lstStyle/>
          <a:p>
            <a:pPr algn="just">
              <a:lnSpc>
                <a:spcPct val="100000"/>
              </a:lnSpc>
            </a:pPr>
            <a:r>
              <a:rPr lang="en-US" sz="1800"/>
              <a:t>Regular expressions can be used to perform all types of text search and text replace operations.</a:t>
            </a:r>
          </a:p>
          <a:p>
            <a:pPr algn="just">
              <a:lnSpc>
                <a:spcPct val="100000"/>
              </a:lnSpc>
            </a:pPr>
            <a:r>
              <a:rPr lang="en-US" sz="1800"/>
              <a:t>Java does not have a built-in Regular Expression class, but we can import the </a:t>
            </a:r>
            <a:r>
              <a:rPr lang="en-US" sz="1800" err="1"/>
              <a:t>java.util.regex</a:t>
            </a:r>
            <a:r>
              <a:rPr lang="en-US" sz="1800"/>
              <a:t> package to work with regular expressions. </a:t>
            </a:r>
          </a:p>
          <a:p>
            <a:pPr algn="just">
              <a:lnSpc>
                <a:spcPct val="100000"/>
              </a:lnSpc>
            </a:pPr>
            <a:r>
              <a:rPr lang="en-US" sz="1800"/>
              <a:t>The package includes the following classes: Pattern Class - Defines a pattern (to be used in a search)Matcher Class - Used to search for the </a:t>
            </a:r>
            <a:r>
              <a:rPr lang="en-US" sz="1800" err="1"/>
              <a:t>patternPatternSyntaxException</a:t>
            </a:r>
            <a:r>
              <a:rPr lang="en-US" sz="1800"/>
              <a:t> Class - Indicates syntax error in a regular expression pattern</a:t>
            </a:r>
          </a:p>
        </p:txBody>
      </p:sp>
    </p:spTree>
    <p:extLst>
      <p:ext uri="{BB962C8B-B14F-4D97-AF65-F5344CB8AC3E}">
        <p14:creationId xmlns:p14="http://schemas.microsoft.com/office/powerpoint/2010/main" val="276279895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16F238400696418E01354E17C49FDE" ma:contentTypeVersion="9" ma:contentTypeDescription="Create a new document." ma:contentTypeScope="" ma:versionID="438012641e1aa3b7ec7cffc4d0f2ac7d">
  <xsd:schema xmlns:xsd="http://www.w3.org/2001/XMLSchema" xmlns:xs="http://www.w3.org/2001/XMLSchema" xmlns:p="http://schemas.microsoft.com/office/2006/metadata/properties" xmlns:ns3="374bb175-351e-4a1a-aebc-0504ccaae757" xmlns:ns4="f10cd128-1a77-4819-b730-2d15cedd1f4f" targetNamespace="http://schemas.microsoft.com/office/2006/metadata/properties" ma:root="true" ma:fieldsID="c9203dc7d8d38a59b2cf6412c90684dd" ns3:_="" ns4:_="">
    <xsd:import namespace="374bb175-351e-4a1a-aebc-0504ccaae757"/>
    <xsd:import namespace="f10cd128-1a77-4819-b730-2d15cedd1f4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4bb175-351e-4a1a-aebc-0504ccaae75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0cd128-1a77-4819-b730-2d15cedd1f4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1EE811-2794-42EE-A518-57927A70A9E9}">
  <ds:schemaRefs>
    <ds:schemaRef ds:uri="http://schemas.microsoft.com/sharepoint/v3/contenttype/forms"/>
  </ds:schemaRefs>
</ds:datastoreItem>
</file>

<file path=customXml/itemProps2.xml><?xml version="1.0" encoding="utf-8"?>
<ds:datastoreItem xmlns:ds="http://schemas.openxmlformats.org/officeDocument/2006/customXml" ds:itemID="{543A10FB-8D9C-4783-ACFD-716E6CD0CCAF}">
  <ds:schemaRefs>
    <ds:schemaRef ds:uri="374bb175-351e-4a1a-aebc-0504ccaae757"/>
    <ds:schemaRef ds:uri="f10cd128-1a77-4819-b730-2d15cedd1f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C11C137-C06E-455F-AE3C-17719D5FF3BD}">
  <ds:schemaRefs>
    <ds:schemaRef ds:uri="374bb175-351e-4a1a-aebc-0504ccaae757"/>
    <ds:schemaRef ds:uri="f10cd128-1a77-4819-b730-2d15cedd1f4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AccentBoxVTI</vt:lpstr>
      <vt:lpstr>Advanced Computing Concepts COMP8547-1-R-2022S</vt:lpstr>
      <vt:lpstr>Team Members</vt:lpstr>
      <vt:lpstr>What is a Search Engine?</vt:lpstr>
      <vt:lpstr>Incorporated Features   </vt:lpstr>
      <vt:lpstr>Web Crawler</vt:lpstr>
      <vt:lpstr>Web Crawler</vt:lpstr>
      <vt:lpstr>How does a WEB CRAWLER work?</vt:lpstr>
      <vt:lpstr>Regular Expression</vt:lpstr>
      <vt:lpstr>Regular Expression</vt:lpstr>
      <vt:lpstr>Spell Checker using Keyword Extraction</vt:lpstr>
      <vt:lpstr>How does KEYWORD EXTRACTION work?</vt:lpstr>
      <vt:lpstr>Inverted Index</vt:lpstr>
      <vt:lpstr>Advantages : Inverted Index</vt:lpstr>
      <vt:lpstr>Disadvantages : Inverted Index</vt:lpstr>
      <vt:lpstr>Frequency Counter</vt:lpstr>
      <vt:lpstr>Why count the frequency keyword use?</vt:lpstr>
      <vt:lpstr>Why Does It Matter?</vt:lpstr>
      <vt:lpstr>Page Ranking</vt:lpstr>
      <vt:lpstr>How does PAGE RANKING work?</vt:lpstr>
      <vt:lpstr>GITHUB LINK</vt:lpstr>
      <vt:lpstr>Future Scope</vt:lpstr>
      <vt:lpstr>Roles &amp; Responsibility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Computing Concepts COMP8547-1-R-2022S</dc:title>
  <dc:creator>Suparno Bhatta</dc:creator>
  <cp:revision>48</cp:revision>
  <dcterms:created xsi:type="dcterms:W3CDTF">2022-07-27T16:31:09Z</dcterms:created>
  <dcterms:modified xsi:type="dcterms:W3CDTF">2022-07-28T12:13:48Z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0x0101006E16F238400696418E01354E17C49FDE</vt:lpwstr>
  </property>
</Properties>
</file>