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E573-68F2-41E8-AB77-039AAE846D54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66FF99"/>
    <a:srgbClr val="00CC00"/>
    <a:srgbClr val="008080"/>
    <a:srgbClr val="FF99CC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3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78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979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5375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889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404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3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9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3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5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2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33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607" y="1695635"/>
            <a:ext cx="5433612" cy="2638354"/>
          </a:xfrm>
        </p:spPr>
        <p:txBody>
          <a:bodyPr>
            <a:normAutofit fontScale="90000"/>
          </a:bodyPr>
          <a:lstStyle/>
          <a:p>
            <a:pPr algn="l"/>
            <a:br>
              <a:rPr lang="th-TH" sz="9600" b="1" i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en-US" sz="11600" b="1" i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  <a:t>POK-DENG</a:t>
            </a:r>
            <a:br>
              <a:rPr lang="th-TH" sz="11600" b="1" i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sz="6000" b="1" i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  <a:t>ป๊อกเด้ง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E38BDA-15ED-4F98-B9BD-8FA5197E3BB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56" y="3893923"/>
            <a:ext cx="2964077" cy="2964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42823-F95C-4C93-B0C7-23BCDDEB6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" y="1296136"/>
            <a:ext cx="4394282" cy="43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002B-6874-408D-BA85-2D588A3E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8" y="1539835"/>
            <a:ext cx="186247" cy="186247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CDEAE15-9525-4AFC-8917-8D03C463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61" y="480876"/>
            <a:ext cx="142260" cy="14226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ADD6BF0-C0F6-469A-8457-F9F80733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9" y="902217"/>
            <a:ext cx="186247" cy="186247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9A61C4D-6080-46B8-BA28-2FCA0E1A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1413860"/>
            <a:ext cx="198480" cy="19848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57BD6B7-45CC-4983-A500-6E31368D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1" y="495568"/>
            <a:ext cx="129474" cy="129474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92F9419-D8D1-4F61-B51F-5A4C0AF9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9" y="1794860"/>
            <a:ext cx="198480" cy="198480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59CE4A1-6F99-40C9-B174-B9E6AD2F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" y="2173955"/>
            <a:ext cx="198480" cy="198480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4ABB68C-FE95-4487-80B2-A26D04AB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" y="1859454"/>
            <a:ext cx="91265" cy="91265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32D42D6-08E3-4C64-88B9-5A26BAC5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18" y="4866080"/>
            <a:ext cx="186247" cy="186247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58BA33D-118D-40C7-90F0-AF48293989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86" y="5552513"/>
            <a:ext cx="149419" cy="149419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EEB6B86-502D-4FE0-A0B3-6B37CA17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86" y="6416040"/>
            <a:ext cx="183148" cy="18314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97629C8F-1293-476D-BD12-52A88C9F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2" y="6220575"/>
            <a:ext cx="141857" cy="141857"/>
          </a:xfrm>
          <a:prstGeom prst="rect">
            <a:avLst/>
          </a:prstGeom>
        </p:spPr>
      </p:pic>
      <p:sp>
        <p:nvSpPr>
          <p:cNvPr id="44" name="Thought Bubble: Cloud 43">
            <a:extLst>
              <a:ext uri="{FF2B5EF4-FFF2-40B4-BE49-F238E27FC236}">
                <a16:creationId xmlns:a16="http://schemas.microsoft.com/office/drawing/2014/main" id="{00ABD036-D8A6-427B-AB19-36692A0602C7}"/>
              </a:ext>
            </a:extLst>
          </p:cNvPr>
          <p:cNvSpPr/>
          <p:nvPr/>
        </p:nvSpPr>
        <p:spPr>
          <a:xfrm>
            <a:off x="8863367" y="3040905"/>
            <a:ext cx="2656854" cy="1279031"/>
          </a:xfrm>
          <a:prstGeom prst="cloudCallout">
            <a:avLst>
              <a:gd name="adj1" fmla="val -59874"/>
              <a:gd name="adj2" fmla="val 5421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F98AA6E0-0D69-4064-86FF-4DCA9B63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" y="5764456"/>
            <a:ext cx="186247" cy="186247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9791A052-3C31-4474-9E2E-0BD4FAEE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" y="5247733"/>
            <a:ext cx="186247" cy="186247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B1F1E7D5-4221-4A44-9BF4-1471C360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4" y="4865454"/>
            <a:ext cx="186247" cy="186247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01CBC2FD-7981-4ED7-A819-223E2500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" y="4480486"/>
            <a:ext cx="186247" cy="186247"/>
          </a:xfrm>
          <a:prstGeom prst="rect">
            <a:avLst/>
          </a:prstGeom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69DCD16B-6137-401B-A4BC-A84436E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" y="4020344"/>
            <a:ext cx="186247" cy="1862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C81F40-488C-4FA4-BA06-3A1394B99F75}"/>
              </a:ext>
            </a:extLst>
          </p:cNvPr>
          <p:cNvSpPr txBox="1"/>
          <p:nvPr/>
        </p:nvSpPr>
        <p:spPr>
          <a:xfrm>
            <a:off x="3781896" y="480876"/>
            <a:ext cx="470613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How to play</a:t>
            </a:r>
            <a:endParaRPr lang="th-TH" sz="6000" b="1" dirty="0">
              <a:ln/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13542-4F03-4BDB-98B5-683DFFED5607}"/>
              </a:ext>
            </a:extLst>
          </p:cNvPr>
          <p:cNvSpPr txBox="1"/>
          <p:nvPr/>
        </p:nvSpPr>
        <p:spPr>
          <a:xfrm>
            <a:off x="5030912" y="2016997"/>
            <a:ext cx="2130173" cy="5539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RUN Program</a:t>
            </a:r>
            <a:endParaRPr lang="th-TH" sz="30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2E5BAC-559D-4E50-BFD1-0D064070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82" y="4005721"/>
            <a:ext cx="7149867" cy="778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9" name="Arrow: Striped Right 38">
            <a:extLst>
              <a:ext uri="{FF2B5EF4-FFF2-40B4-BE49-F238E27FC236}">
                <a16:creationId xmlns:a16="http://schemas.microsoft.com/office/drawing/2014/main" id="{AC3EAEDA-3C15-4590-91FB-7E7A4E25FDE8}"/>
              </a:ext>
            </a:extLst>
          </p:cNvPr>
          <p:cNvSpPr/>
          <p:nvPr/>
        </p:nvSpPr>
        <p:spPr>
          <a:xfrm rot="5400000">
            <a:off x="5812653" y="3051719"/>
            <a:ext cx="566693" cy="463433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BCB62-33C3-4AEB-9423-742B13A6470E}"/>
              </a:ext>
            </a:extLst>
          </p:cNvPr>
          <p:cNvSpPr txBox="1"/>
          <p:nvPr/>
        </p:nvSpPr>
        <p:spPr>
          <a:xfrm>
            <a:off x="9452649" y="3283436"/>
            <a:ext cx="147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ใส่จำนวนผู้เล่น</a:t>
            </a:r>
          </a:p>
          <a:p>
            <a:pPr algn="ctr"/>
            <a:r>
              <a:rPr lang="th-TH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2-17 คน</a:t>
            </a:r>
            <a:endParaRPr lang="th-TH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162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5" grpId="0" animBg="1"/>
      <p:bldP spid="39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3055708-341B-48B5-8F4E-778DE1EDD46A}"/>
              </a:ext>
            </a:extLst>
          </p:cNvPr>
          <p:cNvSpPr/>
          <p:nvPr/>
        </p:nvSpPr>
        <p:spPr>
          <a:xfrm>
            <a:off x="2235101" y="367998"/>
            <a:ext cx="2038400" cy="642955"/>
          </a:xfrm>
          <a:prstGeom prst="wedgeRoundRectCallout">
            <a:avLst>
              <a:gd name="adj1" fmla="val -20833"/>
              <a:gd name="adj2" fmla="val 72191"/>
              <a:gd name="adj3" fmla="val 16667"/>
            </a:avLst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CA840-B67E-4599-BE7D-4DB40CFCF7FD}"/>
              </a:ext>
            </a:extLst>
          </p:cNvPr>
          <p:cNvSpPr txBox="1"/>
          <p:nvPr/>
        </p:nvSpPr>
        <p:spPr>
          <a:xfrm>
            <a:off x="2405968" y="440373"/>
            <a:ext cx="174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ใส่ค่า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&lt;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DBB4C0-6D04-44FB-8C74-C179C611C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" y="1280600"/>
            <a:ext cx="4779627" cy="1407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1D7E018C-0B24-426C-927A-4A65E1B82F63}"/>
              </a:ext>
            </a:extLst>
          </p:cNvPr>
          <p:cNvSpPr/>
          <p:nvPr/>
        </p:nvSpPr>
        <p:spPr>
          <a:xfrm>
            <a:off x="7404109" y="367998"/>
            <a:ext cx="2038400" cy="642955"/>
          </a:xfrm>
          <a:prstGeom prst="wedgeRoundRectCallout">
            <a:avLst>
              <a:gd name="adj1" fmla="val -20833"/>
              <a:gd name="adj2" fmla="val 72191"/>
              <a:gd name="adj3" fmla="val 16667"/>
            </a:avLst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13E3F9-78EA-4D1D-8496-8334AE118034}"/>
              </a:ext>
            </a:extLst>
          </p:cNvPr>
          <p:cNvSpPr txBox="1"/>
          <p:nvPr/>
        </p:nvSpPr>
        <p:spPr>
          <a:xfrm>
            <a:off x="7510511" y="440373"/>
            <a:ext cx="184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ใส่ค่า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&gt; 17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7731E5-83FE-467A-B07A-FEF58BAB2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352" y="1245087"/>
            <a:ext cx="5020465" cy="1449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14D2919-B5E1-4D4D-98BC-25779789A8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2"/>
          <a:stretch/>
        </p:blipFill>
        <p:spPr>
          <a:xfrm>
            <a:off x="970378" y="4385559"/>
            <a:ext cx="4779627" cy="1408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787654E3-8ECD-4AD3-9719-9CF34931D094}"/>
              </a:ext>
            </a:extLst>
          </p:cNvPr>
          <p:cNvSpPr/>
          <p:nvPr/>
        </p:nvSpPr>
        <p:spPr>
          <a:xfrm>
            <a:off x="1251746" y="3373516"/>
            <a:ext cx="4216893" cy="719091"/>
          </a:xfrm>
          <a:prstGeom prst="wedgeRoundRectCallout">
            <a:avLst>
              <a:gd name="adj1" fmla="val -20833"/>
              <a:gd name="adj2" fmla="val 72191"/>
              <a:gd name="adj3" fmla="val 16667"/>
            </a:avLst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B2C13-9E6B-4CA7-8285-1AC6E003A130}"/>
              </a:ext>
            </a:extLst>
          </p:cNvPr>
          <p:cNvSpPr txBox="1"/>
          <p:nvPr/>
        </p:nvSpPr>
        <p:spPr>
          <a:xfrm>
            <a:off x="1355054" y="3476090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ใส่ค่าอื่นๆ เช่น ตัวอักษร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,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สัญลักษณ์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AC62DE6D-1AAB-4635-B889-C05BA70EF886}"/>
              </a:ext>
            </a:extLst>
          </p:cNvPr>
          <p:cNvSpPr/>
          <p:nvPr/>
        </p:nvSpPr>
        <p:spPr>
          <a:xfrm>
            <a:off x="7350842" y="3372165"/>
            <a:ext cx="2121633" cy="719091"/>
          </a:xfrm>
          <a:prstGeom prst="wedgeRoundRectCallout">
            <a:avLst>
              <a:gd name="adj1" fmla="val -20833"/>
              <a:gd name="adj2" fmla="val 72191"/>
              <a:gd name="adj3" fmla="val 16667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C3209-9694-4B46-B0D1-043F117BAA0E}"/>
              </a:ext>
            </a:extLst>
          </p:cNvPr>
          <p:cNvSpPr txBox="1"/>
          <p:nvPr/>
        </p:nvSpPr>
        <p:spPr>
          <a:xfrm>
            <a:off x="7457245" y="3462295"/>
            <a:ext cx="192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ใส่ค่า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2 - 17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ACD7D5-7F5F-4725-9259-EA98170A7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83" y="4385558"/>
            <a:ext cx="4841338" cy="1408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54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002B-6874-408D-BA85-2D588A3E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8" y="1539835"/>
            <a:ext cx="186247" cy="186247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CDEAE15-9525-4AFC-8917-8D03C463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61" y="480876"/>
            <a:ext cx="142260" cy="14226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ADD6BF0-C0F6-469A-8457-F9F80733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9" y="902217"/>
            <a:ext cx="186247" cy="186247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9A61C4D-6080-46B8-BA28-2FCA0E1A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1413860"/>
            <a:ext cx="198480" cy="19848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57BD6B7-45CC-4983-A500-6E31368D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1" y="495568"/>
            <a:ext cx="129474" cy="129474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92F9419-D8D1-4F61-B51F-5A4C0AF9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9" y="1794860"/>
            <a:ext cx="198480" cy="198480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59CE4A1-6F99-40C9-B174-B9E6AD2F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" y="2173955"/>
            <a:ext cx="198480" cy="198480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4ABB68C-FE95-4487-80B2-A26D04AB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" y="1859454"/>
            <a:ext cx="91265" cy="91265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32D42D6-08E3-4C64-88B9-5A26BAC5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18" y="4866080"/>
            <a:ext cx="186247" cy="186247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58BA33D-118D-40C7-90F0-AF48293989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86" y="5552513"/>
            <a:ext cx="149419" cy="149419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EEB6B86-502D-4FE0-A0B3-6B37CA17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86" y="6416040"/>
            <a:ext cx="183148" cy="183148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F98AA6E0-0D69-4064-86FF-4DCA9B63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" y="5764456"/>
            <a:ext cx="186247" cy="186247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9791A052-3C31-4474-9E2E-0BD4FAEE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" y="5247733"/>
            <a:ext cx="186247" cy="186247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B1F1E7D5-4221-4A44-9BF4-1471C360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4" y="4865454"/>
            <a:ext cx="186247" cy="186247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01CBC2FD-7981-4ED7-A819-223E2500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" y="4480486"/>
            <a:ext cx="186247" cy="186247"/>
          </a:xfrm>
          <a:prstGeom prst="rect">
            <a:avLst/>
          </a:prstGeom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69DCD16B-6137-401B-A4BC-A84436E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" y="4020344"/>
            <a:ext cx="186247" cy="1862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C81F40-488C-4FA4-BA06-3A1394B99F75}"/>
              </a:ext>
            </a:extLst>
          </p:cNvPr>
          <p:cNvSpPr txBox="1"/>
          <p:nvPr/>
        </p:nvSpPr>
        <p:spPr>
          <a:xfrm>
            <a:off x="3919797" y="-2620"/>
            <a:ext cx="470613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How to play</a:t>
            </a:r>
            <a:endParaRPr lang="th-TH" sz="6000" b="1" dirty="0">
              <a:ln/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BB99E-943B-4BB3-BD87-FD62A12B7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74" y="1016653"/>
            <a:ext cx="4609623" cy="902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633B9F7-1FE0-41FD-96E5-BAB75158089C}"/>
              </a:ext>
            </a:extLst>
          </p:cNvPr>
          <p:cNvSpPr txBox="1"/>
          <p:nvPr/>
        </p:nvSpPr>
        <p:spPr>
          <a:xfrm>
            <a:off x="5877100" y="2407603"/>
            <a:ext cx="1225015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กด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 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(ไม่ใช่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th-TH" sz="1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229E6-9E03-48D5-A0AB-817DC4081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" b="1191"/>
          <a:stretch/>
        </p:blipFill>
        <p:spPr>
          <a:xfrm>
            <a:off x="7396435" y="2060598"/>
            <a:ext cx="3703573" cy="1161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CB607C0F-80D1-43F4-86EB-8D7F7757A361}"/>
              </a:ext>
            </a:extLst>
          </p:cNvPr>
          <p:cNvSpPr/>
          <p:nvPr/>
        </p:nvSpPr>
        <p:spPr>
          <a:xfrm rot="5400000">
            <a:off x="6292473" y="1935456"/>
            <a:ext cx="375408" cy="448451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Arrow: Striped Right 33">
            <a:extLst>
              <a:ext uri="{FF2B5EF4-FFF2-40B4-BE49-F238E27FC236}">
                <a16:creationId xmlns:a16="http://schemas.microsoft.com/office/drawing/2014/main" id="{00EEF5B8-B00A-4525-B6BD-54E5B07AB4C7}"/>
              </a:ext>
            </a:extLst>
          </p:cNvPr>
          <p:cNvSpPr/>
          <p:nvPr/>
        </p:nvSpPr>
        <p:spPr>
          <a:xfrm>
            <a:off x="6797021" y="2859028"/>
            <a:ext cx="375408" cy="448451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D63C2580-FC72-4EDE-93F3-57C716628D04}"/>
              </a:ext>
            </a:extLst>
          </p:cNvPr>
          <p:cNvSpPr/>
          <p:nvPr/>
        </p:nvSpPr>
        <p:spPr>
          <a:xfrm>
            <a:off x="840116" y="1425803"/>
            <a:ext cx="2656854" cy="1279031"/>
          </a:xfrm>
          <a:prstGeom prst="cloudCallout">
            <a:avLst>
              <a:gd name="adj1" fmla="val 67099"/>
              <a:gd name="adj2" fmla="val -4851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B66074-069C-4382-A30C-2EF80C3774C1}"/>
              </a:ext>
            </a:extLst>
          </p:cNvPr>
          <p:cNvSpPr txBox="1"/>
          <p:nvPr/>
        </p:nvSpPr>
        <p:spPr>
          <a:xfrm>
            <a:off x="1592906" y="1649819"/>
            <a:ext cx="1151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แสดงผู้เล่น</a:t>
            </a:r>
          </a:p>
          <a:p>
            <a:pPr algn="ctr"/>
            <a:r>
              <a:rPr lang="th-TH" sz="24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 1</a:t>
            </a:r>
          </a:p>
        </p:txBody>
      </p:sp>
      <p:sp>
        <p:nvSpPr>
          <p:cNvPr id="38" name="Arrow: Striped Right 37">
            <a:extLst>
              <a:ext uri="{FF2B5EF4-FFF2-40B4-BE49-F238E27FC236}">
                <a16:creationId xmlns:a16="http://schemas.microsoft.com/office/drawing/2014/main" id="{ED5C5B25-F5AA-4B38-AB8C-213D66CA6890}"/>
              </a:ext>
            </a:extLst>
          </p:cNvPr>
          <p:cNvSpPr/>
          <p:nvPr/>
        </p:nvSpPr>
        <p:spPr>
          <a:xfrm rot="5400000">
            <a:off x="5793781" y="2833541"/>
            <a:ext cx="375408" cy="448451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5B26A3-8869-4057-8EE1-86F675206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73" y="3344135"/>
            <a:ext cx="3071894" cy="1136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60D4CFBA-A8AB-480A-A05D-7E5A43A0B297}"/>
              </a:ext>
            </a:extLst>
          </p:cNvPr>
          <p:cNvSpPr/>
          <p:nvPr/>
        </p:nvSpPr>
        <p:spPr>
          <a:xfrm rot="5400000">
            <a:off x="7902536" y="3131851"/>
            <a:ext cx="276005" cy="36356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3141A5-BEC3-4104-A61D-34DBE3578EFA}"/>
              </a:ext>
            </a:extLst>
          </p:cNvPr>
          <p:cNvSpPr txBox="1"/>
          <p:nvPr/>
        </p:nvSpPr>
        <p:spPr>
          <a:xfrm>
            <a:off x="7436908" y="3482908"/>
            <a:ext cx="1225015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กด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 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(ไม่ใช่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th-TH" sz="1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36A620-18F2-4C02-8CFB-BCE2CCFE66BF}"/>
              </a:ext>
            </a:extLst>
          </p:cNvPr>
          <p:cNvSpPr txBox="1"/>
          <p:nvPr/>
        </p:nvSpPr>
        <p:spPr>
          <a:xfrm>
            <a:off x="9826984" y="3492900"/>
            <a:ext cx="1284326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กด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N 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(ไม่ใช่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 n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 )</a:t>
            </a:r>
            <a:endParaRPr lang="th-TH" sz="1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ACCE0-02AB-450B-88A1-E0D4FA0F03B3}"/>
              </a:ext>
            </a:extLst>
          </p:cNvPr>
          <p:cNvSpPr txBox="1"/>
          <p:nvPr/>
        </p:nvSpPr>
        <p:spPr>
          <a:xfrm>
            <a:off x="5094461" y="2912296"/>
            <a:ext cx="59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ป๊อก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FC80C3-E6C9-477A-9CFC-BE408F16470D}"/>
              </a:ext>
            </a:extLst>
          </p:cNvPr>
          <p:cNvSpPr txBox="1"/>
          <p:nvPr/>
        </p:nvSpPr>
        <p:spPr>
          <a:xfrm>
            <a:off x="5443260" y="4865890"/>
            <a:ext cx="1225015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กด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 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(ไม่ใช่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th-TH" sz="1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423D04-DD9C-4159-90AE-E3E31DC3B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693" y="5669126"/>
            <a:ext cx="1225015" cy="11632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2ECA72D5-77CA-4736-A1E2-D3AC7DF86545}"/>
              </a:ext>
            </a:extLst>
          </p:cNvPr>
          <p:cNvSpPr/>
          <p:nvPr/>
        </p:nvSpPr>
        <p:spPr>
          <a:xfrm rot="5400000">
            <a:off x="5897066" y="5292892"/>
            <a:ext cx="317405" cy="36356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54BDE0-E89F-4CFB-9714-3AB2335C92F5}"/>
              </a:ext>
            </a:extLst>
          </p:cNvPr>
          <p:cNvSpPr txBox="1"/>
          <p:nvPr/>
        </p:nvSpPr>
        <p:spPr>
          <a:xfrm>
            <a:off x="6573771" y="3252855"/>
            <a:ext cx="619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อื่นๆ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42B41F2-F70C-467D-B1FD-D1640601919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t="5034"/>
          <a:stretch/>
        </p:blipFill>
        <p:spPr>
          <a:xfrm>
            <a:off x="6976451" y="4227113"/>
            <a:ext cx="2275924" cy="662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7" name="Arrow: Striped Right 56">
            <a:extLst>
              <a:ext uri="{FF2B5EF4-FFF2-40B4-BE49-F238E27FC236}">
                <a16:creationId xmlns:a16="http://schemas.microsoft.com/office/drawing/2014/main" id="{9B11A3C0-6CBE-4343-A978-26F3702B705D}"/>
              </a:ext>
            </a:extLst>
          </p:cNvPr>
          <p:cNvSpPr/>
          <p:nvPr/>
        </p:nvSpPr>
        <p:spPr>
          <a:xfrm rot="5400000">
            <a:off x="7923747" y="3890557"/>
            <a:ext cx="276005" cy="36356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Arrow: Striped Right 58">
            <a:extLst>
              <a:ext uri="{FF2B5EF4-FFF2-40B4-BE49-F238E27FC236}">
                <a16:creationId xmlns:a16="http://schemas.microsoft.com/office/drawing/2014/main" id="{30E30DF0-DCA1-4178-B9E6-1099D540C9BF}"/>
              </a:ext>
            </a:extLst>
          </p:cNvPr>
          <p:cNvSpPr/>
          <p:nvPr/>
        </p:nvSpPr>
        <p:spPr>
          <a:xfrm rot="5400000">
            <a:off x="10363643" y="3890557"/>
            <a:ext cx="276005" cy="36356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Arrow: Striped Right 59">
            <a:extLst>
              <a:ext uri="{FF2B5EF4-FFF2-40B4-BE49-F238E27FC236}">
                <a16:creationId xmlns:a16="http://schemas.microsoft.com/office/drawing/2014/main" id="{2DBD810A-DA32-4DBB-A163-D24FF7A27EB2}"/>
              </a:ext>
            </a:extLst>
          </p:cNvPr>
          <p:cNvSpPr/>
          <p:nvPr/>
        </p:nvSpPr>
        <p:spPr>
          <a:xfrm rot="5400000">
            <a:off x="10325696" y="3139471"/>
            <a:ext cx="276005" cy="363560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8B1467B-D8FD-46C8-88ED-CAF644EB01E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r="13484"/>
          <a:stretch/>
        </p:blipFill>
        <p:spPr>
          <a:xfrm>
            <a:off x="9535265" y="4290498"/>
            <a:ext cx="2317986" cy="512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81512D7-8FCC-4D06-AEF9-E78E50238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6636" y="4462490"/>
            <a:ext cx="567200" cy="63706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42224AB5-BC01-40B9-996E-58A23CD8E0CA}"/>
              </a:ext>
            </a:extLst>
          </p:cNvPr>
          <p:cNvCxnSpPr>
            <a:cxnSpLocks/>
          </p:cNvCxnSpPr>
          <p:nvPr/>
        </p:nvCxnSpPr>
        <p:spPr>
          <a:xfrm rot="5400000">
            <a:off x="8608600" y="3005577"/>
            <a:ext cx="312393" cy="390729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E2FF33DA-BA66-4008-9C4E-76EEE287287E}"/>
              </a:ext>
            </a:extLst>
          </p:cNvPr>
          <p:cNvCxnSpPr>
            <a:cxnSpLocks/>
          </p:cNvCxnSpPr>
          <p:nvPr/>
        </p:nvCxnSpPr>
        <p:spPr>
          <a:xfrm rot="5400000">
            <a:off x="7776218" y="4753040"/>
            <a:ext cx="226085" cy="498679"/>
          </a:xfrm>
          <a:prstGeom prst="curved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A97FFDE-0471-493B-AD55-3F8CDAB84C48}"/>
              </a:ext>
            </a:extLst>
          </p:cNvPr>
          <p:cNvSpPr txBox="1"/>
          <p:nvPr/>
        </p:nvSpPr>
        <p:spPr>
          <a:xfrm>
            <a:off x="5771181" y="1885721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loop</a:t>
            </a:r>
            <a:endParaRPr lang="th-TH" sz="2400" dirty="0">
              <a:latin typeface="JasmineUPC" panose="02020603050405020304" pitchFamily="18" charset="-34"/>
              <a:cs typeface="JasmineUPC" panose="02020603050405020304" pitchFamily="18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231EBA-E09D-4873-88B4-F169D93FF28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4" y="5279119"/>
            <a:ext cx="1235314" cy="12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79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2" grpId="0" animBg="1"/>
      <p:bldP spid="34" grpId="0" animBg="1"/>
      <p:bldP spid="36" grpId="0" animBg="1"/>
      <p:bldP spid="37" grpId="0"/>
      <p:bldP spid="38" grpId="0" animBg="1"/>
      <p:bldP spid="41" grpId="0" animBg="1"/>
      <p:bldP spid="42" grpId="0" animBg="1"/>
      <p:bldP spid="44" grpId="0" animBg="1"/>
      <p:bldP spid="45" grpId="0"/>
      <p:bldP spid="48" grpId="0" animBg="1"/>
      <p:bldP spid="51" grpId="0" animBg="1"/>
      <p:bldP spid="53" grpId="0"/>
      <p:bldP spid="57" grpId="0" animBg="1"/>
      <p:bldP spid="59" grpId="0" animBg="1"/>
      <p:bldP spid="60" grpId="0" animBg="1"/>
      <p:bldP spid="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633B9F7-1FE0-41FD-96E5-BAB75158089C}"/>
              </a:ext>
            </a:extLst>
          </p:cNvPr>
          <p:cNvSpPr txBox="1"/>
          <p:nvPr/>
        </p:nvSpPr>
        <p:spPr>
          <a:xfrm>
            <a:off x="3899991" y="4107437"/>
            <a:ext cx="2045753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วน </a:t>
            </a:r>
            <a:r>
              <a:rPr lang="en-US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loop (</a:t>
            </a:r>
            <a:r>
              <a:rPr lang="th-TH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หน้าที่แล้ว</a:t>
            </a:r>
            <a:r>
              <a:rPr lang="en-US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th-TH" sz="2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32" name="Arrow: Striped Right 31">
            <a:extLst>
              <a:ext uri="{FF2B5EF4-FFF2-40B4-BE49-F238E27FC236}">
                <a16:creationId xmlns:a16="http://schemas.microsoft.com/office/drawing/2014/main" id="{CB607C0F-80D1-43F4-86EB-8D7F7757A361}"/>
              </a:ext>
            </a:extLst>
          </p:cNvPr>
          <p:cNvSpPr/>
          <p:nvPr/>
        </p:nvSpPr>
        <p:spPr>
          <a:xfrm rot="5400000">
            <a:off x="4646897" y="3262255"/>
            <a:ext cx="551940" cy="59616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D63C2580-FC72-4EDE-93F3-57C716628D04}"/>
              </a:ext>
            </a:extLst>
          </p:cNvPr>
          <p:cNvSpPr/>
          <p:nvPr/>
        </p:nvSpPr>
        <p:spPr>
          <a:xfrm>
            <a:off x="8285945" y="1831657"/>
            <a:ext cx="2656854" cy="1279031"/>
          </a:xfrm>
          <a:prstGeom prst="cloudCallout">
            <a:avLst>
              <a:gd name="adj1" fmla="val -81056"/>
              <a:gd name="adj2" fmla="val 188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B66074-069C-4382-A30C-2EF80C3774C1}"/>
              </a:ext>
            </a:extLst>
          </p:cNvPr>
          <p:cNvSpPr txBox="1"/>
          <p:nvPr/>
        </p:nvSpPr>
        <p:spPr>
          <a:xfrm>
            <a:off x="9038735" y="2090509"/>
            <a:ext cx="1151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แสดงผู้เล่น</a:t>
            </a:r>
          </a:p>
          <a:p>
            <a:pPr algn="ctr"/>
            <a:r>
              <a:rPr lang="th-TH" sz="2400" dirty="0">
                <a:solidFill>
                  <a:schemeClr val="bg1"/>
                </a:solidFill>
                <a:latin typeface="JasmineUPC" panose="02020603050405020304" pitchFamily="18" charset="-34"/>
                <a:cs typeface="JasmineUPC" panose="02020603050405020304" pitchFamily="18" charset="-34"/>
              </a:rPr>
              <a:t>ที่ 2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F7A5AC8-52F3-4BC9-81CF-E26DFED62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" b="5056"/>
          <a:stretch/>
        </p:blipFill>
        <p:spPr>
          <a:xfrm>
            <a:off x="2652891" y="2123438"/>
            <a:ext cx="4609623" cy="9022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97B7AC0-40E1-457E-9385-BF0B3DBD8504}"/>
              </a:ext>
            </a:extLst>
          </p:cNvPr>
          <p:cNvSpPr txBox="1"/>
          <p:nvPr/>
        </p:nvSpPr>
        <p:spPr>
          <a:xfrm>
            <a:off x="3781896" y="480876"/>
            <a:ext cx="470613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How to play</a:t>
            </a:r>
            <a:endParaRPr lang="th-TH" sz="6000" b="1" dirty="0">
              <a:ln/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451417-9D94-4FCE-83A8-612AB6C8CD90}"/>
              </a:ext>
            </a:extLst>
          </p:cNvPr>
          <p:cNvSpPr txBox="1"/>
          <p:nvPr/>
        </p:nvSpPr>
        <p:spPr>
          <a:xfrm>
            <a:off x="4093955" y="5616005"/>
            <a:ext cx="1657826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ครบจำนวนผู้เล่น</a:t>
            </a:r>
          </a:p>
        </p:txBody>
      </p:sp>
      <p:sp>
        <p:nvSpPr>
          <p:cNvPr id="55" name="Arrow: Striped Right 54">
            <a:extLst>
              <a:ext uri="{FF2B5EF4-FFF2-40B4-BE49-F238E27FC236}">
                <a16:creationId xmlns:a16="http://schemas.microsoft.com/office/drawing/2014/main" id="{59CA7B25-DB5B-4B4F-8D2E-23B6D84D32EB}"/>
              </a:ext>
            </a:extLst>
          </p:cNvPr>
          <p:cNvSpPr/>
          <p:nvPr/>
        </p:nvSpPr>
        <p:spPr>
          <a:xfrm rot="5400000">
            <a:off x="4625127" y="4823077"/>
            <a:ext cx="551940" cy="59616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CF933-EE1D-4A02-9E06-55C6BFE942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09" y="4471416"/>
            <a:ext cx="2785580" cy="257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88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2" grpId="0" animBg="1"/>
      <p:bldP spid="36" grpId="0" animBg="1"/>
      <p:bldP spid="37" grpId="0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20002B-6874-408D-BA85-2D588A3E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8" y="1539835"/>
            <a:ext cx="186247" cy="186247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CDEAE15-9525-4AFC-8917-8D03C4634C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61" y="480876"/>
            <a:ext cx="142260" cy="142260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ADD6BF0-C0F6-469A-8457-F9F80733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9" y="902217"/>
            <a:ext cx="186247" cy="186247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9A61C4D-6080-46B8-BA28-2FCA0E1A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1413860"/>
            <a:ext cx="198480" cy="19848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D57BD6B7-45CC-4983-A500-6E31368DBB6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1" y="495568"/>
            <a:ext cx="129474" cy="129474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F92F9419-D8D1-4F61-B51F-5A4C0AF9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9" y="1794860"/>
            <a:ext cx="198480" cy="198480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B59CE4A1-6F99-40C9-B174-B9E6AD2F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" y="2173955"/>
            <a:ext cx="198480" cy="198480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74ABB68C-FE95-4487-80B2-A26D04AB45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" y="1859454"/>
            <a:ext cx="91265" cy="91265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32D42D6-08E3-4C64-88B9-5A26BAC5B78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18" y="4866080"/>
            <a:ext cx="186247" cy="186247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58BA33D-118D-40C7-90F0-AF48293989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86" y="5552513"/>
            <a:ext cx="149419" cy="149419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8EEB6B86-502D-4FE0-A0B3-6B37CA17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86" y="6416040"/>
            <a:ext cx="183148" cy="183148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97629C8F-1293-476D-BD12-52A88C9F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2" y="6220575"/>
            <a:ext cx="141857" cy="141857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F98AA6E0-0D69-4064-86FF-4DCA9B634C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" y="5764456"/>
            <a:ext cx="186247" cy="186247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9791A052-3C31-4474-9E2E-0BD4FAEE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" y="5247733"/>
            <a:ext cx="186247" cy="186247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B1F1E7D5-4221-4A44-9BF4-1471C360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4" y="4865454"/>
            <a:ext cx="186247" cy="186247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01CBC2FD-7981-4ED7-A819-223E2500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" y="4480486"/>
            <a:ext cx="186247" cy="186247"/>
          </a:xfrm>
          <a:prstGeom prst="rect">
            <a:avLst/>
          </a:prstGeom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69DCD16B-6137-401B-A4BC-A84436E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" y="4020344"/>
            <a:ext cx="186247" cy="18624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C81F40-488C-4FA4-BA06-3A1394B99F75}"/>
              </a:ext>
            </a:extLst>
          </p:cNvPr>
          <p:cNvSpPr txBox="1"/>
          <p:nvPr/>
        </p:nvSpPr>
        <p:spPr>
          <a:xfrm>
            <a:off x="3781896" y="480876"/>
            <a:ext cx="4706131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dirty="0">
                <a:ln/>
                <a:solidFill>
                  <a:schemeClr val="accent4">
                    <a:lumMod val="40000"/>
                    <a:lumOff val="60000"/>
                  </a:schemeClr>
                </a:solidFill>
              </a:rPr>
              <a:t>How to play</a:t>
            </a:r>
            <a:endParaRPr lang="th-TH" sz="6000" b="1" dirty="0">
              <a:ln/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13542-4F03-4BDB-98B5-683DFFED5607}"/>
              </a:ext>
            </a:extLst>
          </p:cNvPr>
          <p:cNvSpPr txBox="1"/>
          <p:nvPr/>
        </p:nvSpPr>
        <p:spPr>
          <a:xfrm>
            <a:off x="4935118" y="1726082"/>
            <a:ext cx="2130173" cy="5539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h-TH" sz="30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ประกาศคะแนน</a:t>
            </a:r>
          </a:p>
        </p:txBody>
      </p:sp>
      <p:sp>
        <p:nvSpPr>
          <p:cNvPr id="39" name="Arrow: Striped Right 38">
            <a:extLst>
              <a:ext uri="{FF2B5EF4-FFF2-40B4-BE49-F238E27FC236}">
                <a16:creationId xmlns:a16="http://schemas.microsoft.com/office/drawing/2014/main" id="{AC3EAEDA-3C15-4590-91FB-7E7A4E25FDE8}"/>
              </a:ext>
            </a:extLst>
          </p:cNvPr>
          <p:cNvSpPr/>
          <p:nvPr/>
        </p:nvSpPr>
        <p:spPr>
          <a:xfrm rot="5400000">
            <a:off x="4926519" y="2412298"/>
            <a:ext cx="475331" cy="586123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4300CCED-C958-491B-848D-05F111C696FB}"/>
              </a:ext>
            </a:extLst>
          </p:cNvPr>
          <p:cNvSpPr/>
          <p:nvPr/>
        </p:nvSpPr>
        <p:spPr>
          <a:xfrm rot="5400000">
            <a:off x="6629040" y="2416649"/>
            <a:ext cx="475331" cy="586123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E8470-DF7E-4935-9B62-0314D246F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50" y="3063751"/>
            <a:ext cx="2625862" cy="141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38914-4C49-42B9-8323-0876A069F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16" y="3060360"/>
            <a:ext cx="2785818" cy="1015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B8278F-9F94-438C-BBEB-F3B135D1E8D4}"/>
              </a:ext>
            </a:extLst>
          </p:cNvPr>
          <p:cNvSpPr txBox="1"/>
          <p:nvPr/>
        </p:nvSpPr>
        <p:spPr>
          <a:xfrm>
            <a:off x="3860910" y="2598695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1 คนชนะ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27B3C-89D6-4A2C-A51D-F968EFD680D7}"/>
              </a:ext>
            </a:extLst>
          </p:cNvPr>
          <p:cNvSpPr txBox="1"/>
          <p:nvPr/>
        </p:nvSpPr>
        <p:spPr>
          <a:xfrm>
            <a:off x="7159767" y="2598694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>
                <a:latin typeface="JasmineUPC" panose="02020603050405020304" pitchFamily="18" charset="-34"/>
                <a:cs typeface="JasmineUPC" panose="02020603050405020304" pitchFamily="18" charset="-34"/>
              </a:rPr>
              <a:t>เสมอ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085177-C624-4D64-8E88-63A1673F8807}"/>
              </a:ext>
            </a:extLst>
          </p:cNvPr>
          <p:cNvSpPr txBox="1"/>
          <p:nvPr/>
        </p:nvSpPr>
        <p:spPr>
          <a:xfrm>
            <a:off x="5309587" y="4727744"/>
            <a:ext cx="1152880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เล่นอีกไหม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02B2A4A-DAE4-49AA-96BE-5EBDD3DBADE0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328169" y="4044178"/>
            <a:ext cx="882552" cy="94624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C655131-BD9E-468B-B17C-25D7685B47E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6844036" y="4163129"/>
            <a:ext cx="480899" cy="110999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Striped Right 42">
            <a:extLst>
              <a:ext uri="{FF2B5EF4-FFF2-40B4-BE49-F238E27FC236}">
                <a16:creationId xmlns:a16="http://schemas.microsoft.com/office/drawing/2014/main" id="{D7564491-8BA7-4B6B-9FFC-18EE511204B0}"/>
              </a:ext>
            </a:extLst>
          </p:cNvPr>
          <p:cNvSpPr/>
          <p:nvPr/>
        </p:nvSpPr>
        <p:spPr>
          <a:xfrm rot="5400000">
            <a:off x="5261779" y="5341544"/>
            <a:ext cx="330476" cy="36890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5E6FCE-37D8-4EDE-8A86-633726055465}"/>
              </a:ext>
            </a:extLst>
          </p:cNvPr>
          <p:cNvSpPr txBox="1"/>
          <p:nvPr/>
        </p:nvSpPr>
        <p:spPr>
          <a:xfrm>
            <a:off x="4414860" y="5791050"/>
            <a:ext cx="1225015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กด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 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(ไม่ใช่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y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th-TH" sz="1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1454BF-58C8-43B2-9F50-610CD8F259F8}"/>
              </a:ext>
            </a:extLst>
          </p:cNvPr>
          <p:cNvSpPr txBox="1"/>
          <p:nvPr/>
        </p:nvSpPr>
        <p:spPr>
          <a:xfrm>
            <a:off x="6100125" y="5791050"/>
            <a:ext cx="1284326" cy="36933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กด 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N 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(ไม่ใช่</a:t>
            </a:r>
            <a:r>
              <a:rPr lang="en-US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 n</a:t>
            </a:r>
            <a:r>
              <a:rPr lang="th-TH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 )</a:t>
            </a:r>
            <a:endParaRPr lang="th-TH" sz="1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48" name="Arrow: Striped Right 47">
            <a:extLst>
              <a:ext uri="{FF2B5EF4-FFF2-40B4-BE49-F238E27FC236}">
                <a16:creationId xmlns:a16="http://schemas.microsoft.com/office/drawing/2014/main" id="{58422AA8-3305-4EA1-AB02-F9B04E88B5ED}"/>
              </a:ext>
            </a:extLst>
          </p:cNvPr>
          <p:cNvSpPr/>
          <p:nvPr/>
        </p:nvSpPr>
        <p:spPr>
          <a:xfrm rot="5400000">
            <a:off x="6112778" y="5343596"/>
            <a:ext cx="330476" cy="36890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Arrow: Striped Right 48">
            <a:extLst>
              <a:ext uri="{FF2B5EF4-FFF2-40B4-BE49-F238E27FC236}">
                <a16:creationId xmlns:a16="http://schemas.microsoft.com/office/drawing/2014/main" id="{6C70ECDB-7511-4D65-893A-AE7DCFF44144}"/>
              </a:ext>
            </a:extLst>
          </p:cNvPr>
          <p:cNvSpPr/>
          <p:nvPr/>
        </p:nvSpPr>
        <p:spPr>
          <a:xfrm>
            <a:off x="7592606" y="5809268"/>
            <a:ext cx="330476" cy="36890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DDC8DC-F4D8-498F-81BA-5E8E7803A447}"/>
              </a:ext>
            </a:extLst>
          </p:cNvPr>
          <p:cNvSpPr txBox="1"/>
          <p:nvPr/>
        </p:nvSpPr>
        <p:spPr>
          <a:xfrm>
            <a:off x="8091970" y="5744883"/>
            <a:ext cx="606256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END</a:t>
            </a:r>
            <a:endParaRPr lang="th-TH" sz="2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0F3FC7BB-3E88-416A-9D1B-10EE6581A03B}"/>
              </a:ext>
            </a:extLst>
          </p:cNvPr>
          <p:cNvSpPr/>
          <p:nvPr/>
        </p:nvSpPr>
        <p:spPr>
          <a:xfrm rot="10800000">
            <a:off x="3860404" y="5766252"/>
            <a:ext cx="330476" cy="368902"/>
          </a:xfrm>
          <a:prstGeom prst="striped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22A636-4459-4815-BDC1-37D1A5A19719}"/>
              </a:ext>
            </a:extLst>
          </p:cNvPr>
          <p:cNvSpPr txBox="1"/>
          <p:nvPr/>
        </p:nvSpPr>
        <p:spPr>
          <a:xfrm>
            <a:off x="1349208" y="5739967"/>
            <a:ext cx="2342308" cy="46166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EucrosiaUPC" panose="02020603050405020304" pitchFamily="18" charset="-34"/>
                <a:cs typeface="EucrosiaUPC" panose="02020603050405020304" pitchFamily="18" charset="-34"/>
              </a:rPr>
              <a:t>RUN Program ‘AGAIN’</a:t>
            </a:r>
            <a:endParaRPr lang="th-TH" sz="2400" b="1" dirty="0"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FBD6-4FAB-47E0-B966-65621768F99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4047">
            <a:off x="9427093" y="5317304"/>
            <a:ext cx="1489631" cy="26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1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6" grpId="0" animBg="1"/>
      <p:bldP spid="30" grpId="0" build="p"/>
      <p:bldP spid="31" grpId="0"/>
      <p:bldP spid="3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2B5B-2C60-49EF-97C8-1B9F3FB0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951" y="289925"/>
            <a:ext cx="9636078" cy="935074"/>
          </a:xfrm>
        </p:spPr>
        <p:txBody>
          <a:bodyPr>
            <a:normAutofit/>
          </a:bodyPr>
          <a:lstStyle/>
          <a:p>
            <a:pPr algn="ctr"/>
            <a:r>
              <a:rPr lang="th-TH" sz="5400" b="1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Thai" panose="02040503050201020203" pitchFamily="18" charset="-34"/>
                <a:cs typeface="Adobe Thai" panose="02040503050201020203" pitchFamily="18" charset="-34"/>
              </a:rPr>
              <a:t>การนับคะแนน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5779FF27-6451-4E4D-938F-ED9901F62D9A}"/>
              </a:ext>
            </a:extLst>
          </p:cNvPr>
          <p:cNvSpPr/>
          <p:nvPr/>
        </p:nvSpPr>
        <p:spPr>
          <a:xfrm>
            <a:off x="4509975" y="1837673"/>
            <a:ext cx="5388626" cy="67573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CA840-B67E-4599-BE7D-4DB40CFCF7FD}"/>
              </a:ext>
            </a:extLst>
          </p:cNvPr>
          <p:cNvSpPr txBox="1"/>
          <p:nvPr/>
        </p:nvSpPr>
        <p:spPr>
          <a:xfrm>
            <a:off x="4658439" y="1920356"/>
            <a:ext cx="486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ป๊อก 9 (2 เด้ง) &gt; ป๊อก 9 &gt; ป๊อก 8 (2 เด้ง) &gt; ป๊อก 8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39257EC-81E0-4A7B-8FCB-00DA07F81251}"/>
              </a:ext>
            </a:extLst>
          </p:cNvPr>
          <p:cNvSpPr/>
          <p:nvPr/>
        </p:nvSpPr>
        <p:spPr>
          <a:xfrm>
            <a:off x="2054856" y="1084302"/>
            <a:ext cx="1974185" cy="1127268"/>
          </a:xfrm>
          <a:prstGeom prst="wedgeEllipseCallout">
            <a:avLst>
              <a:gd name="adj1" fmla="val 53240"/>
              <a:gd name="adj2" fmla="val 508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B68AB-0173-4BED-8B05-6211EFF1A45B}"/>
              </a:ext>
            </a:extLst>
          </p:cNvPr>
          <p:cNvSpPr txBox="1"/>
          <p:nvPr/>
        </p:nvSpPr>
        <p:spPr>
          <a:xfrm>
            <a:off x="2171508" y="1407867"/>
            <a:ext cx="175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เทียบแต้ม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AC1A9C8-551A-4290-AD39-6C24545E4841}"/>
              </a:ext>
            </a:extLst>
          </p:cNvPr>
          <p:cNvSpPr/>
          <p:nvPr/>
        </p:nvSpPr>
        <p:spPr>
          <a:xfrm>
            <a:off x="4509974" y="3083136"/>
            <a:ext cx="5388627" cy="675738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7B97D8-58E5-440E-BB5F-560BB1034979}"/>
              </a:ext>
            </a:extLst>
          </p:cNvPr>
          <p:cNvSpPr txBox="1"/>
          <p:nvPr/>
        </p:nvSpPr>
        <p:spPr>
          <a:xfrm>
            <a:off x="4640683" y="3165819"/>
            <a:ext cx="4929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ตอง &gt; </a:t>
            </a:r>
            <a:r>
              <a:rPr lang="en-US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StraightFlush</a:t>
            </a:r>
            <a:r>
              <a:rPr lang="th-TH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&gt; </a:t>
            </a:r>
            <a:r>
              <a:rPr lang="en-US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Straight</a:t>
            </a:r>
            <a:r>
              <a:rPr lang="th-TH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 &gt; เหลือง &gt; แต้ม 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1DF13F45-2706-4930-BD65-99D352CA80E2}"/>
              </a:ext>
            </a:extLst>
          </p:cNvPr>
          <p:cNvSpPr/>
          <p:nvPr/>
        </p:nvSpPr>
        <p:spPr>
          <a:xfrm>
            <a:off x="2054856" y="2329765"/>
            <a:ext cx="1974185" cy="1127268"/>
          </a:xfrm>
          <a:prstGeom prst="wedgeEllipseCallout">
            <a:avLst>
              <a:gd name="adj1" fmla="val 53240"/>
              <a:gd name="adj2" fmla="val 508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39B6C2-D837-4D70-B075-906CDDD38917}"/>
              </a:ext>
            </a:extLst>
          </p:cNvPr>
          <p:cNvSpPr txBox="1"/>
          <p:nvPr/>
        </p:nvSpPr>
        <p:spPr>
          <a:xfrm>
            <a:off x="2278044" y="2653330"/>
            <a:ext cx="175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แต้มเท่า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6BD7B014-F09D-4144-9E2B-B0B0AA981E35}"/>
              </a:ext>
            </a:extLst>
          </p:cNvPr>
          <p:cNvSpPr/>
          <p:nvPr/>
        </p:nvSpPr>
        <p:spPr>
          <a:xfrm>
            <a:off x="4509974" y="4355233"/>
            <a:ext cx="5388627" cy="675738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63E60-BE58-4010-9515-376B3941BE44}"/>
              </a:ext>
            </a:extLst>
          </p:cNvPr>
          <p:cNvSpPr txBox="1"/>
          <p:nvPr/>
        </p:nvSpPr>
        <p:spPr>
          <a:xfrm>
            <a:off x="4622927" y="4437916"/>
            <a:ext cx="547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K &gt; Q &gt; J &gt; 10 &gt; 9 &gt; 8 &gt; 7 &gt; 6 &gt; 5 &gt; 4 &gt; 3 &gt; 2 &gt; A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FE7505E0-4AF6-4912-887C-498A16B3DFC9}"/>
              </a:ext>
            </a:extLst>
          </p:cNvPr>
          <p:cNvSpPr/>
          <p:nvPr/>
        </p:nvSpPr>
        <p:spPr>
          <a:xfrm>
            <a:off x="2054856" y="3601862"/>
            <a:ext cx="1974185" cy="1127268"/>
          </a:xfrm>
          <a:prstGeom prst="wedgeEllipseCallout">
            <a:avLst>
              <a:gd name="adj1" fmla="val 53240"/>
              <a:gd name="adj2" fmla="val 508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FD566C-6F9F-42E1-BAB9-9F2B7D1492BC}"/>
              </a:ext>
            </a:extLst>
          </p:cNvPr>
          <p:cNvSpPr txBox="1"/>
          <p:nvPr/>
        </p:nvSpPr>
        <p:spPr>
          <a:xfrm>
            <a:off x="2446717" y="3925427"/>
            <a:ext cx="123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ตอง</a:t>
            </a: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605CB43F-AAC7-409F-B87B-AE84DE7A735B}"/>
              </a:ext>
            </a:extLst>
          </p:cNvPr>
          <p:cNvSpPr/>
          <p:nvPr/>
        </p:nvSpPr>
        <p:spPr>
          <a:xfrm>
            <a:off x="4509975" y="5636208"/>
            <a:ext cx="5388626" cy="67573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98800-CF3F-424C-97BC-CD64EE7975C4}"/>
              </a:ext>
            </a:extLst>
          </p:cNvPr>
          <p:cNvSpPr txBox="1"/>
          <p:nvPr/>
        </p:nvSpPr>
        <p:spPr>
          <a:xfrm>
            <a:off x="4658439" y="5745525"/>
            <a:ext cx="486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โพธิ์ดำ &gt; โพธิ์แดง &gt; ข้าวหลามตัด &gt; ดอกจิก 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E0298B91-5585-4D4B-9DE4-35007375834E}"/>
              </a:ext>
            </a:extLst>
          </p:cNvPr>
          <p:cNvSpPr/>
          <p:nvPr/>
        </p:nvSpPr>
        <p:spPr>
          <a:xfrm>
            <a:off x="2054856" y="4882837"/>
            <a:ext cx="1974185" cy="1127268"/>
          </a:xfrm>
          <a:prstGeom prst="wedgeEllipseCallout">
            <a:avLst>
              <a:gd name="adj1" fmla="val 53240"/>
              <a:gd name="adj2" fmla="val 5088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105346-45DB-43CC-86F1-3A3EF89E7A2D}"/>
              </a:ext>
            </a:extLst>
          </p:cNvPr>
          <p:cNvSpPr txBox="1"/>
          <p:nvPr/>
        </p:nvSpPr>
        <p:spPr>
          <a:xfrm>
            <a:off x="2402329" y="5215280"/>
            <a:ext cx="1361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เรียง</a:t>
            </a:r>
          </a:p>
          <a:p>
            <a:pPr algn="r"/>
            <a:r>
              <a:rPr lang="en-US" sz="1400" b="1" i="0" dirty="0">
                <a:solidFill>
                  <a:schemeClr val="tx2">
                    <a:lumMod val="25000"/>
                  </a:schemeClr>
                </a:solidFill>
                <a:effectLst/>
                <a:latin typeface="DilleniaUPC" panose="02020603050405020304" pitchFamily="18" charset="-34"/>
                <a:cs typeface="DilleniaUPC" panose="02020603050405020304" pitchFamily="18" charset="-34"/>
              </a:rPr>
              <a:t>Straight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976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roll: Horizontal 31">
            <a:extLst>
              <a:ext uri="{FF2B5EF4-FFF2-40B4-BE49-F238E27FC236}">
                <a16:creationId xmlns:a16="http://schemas.microsoft.com/office/drawing/2014/main" id="{FAAEA6F0-2C10-44CE-AB4D-BDF11BB41FD6}"/>
              </a:ext>
            </a:extLst>
          </p:cNvPr>
          <p:cNvSpPr/>
          <p:nvPr/>
        </p:nvSpPr>
        <p:spPr>
          <a:xfrm>
            <a:off x="7040248" y="3877757"/>
            <a:ext cx="1737560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Scroll: Horizontal 30">
            <a:extLst>
              <a:ext uri="{FF2B5EF4-FFF2-40B4-BE49-F238E27FC236}">
                <a16:creationId xmlns:a16="http://schemas.microsoft.com/office/drawing/2014/main" id="{4359DB32-82C5-4A97-AF60-BF5315BF0D8A}"/>
              </a:ext>
            </a:extLst>
          </p:cNvPr>
          <p:cNvSpPr/>
          <p:nvPr/>
        </p:nvSpPr>
        <p:spPr>
          <a:xfrm>
            <a:off x="6936776" y="1078088"/>
            <a:ext cx="240585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49F00C-D22C-4979-A7A8-F0F3F4FC6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22249" r="68617" b="59447"/>
          <a:stretch/>
        </p:blipFill>
        <p:spPr>
          <a:xfrm>
            <a:off x="1610186" y="2015056"/>
            <a:ext cx="4003480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13E3F9-78EA-4D1D-8496-8334AE118034}"/>
              </a:ext>
            </a:extLst>
          </p:cNvPr>
          <p:cNvSpPr txBox="1"/>
          <p:nvPr/>
        </p:nvSpPr>
        <p:spPr>
          <a:xfrm>
            <a:off x="7114337" y="1353071"/>
            <a:ext cx="220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StraightFlush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EC3209-9694-4B46-B0D1-043F117BAA0E}"/>
              </a:ext>
            </a:extLst>
          </p:cNvPr>
          <p:cNvSpPr txBox="1"/>
          <p:nvPr/>
        </p:nvSpPr>
        <p:spPr>
          <a:xfrm>
            <a:off x="7217547" y="4132783"/>
            <a:ext cx="1560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Yellow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3634CA-4650-4EA3-9D4E-54675D02DE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21877" r="70947" b="59611"/>
          <a:stretch/>
        </p:blipFill>
        <p:spPr>
          <a:xfrm>
            <a:off x="7069134" y="1999743"/>
            <a:ext cx="3616363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B08431-9DD7-4338-8B3D-32715D8842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t="22524" r="71019" b="60389"/>
          <a:stretch/>
        </p:blipFill>
        <p:spPr>
          <a:xfrm>
            <a:off x="1628657" y="4797428"/>
            <a:ext cx="3866620" cy="152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Scroll: Horizontal 26">
            <a:extLst>
              <a:ext uri="{FF2B5EF4-FFF2-40B4-BE49-F238E27FC236}">
                <a16:creationId xmlns:a16="http://schemas.microsoft.com/office/drawing/2014/main" id="{DB0F10F8-A3EB-40D3-9524-F728A38532AE}"/>
              </a:ext>
            </a:extLst>
          </p:cNvPr>
          <p:cNvSpPr/>
          <p:nvPr/>
        </p:nvSpPr>
        <p:spPr>
          <a:xfrm>
            <a:off x="1475546" y="1133818"/>
            <a:ext cx="1880782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911264E-FF29-496C-BA85-FFCE9161B2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7" t="22395" r="70947" b="59741"/>
          <a:stretch/>
        </p:blipFill>
        <p:spPr>
          <a:xfrm>
            <a:off x="7170149" y="4795553"/>
            <a:ext cx="3725218" cy="153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9466B066-22E7-47A0-9FD6-00458896FD0F}"/>
              </a:ext>
            </a:extLst>
          </p:cNvPr>
          <p:cNvSpPr/>
          <p:nvPr/>
        </p:nvSpPr>
        <p:spPr>
          <a:xfrm>
            <a:off x="1475546" y="3882617"/>
            <a:ext cx="2299319" cy="103327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B2C13-9E6B-4CA7-8285-1AC6E003A130}"/>
              </a:ext>
            </a:extLst>
          </p:cNvPr>
          <p:cNvSpPr txBox="1"/>
          <p:nvPr/>
        </p:nvSpPr>
        <p:spPr>
          <a:xfrm>
            <a:off x="1608887" y="4180701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three of kind</a:t>
            </a:r>
            <a:endParaRPr lang="th-TH" sz="2800" b="1" dirty="0">
              <a:solidFill>
                <a:schemeClr val="tx2">
                  <a:lumMod val="25000"/>
                </a:schemeClr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CA840-B67E-4599-BE7D-4DB40CFCF7FD}"/>
              </a:ext>
            </a:extLst>
          </p:cNvPr>
          <p:cNvSpPr txBox="1"/>
          <p:nvPr/>
        </p:nvSpPr>
        <p:spPr>
          <a:xfrm>
            <a:off x="1639715" y="1428911"/>
            <a:ext cx="174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chemeClr val="bg2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 </a:t>
            </a:r>
            <a:r>
              <a:rPr lang="en-US" sz="2800" b="1" dirty="0">
                <a:solidFill>
                  <a:schemeClr val="bg2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Straight</a:t>
            </a:r>
            <a:endParaRPr lang="th-TH" sz="2800" b="1" dirty="0">
              <a:solidFill>
                <a:schemeClr val="bg2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674B3-4903-4D9F-881E-9EB40093DA0A}"/>
              </a:ext>
            </a:extLst>
          </p:cNvPr>
          <p:cNvSpPr txBox="1"/>
          <p:nvPr/>
        </p:nvSpPr>
        <p:spPr>
          <a:xfrm>
            <a:off x="3382961" y="157676"/>
            <a:ext cx="4334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nkGothic Md BT" panose="020B0807020203060204" pitchFamily="34" charset="0"/>
              </a:rPr>
              <a:t>Test case</a:t>
            </a:r>
            <a:endParaRPr lang="th-TH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96A665-CA56-4785-A9F3-4A7C8EC6B45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98" y="1539835"/>
            <a:ext cx="186247" cy="18624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E9AF0D5-F700-4906-9140-579041E7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961" y="480876"/>
            <a:ext cx="142260" cy="14226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61DE365-58A5-4A38-8A70-22AE2B877EF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9" y="902217"/>
            <a:ext cx="186247" cy="18624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AA7184F-4EC5-4605-9F9A-9584F7BAF10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" y="1413860"/>
            <a:ext cx="198480" cy="19848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01AEC17-60C1-4D58-878A-213584ED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91" y="495568"/>
            <a:ext cx="129474" cy="129474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5433DFE-C1BE-483F-BFAF-47806F6D43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9" y="1794860"/>
            <a:ext cx="198480" cy="198480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FFE9C96-B7CB-44C1-9689-B1B88DD85D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" y="2173955"/>
            <a:ext cx="198480" cy="19848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75B90D7-4191-455F-B596-8C36B5BA13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" y="1859454"/>
            <a:ext cx="91265" cy="91265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1A27F7E-5345-45DD-86C3-1FE5DD4D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718" y="4866080"/>
            <a:ext cx="186247" cy="186247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9241D91-F9A5-41E6-BF17-A7F8964EA7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786" y="5552513"/>
            <a:ext cx="149419" cy="149419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A8EE2628-5EE5-4365-BB15-066699BBA5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986" y="6416040"/>
            <a:ext cx="183148" cy="183148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22FE70A8-76DA-4A7A-8209-FBAA3B0E1C5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82" y="6220575"/>
            <a:ext cx="141857" cy="141857"/>
          </a:xfrm>
          <a:prstGeom prst="rect">
            <a:avLst/>
          </a:prstGeom>
        </p:spPr>
      </p:pic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F4DE5DCB-E7BC-49F8-B23D-09A692D7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0" y="5764456"/>
            <a:ext cx="186247" cy="186247"/>
          </a:xfrm>
          <a:prstGeom prst="rect">
            <a:avLst/>
          </a:prstGeom>
        </p:spPr>
      </p:pic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9C8B8403-3645-4B80-B13C-E718EF6180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" y="5247733"/>
            <a:ext cx="186247" cy="186247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ECF75BA6-4A95-44B0-BE38-7090B2D90B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4" y="4865454"/>
            <a:ext cx="186247" cy="186247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E724AD0C-8400-48FD-9DED-777774AF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" y="4480486"/>
            <a:ext cx="186247" cy="186247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49B82DFE-4535-4BFD-B8DD-DE29362E86A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" y="4020344"/>
            <a:ext cx="186247" cy="1862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3F2ED5-4F51-4936-8BE8-CFA6F58140F2}"/>
              </a:ext>
            </a:extLst>
          </p:cNvPr>
          <p:cNvSpPr txBox="1"/>
          <p:nvPr/>
        </p:nvSpPr>
        <p:spPr>
          <a:xfrm>
            <a:off x="4095734" y="641372"/>
            <a:ext cx="37337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จบแล้วจ้า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F1CD42-57C7-4D60-882F-57BCCA50494A}"/>
              </a:ext>
            </a:extLst>
          </p:cNvPr>
          <p:cNvSpPr txBox="1"/>
          <p:nvPr/>
        </p:nvSpPr>
        <p:spPr>
          <a:xfrm>
            <a:off x="1383521" y="3639312"/>
            <a:ext cx="978530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atin typeface="Centaur" panose="02030504050205020304" pitchFamily="18" charset="0"/>
                <a:cs typeface="FreesiaUPC" panose="020B0604020202020204" pitchFamily="34" charset="-34"/>
              </a:rPr>
              <a:t>Thx for playing :)</a:t>
            </a:r>
            <a:endParaRPr lang="th-TH" sz="11500" b="1" dirty="0">
              <a:latin typeface="Centaur" panose="02030504050205020304" pitchFamily="18" charset="0"/>
              <a:cs typeface="FreesiaUPC" panose="020B0604020202020204" pitchFamily="34" charset="-34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60413F-0ABD-4F68-88FA-746F1E742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15" y="1794860"/>
            <a:ext cx="2302482" cy="23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414</TotalTime>
  <Words>233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Adobe Thai</vt:lpstr>
      <vt:lpstr>Arial</vt:lpstr>
      <vt:lpstr>BankGothic Md BT</vt:lpstr>
      <vt:lpstr>Centaur</vt:lpstr>
      <vt:lpstr>DilleniaUPC</vt:lpstr>
      <vt:lpstr>EucrosiaUPC</vt:lpstr>
      <vt:lpstr>FreesiaUPC</vt:lpstr>
      <vt:lpstr>JasmineUPC</vt:lpstr>
      <vt:lpstr>Tw Cen MT</vt:lpstr>
      <vt:lpstr>Circuit</vt:lpstr>
      <vt:lpstr> POK-DENG ป๊อกเด้ง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การนับคะแนน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POK-DENG ป๊อกเด้ง</dc:title>
  <dc:creator>Praew</dc:creator>
  <cp:lastModifiedBy>Praew</cp:lastModifiedBy>
  <cp:revision>6</cp:revision>
  <dcterms:created xsi:type="dcterms:W3CDTF">2021-09-13T16:23:45Z</dcterms:created>
  <dcterms:modified xsi:type="dcterms:W3CDTF">2021-09-20T02:15:43Z</dcterms:modified>
</cp:coreProperties>
</file>