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78" r:id="rId5"/>
    <p:sldId id="284" r:id="rId6"/>
    <p:sldId id="285" r:id="rId7"/>
    <p:sldId id="277" r:id="rId8"/>
    <p:sldId id="286" r:id="rId9"/>
    <p:sldId id="279" r:id="rId10"/>
    <p:sldId id="261" r:id="rId11"/>
    <p:sldId id="264" r:id="rId12"/>
    <p:sldId id="263" r:id="rId13"/>
    <p:sldId id="265" r:id="rId14"/>
    <p:sldId id="267" r:id="rId15"/>
    <p:sldId id="268" r:id="rId16"/>
    <p:sldId id="266" r:id="rId17"/>
    <p:sldId id="269" r:id="rId18"/>
    <p:sldId id="275" r:id="rId19"/>
    <p:sldId id="276" r:id="rId20"/>
    <p:sldId id="270" r:id="rId21"/>
    <p:sldId id="271" r:id="rId22"/>
    <p:sldId id="272" r:id="rId23"/>
    <p:sldId id="273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218B64-2F18-4AC1-A40D-64A2257AF20F}">
          <p14:sldIdLst>
            <p14:sldId id="256"/>
            <p14:sldId id="258"/>
            <p14:sldId id="283"/>
            <p14:sldId id="278"/>
            <p14:sldId id="284"/>
            <p14:sldId id="285"/>
            <p14:sldId id="277"/>
            <p14:sldId id="286"/>
            <p14:sldId id="279"/>
            <p14:sldId id="261"/>
            <p14:sldId id="264"/>
            <p14:sldId id="263"/>
            <p14:sldId id="265"/>
            <p14:sldId id="267"/>
            <p14:sldId id="268"/>
            <p14:sldId id="266"/>
            <p14:sldId id="269"/>
            <p14:sldId id="275"/>
            <p14:sldId id="276"/>
            <p14:sldId id="270"/>
            <p14:sldId id="271"/>
            <p14:sldId id="272"/>
            <p14:sldId id="273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93F-1AA3-4C61-B584-8C14628A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8B49A-BF44-4E1D-94DA-0D2A8F2A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233D-E8CD-47E2-94A7-B8CC0909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3A58-E4C6-442C-8049-097D4CDB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FCD4-398C-472B-9A83-9863B723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F5B-D7F3-4A56-B8A1-41E6C3DF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DD191-98AD-47B0-9038-DA453BB2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B180-3A16-4C31-804D-4CA5C96F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D811-A689-4A8E-98B5-EDEBC4AB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C2DE-76FF-4935-AED8-022D61EC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2ED76-6A26-4114-9EA6-2482096E4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8BCD-E1B9-4733-A71E-711F7FF2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8014-8953-4B7E-805D-BF6ABFA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59CC-57D9-48CB-AB63-DB596B6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307A-C42B-416E-A1C7-D554467C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DF2-8520-4079-ABC0-045A8681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8608-89E5-468E-BB41-EBB39AAD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2C51-771F-479F-A281-A401EED0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A162-40BC-46B9-A29F-7841ED6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E159-4969-45D9-9F6E-E8D37817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CCA8-5FA0-4B17-A5F8-9EB11D3B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4848-CC11-4C81-8B92-4749DFC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893C-A5AF-47A4-A909-72CDA707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DF40-C5A7-49B8-BB96-4CFFEAC0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4E88-0808-4638-953F-48C33F7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548B-2492-4C5F-BBB2-0ABD4AB6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53FB-2592-486E-A19B-1881E5A88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8BE3-5E3E-4436-8254-0E34E06B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B8A72-1DD0-4015-A789-CE9EB587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A4F93-40C4-49D3-BACC-A6E68A25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5DE9E-BBF6-42C7-8ACC-C05764F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C951-B307-4C2F-832C-25F8C527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7D89-53A1-44C3-A254-B45700CB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4F58-FAAD-4205-A241-1C12C853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3E464-7C0C-4473-9942-A1EBEF38E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2BB98-D6D7-4BA5-8EBA-C319B2151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06D1C-1047-46F6-9102-2094BCD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09359-9FEC-46AF-856A-CBC4CF4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A02D4-A51F-4ED0-9B96-75529236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E891-73DB-4595-A740-E19B9196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A5DE-C4B7-4862-A51B-489DEF8F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F2E03-18D2-4635-B1C8-F8C1BE87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9E73-8C2E-479E-BD3B-31325411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2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7D6A3-1919-4114-8AA4-45C45799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10EE-558E-4169-8224-E46FDC4D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70529-250E-4D2C-9CBB-77286460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D123-FA73-49CD-B85B-FFD6DA6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25F2-F5DB-48B0-B7DC-2BE43D96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F7E5-CD87-42F1-BD73-06AF4E59B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9DF6-3423-46CD-BECE-227ACEBE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6E2A3-0E09-434A-A867-7166B99C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0B85-EF55-4C80-93B2-8626C65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8619-61FA-47B9-BD62-99C11417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FB06F-D5C9-4060-91AB-C5501F31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C7769-FA73-41AA-AA49-41716CEB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A93C-54C7-4E04-B60A-41B90F37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B42-1504-4D1F-9F1F-6859F44F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93CF-CC21-48F5-8C28-2B1F9B27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7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4754A-2E69-4A23-9157-079F91D6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4B28-231F-4065-910B-439F650E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5DBB-E309-422F-8AF8-0C51F50A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885C-85EE-47C6-A9E4-471BAF44C422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6657-A5A1-4BBA-A79C-34D485EB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37E3-84E6-4B84-886B-3CF6293E3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E4D-9FFB-4D09-B9E4-B846B0C48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N" dirty="0"/>
              <a:t>MAD-I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148D3-A44F-448E-93E6-A79F95100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5020"/>
            <a:ext cx="9144000" cy="2282780"/>
          </a:xfrm>
        </p:spPr>
        <p:txBody>
          <a:bodyPr>
            <a:normAutofit/>
          </a:bodyPr>
          <a:lstStyle/>
          <a:p>
            <a:r>
              <a:rPr lang="en-IN" sz="4000" dirty="0"/>
              <a:t>Flash-card App </a:t>
            </a:r>
          </a:p>
          <a:p>
            <a:r>
              <a:rPr lang="en-IN" dirty="0"/>
              <a:t>by </a:t>
            </a:r>
          </a:p>
          <a:p>
            <a:r>
              <a:rPr lang="en-IN" dirty="0"/>
              <a:t>Tushar Supe (21F1003637)</a:t>
            </a:r>
          </a:p>
          <a:p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4117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Home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6" y="702533"/>
            <a:ext cx="10762513" cy="60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SignUp</a:t>
            </a:r>
            <a:r>
              <a:rPr lang="en-IN" dirty="0"/>
              <a:t>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Login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7" y="703284"/>
            <a:ext cx="10729174" cy="60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Page : </a:t>
            </a:r>
            <a:r>
              <a:rPr lang="en-IN" sz="2200" dirty="0"/>
              <a:t>*(New user, so no deck added)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 Deck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2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Page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6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Add Deck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Review Deck Page (Front side)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Review Deck Page (Back side)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7" y="703272"/>
            <a:ext cx="10762511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Review Deck Page (Back side) : </a:t>
            </a:r>
            <a:r>
              <a:rPr lang="en-IN" sz="2200" dirty="0"/>
              <a:t>*(UTF-8 support)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7" y="703272"/>
            <a:ext cx="10762511" cy="60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0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D4A9-D8E8-4896-B0C5-F252C2D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What</a:t>
            </a:r>
            <a:r>
              <a:rPr lang="en-IN" dirty="0"/>
              <a:t> is Flashcard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4F0B-631E-4942-9812-53A7DC25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flashcard is a card bearing information on both sides, which is intended to be used as an aid in memorization.</a:t>
            </a:r>
          </a:p>
          <a:p>
            <a:r>
              <a:rPr lang="en-US" dirty="0"/>
              <a:t>Each flashcard bears a question on one side and an answer on the other.</a:t>
            </a:r>
          </a:p>
          <a:p>
            <a:pPr marL="0" indent="0">
              <a:buNone/>
            </a:pPr>
            <a:r>
              <a:rPr lang="en-US" sz="1200" dirty="0"/>
              <a:t>(ref: https://en.wikipedia.org/wiki/Flashcard)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7537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Edit Deck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Add Card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Edit Card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7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Edit Deck Description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26" y="703272"/>
            <a:ext cx="10762513" cy="60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7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31AE-99C1-4D08-AD14-5EAAE09F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43943"/>
          </a:xfrm>
        </p:spPr>
        <p:txBody>
          <a:bodyPr>
            <a:normAutofit fontScale="90000"/>
          </a:bodyPr>
          <a:lstStyle/>
          <a:p>
            <a:r>
              <a:rPr lang="en-IN" dirty="0"/>
              <a:t>Extra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63FB-C081-4B52-958B-0D1E3660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/>
          <a:lstStyle/>
          <a:p>
            <a:r>
              <a:rPr lang="en-IN" dirty="0"/>
              <a:t>Proper login system </a:t>
            </a:r>
          </a:p>
          <a:p>
            <a:r>
              <a:rPr lang="en-IN" dirty="0"/>
              <a:t>Importing a deck from CSV file </a:t>
            </a:r>
            <a:r>
              <a:rPr lang="en-IN" sz="1600" dirty="0"/>
              <a:t>(*csv file must have headers: </a:t>
            </a:r>
            <a:r>
              <a:rPr lang="en-IN" sz="1600" dirty="0" err="1"/>
              <a:t>Srno</a:t>
            </a:r>
            <a:r>
              <a:rPr lang="en-IN" sz="1600" dirty="0"/>
              <a:t>, Question, Answer)</a:t>
            </a:r>
          </a:p>
          <a:p>
            <a:r>
              <a:rPr lang="en-IN" dirty="0"/>
              <a:t>Exporting a deck to CSV file</a:t>
            </a:r>
          </a:p>
          <a:p>
            <a:r>
              <a:rPr lang="en-IN" dirty="0"/>
              <a:t>Implementation of REST </a:t>
            </a:r>
            <a:r>
              <a:rPr lang="en-IN" dirty="0" err="1"/>
              <a:t>Api</a:t>
            </a:r>
            <a:r>
              <a:rPr lang="en-IN" dirty="0"/>
              <a:t> for deck-card management </a:t>
            </a:r>
          </a:p>
          <a:p>
            <a:r>
              <a:rPr lang="en-IN" dirty="0"/>
              <a:t>Edit cards question and answer </a:t>
            </a:r>
          </a:p>
          <a:p>
            <a:r>
              <a:rPr lang="en-IN" dirty="0"/>
              <a:t>Edit deck description </a:t>
            </a:r>
            <a:r>
              <a:rPr lang="en-IN" sz="1600" dirty="0"/>
              <a:t>(*deck name can not be edited as its unique)</a:t>
            </a:r>
            <a:endParaRPr lang="en-IN" dirty="0"/>
          </a:p>
          <a:p>
            <a:r>
              <a:rPr lang="en-IN" dirty="0"/>
              <a:t>Single database to store users, decks and cards (pros: reduced complexity, reduced data redundancy)</a:t>
            </a:r>
          </a:p>
          <a:p>
            <a:r>
              <a:rPr lang="en-IN" dirty="0"/>
              <a:t>Multi language support</a:t>
            </a:r>
          </a:p>
          <a:p>
            <a:r>
              <a:rPr lang="en-IN" dirty="0"/>
              <a:t>Minimalist design</a:t>
            </a:r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41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6A61-A7A9-4845-9314-82A96BE9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663"/>
            <a:ext cx="9144000" cy="882673"/>
          </a:xfrm>
        </p:spPr>
        <p:txBody>
          <a:bodyPr>
            <a:normAutofit fontScale="90000"/>
          </a:bodyPr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153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E5BF-04B5-4EE4-8A4B-1995B133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772732"/>
          </a:xfrm>
        </p:spPr>
        <p:txBody>
          <a:bodyPr/>
          <a:lstStyle/>
          <a:p>
            <a:r>
              <a:rPr lang="en-IN" dirty="0"/>
              <a:t>Modules and Languages: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7C4A51-4128-4FED-A017-C670D1C72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673481"/>
              </p:ext>
            </p:extLst>
          </p:nvPr>
        </p:nvGraphicFramePr>
        <p:xfrm>
          <a:off x="838200" y="1197735"/>
          <a:ext cx="10907332" cy="5293214"/>
        </p:xfrm>
        <a:graphic>
          <a:graphicData uri="http://schemas.openxmlformats.org/drawingml/2006/table">
            <a:tbl>
              <a:tblPr firstRow="1" firstCol="1" bandRow="1"/>
              <a:tblGrid>
                <a:gridCol w="2814593">
                  <a:extLst>
                    <a:ext uri="{9D8B030D-6E8A-4147-A177-3AD203B41FA5}">
                      <a16:colId xmlns:a16="http://schemas.microsoft.com/office/drawing/2014/main" val="1715113838"/>
                    </a:ext>
                  </a:extLst>
                </a:gridCol>
                <a:gridCol w="8092739">
                  <a:extLst>
                    <a:ext uri="{9D8B030D-6E8A-4147-A177-3AD203B41FA5}">
                      <a16:colId xmlns:a16="http://schemas.microsoft.com/office/drawing/2014/main" val="210360238"/>
                    </a:ext>
                  </a:extLst>
                </a:gridCol>
              </a:tblGrid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Technology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Purpose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92163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Python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Core programming language of this app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605309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HTML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Creating web pages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481011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CSS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Styling web pages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992598"/>
                  </a:ext>
                </a:extLst>
              </a:tr>
              <a:tr h="734049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Javascript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For basic functionalities in web pages like display/hide content, change background color of specific element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273943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flask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Web framework library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299888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flask-sqlalchemy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Library to create sqlite database, to connect with database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31292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flask-login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Library for Login authentication for the app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179926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flask-restful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Library for implementing CRUD API for deck management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851782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Jinja2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Library for rendering html templates (comes within flask)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89103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requests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Library to send get, post, put, delete requests to API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968485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pandas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Library to create/read/write CSV file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623"/>
                  </a:ext>
                </a:extLst>
              </a:tr>
              <a:tr h="350705">
                <a:tc gridSpan="2"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*in-built: os, time, datetime, json, random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62570"/>
                  </a:ext>
                </a:extLst>
              </a:tr>
              <a:tr h="350705">
                <a:tc gridSpan="2"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*basic: device with web browser and internet connection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5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3FCE-D66B-41F0-A2E1-D4E3742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669701"/>
          </a:xfrm>
        </p:spPr>
        <p:txBody>
          <a:bodyPr>
            <a:normAutofit fontScale="90000"/>
          </a:bodyPr>
          <a:lstStyle/>
          <a:p>
            <a:r>
              <a:rPr lang="en-IN" dirty="0"/>
              <a:t>Database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6BBD0-A318-4241-AD10-F522B641D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66"/>
          <a:stretch/>
        </p:blipFill>
        <p:spPr>
          <a:xfrm>
            <a:off x="3020197" y="1043188"/>
            <a:ext cx="6824047" cy="1764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3E793-AE98-440D-94D0-749E86FA2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73" r="6003"/>
          <a:stretch/>
        </p:blipFill>
        <p:spPr>
          <a:xfrm>
            <a:off x="5798637" y="3291022"/>
            <a:ext cx="6275674" cy="2787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9F2F9-EF41-4EC2-B572-5C281F7499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80"/>
          <a:stretch/>
        </p:blipFill>
        <p:spPr>
          <a:xfrm>
            <a:off x="117689" y="3291021"/>
            <a:ext cx="5688491" cy="2787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45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3FCE-D66B-41F0-A2E1-D4E3742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669701"/>
          </a:xfrm>
        </p:spPr>
        <p:txBody>
          <a:bodyPr>
            <a:normAutofit fontScale="90000"/>
          </a:bodyPr>
          <a:lstStyle/>
          <a:p>
            <a:r>
              <a:rPr lang="en-IN" dirty="0"/>
              <a:t>Database Model: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6CC1CF-5C60-461F-A096-0D85F444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72442"/>
              </p:ext>
            </p:extLst>
          </p:nvPr>
        </p:nvGraphicFramePr>
        <p:xfrm>
          <a:off x="1028700" y="798490"/>
          <a:ext cx="10515599" cy="1122365"/>
        </p:xfrm>
        <a:graphic>
          <a:graphicData uri="http://schemas.openxmlformats.org/drawingml/2006/table">
            <a:tbl>
              <a:tblPr firstRow="1" firstCol="1" bandRow="1"/>
              <a:tblGrid>
                <a:gridCol w="1450428">
                  <a:extLst>
                    <a:ext uri="{9D8B030D-6E8A-4147-A177-3AD203B41FA5}">
                      <a16:colId xmlns:a16="http://schemas.microsoft.com/office/drawing/2014/main" val="3430352709"/>
                    </a:ext>
                  </a:extLst>
                </a:gridCol>
                <a:gridCol w="1269124">
                  <a:extLst>
                    <a:ext uri="{9D8B030D-6E8A-4147-A177-3AD203B41FA5}">
                      <a16:colId xmlns:a16="http://schemas.microsoft.com/office/drawing/2014/main" val="3043786365"/>
                    </a:ext>
                  </a:extLst>
                </a:gridCol>
                <a:gridCol w="2719551">
                  <a:extLst>
                    <a:ext uri="{9D8B030D-6E8A-4147-A177-3AD203B41FA5}">
                      <a16:colId xmlns:a16="http://schemas.microsoft.com/office/drawing/2014/main" val="1591082286"/>
                    </a:ext>
                  </a:extLst>
                </a:gridCol>
                <a:gridCol w="5076496">
                  <a:extLst>
                    <a:ext uri="{9D8B030D-6E8A-4147-A177-3AD203B41FA5}">
                      <a16:colId xmlns:a16="http://schemas.microsoft.com/office/drawing/2014/main" val="88321890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-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Table name: users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93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Column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Datatype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Constraint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38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userid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Primary key, Autoincrement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user id for every user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67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username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Unique, 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user name (can’t be edited once created)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93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password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Password specified by user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2383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860EED-F103-47AC-AFD9-7B1A3971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96209"/>
              </p:ext>
            </p:extLst>
          </p:nvPr>
        </p:nvGraphicFramePr>
        <p:xfrm>
          <a:off x="1028698" y="2299633"/>
          <a:ext cx="10515599" cy="2020257"/>
        </p:xfrm>
        <a:graphic>
          <a:graphicData uri="http://schemas.openxmlformats.org/drawingml/2006/table">
            <a:tbl>
              <a:tblPr firstRow="1" firstCol="1" bandRow="1"/>
              <a:tblGrid>
                <a:gridCol w="1192585">
                  <a:extLst>
                    <a:ext uri="{9D8B030D-6E8A-4147-A177-3AD203B41FA5}">
                      <a16:colId xmlns:a16="http://schemas.microsoft.com/office/drawing/2014/main" val="2244518959"/>
                    </a:ext>
                  </a:extLst>
                </a:gridCol>
                <a:gridCol w="1258517">
                  <a:extLst>
                    <a:ext uri="{9D8B030D-6E8A-4147-A177-3AD203B41FA5}">
                      <a16:colId xmlns:a16="http://schemas.microsoft.com/office/drawing/2014/main" val="106972191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78591791"/>
                    </a:ext>
                  </a:extLst>
                </a:gridCol>
                <a:gridCol w="4648197">
                  <a:extLst>
                    <a:ext uri="{9D8B030D-6E8A-4147-A177-3AD203B41FA5}">
                      <a16:colId xmlns:a16="http://schemas.microsoft.com/office/drawing/2014/main" val="9181087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-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Table name: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4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Column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Datatype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Constraint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67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Primary key, Autoincrement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deck id for every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59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deckname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deck name for same user 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5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deckdesc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 of the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039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time of deck (time as timestamp)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0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Float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score of the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7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oscore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Float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Overall score of the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3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userid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ForeignKey("users.userid"), 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link user to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16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CA8259-AFEE-4C33-9B49-703DC9D40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134"/>
              </p:ext>
            </p:extLst>
          </p:nvPr>
        </p:nvGraphicFramePr>
        <p:xfrm>
          <a:off x="1028698" y="4698668"/>
          <a:ext cx="10515599" cy="1795784"/>
        </p:xfrm>
        <a:graphic>
          <a:graphicData uri="http://schemas.openxmlformats.org/drawingml/2006/table">
            <a:tbl>
              <a:tblPr firstRow="1" firstCol="1" bandRow="1"/>
              <a:tblGrid>
                <a:gridCol w="1219202">
                  <a:extLst>
                    <a:ext uri="{9D8B030D-6E8A-4147-A177-3AD203B41FA5}">
                      <a16:colId xmlns:a16="http://schemas.microsoft.com/office/drawing/2014/main" val="199041242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45266895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515153493"/>
                    </a:ext>
                  </a:extLst>
                </a:gridCol>
                <a:gridCol w="4660897">
                  <a:extLst>
                    <a:ext uri="{9D8B030D-6E8A-4147-A177-3AD203B41FA5}">
                      <a16:colId xmlns:a16="http://schemas.microsoft.com/office/drawing/2014/main" val="376546942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-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Table name: 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6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Column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Datatype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Constraint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517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Primary key, Autoincrement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card id for every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53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question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Front side of card, must be unique per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53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answer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Back side of the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0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time of card (time as timestamp)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48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Float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score of a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8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ForeignKey("deck.deckid"), 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link card to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4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3314-C757-4A6E-8180-A17FD43C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1"/>
            <a:ext cx="10515600" cy="698499"/>
          </a:xfrm>
        </p:spPr>
        <p:txBody>
          <a:bodyPr/>
          <a:lstStyle/>
          <a:p>
            <a:r>
              <a:rPr lang="en-IN" dirty="0"/>
              <a:t>REST API: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10D8EA-BFCF-4797-B42F-24F543713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67293"/>
              </p:ext>
            </p:extLst>
          </p:nvPr>
        </p:nvGraphicFramePr>
        <p:xfrm>
          <a:off x="838200" y="1028015"/>
          <a:ext cx="10426698" cy="5652184"/>
        </p:xfrm>
        <a:graphic>
          <a:graphicData uri="http://schemas.openxmlformats.org/drawingml/2006/table">
            <a:tbl>
              <a:tblPr firstRow="1" firstCol="1" bandRow="1"/>
              <a:tblGrid>
                <a:gridCol w="1257300">
                  <a:extLst>
                    <a:ext uri="{9D8B030D-6E8A-4147-A177-3AD203B41FA5}">
                      <a16:colId xmlns:a16="http://schemas.microsoft.com/office/drawing/2014/main" val="48284562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460384943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86205583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524032427"/>
                    </a:ext>
                  </a:extLst>
                </a:gridCol>
                <a:gridCol w="3035298">
                  <a:extLst>
                    <a:ext uri="{9D8B030D-6E8A-4147-A177-3AD203B41FA5}">
                      <a16:colId xmlns:a16="http://schemas.microsoft.com/office/drawing/2014/main" val="261581198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Resource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Request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Endpoint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Request body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Purpose (for current user)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135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details of all decks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71975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POST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deckname, deckdesc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create a new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75916"/>
                  </a:ext>
                </a:extLst>
              </a:tr>
              <a:tr h="353744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int:deckid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deck details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7457"/>
                  </a:ext>
                </a:extLst>
              </a:tr>
              <a:tr h="433719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int:deckid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deckdesc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deck 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56423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ltime, 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last reviewed time, score of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65727"/>
                  </a:ext>
                </a:extLst>
              </a:tr>
              <a:tr h="368107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DELETE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int:deckid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delete a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57424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string:deckname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deckid from deckname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07977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single card details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56897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question, answer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front and back details of a card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22955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ltime, 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last reviewed time and score of a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71664"/>
                  </a:ext>
                </a:extLst>
              </a:tr>
              <a:tr h="587787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DELETE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delete a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5821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POST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question, answer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create a new card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7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4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5D6C-FE65-4127-8BD1-8A647F22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dirty="0"/>
              <a:t>REST API: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EEEE5-19BD-44ED-A06C-91BE38BD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39" y="695460"/>
            <a:ext cx="10020322" cy="58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CD0F-6B91-421A-9926-5D93F7D6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787399"/>
          </a:xfrm>
        </p:spPr>
        <p:txBody>
          <a:bodyPr>
            <a:normAutofit/>
          </a:bodyPr>
          <a:lstStyle/>
          <a:p>
            <a:r>
              <a:rPr lang="en-IN" dirty="0"/>
              <a:t>Files </a:t>
            </a:r>
            <a:r>
              <a:rPr lang="en-IN" sz="4000" dirty="0"/>
              <a:t>Tree</a:t>
            </a:r>
            <a:r>
              <a:rPr lang="en-IN" dirty="0"/>
              <a:t>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327EF-221C-487F-9454-64BBDF12F7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0200" y="990599"/>
            <a:ext cx="3378200" cy="566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884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F2A1-B02E-4968-9F7B-398982B3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69701"/>
          </a:xfrm>
        </p:spPr>
        <p:txBody>
          <a:bodyPr>
            <a:normAutofit fontScale="90000"/>
          </a:bodyPr>
          <a:lstStyle/>
          <a:p>
            <a:r>
              <a:rPr lang="en-IN" dirty="0"/>
              <a:t>Basic File Structure: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5CF48-E070-4BF8-93C6-46F3E8480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28" y="824248"/>
            <a:ext cx="8634345" cy="58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831</Words>
  <Application>Microsoft Office PowerPoint</Application>
  <PresentationFormat>Widescreen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MAD-I Final Project</vt:lpstr>
      <vt:lpstr>What is Flashcard ?</vt:lpstr>
      <vt:lpstr>Modules and Languages:</vt:lpstr>
      <vt:lpstr>Database Model:</vt:lpstr>
      <vt:lpstr>Database Model:</vt:lpstr>
      <vt:lpstr>REST API:</vt:lpstr>
      <vt:lpstr>REST API:</vt:lpstr>
      <vt:lpstr>Files Tree diagram:</vt:lpstr>
      <vt:lpstr>Basic File Structure:</vt:lpstr>
      <vt:lpstr>Home Page :</vt:lpstr>
      <vt:lpstr>SignUp Page :</vt:lpstr>
      <vt:lpstr>Login Page :</vt:lpstr>
      <vt:lpstr>Dashboard Page : *(New user, so no deck added)</vt:lpstr>
      <vt:lpstr>Import Deck Page :</vt:lpstr>
      <vt:lpstr>Dashboard Page : </vt:lpstr>
      <vt:lpstr>Add Deck Page :</vt:lpstr>
      <vt:lpstr>Review Deck Page (Front side) :</vt:lpstr>
      <vt:lpstr>Review Deck Page (Back side) :</vt:lpstr>
      <vt:lpstr>Review Deck Page (Back side) : *(UTF-8 support)</vt:lpstr>
      <vt:lpstr>Edit Deck Page :</vt:lpstr>
      <vt:lpstr>Add Card Page :</vt:lpstr>
      <vt:lpstr>Edit Card Page :</vt:lpstr>
      <vt:lpstr>Edit Deck Description Page :</vt:lpstr>
      <vt:lpstr>Extra Features: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MAD-I Final Project</dc:title>
  <dc:creator>Tushar Supe</dc:creator>
  <cp:lastModifiedBy>Tushar Supe</cp:lastModifiedBy>
  <cp:revision>16</cp:revision>
  <dcterms:created xsi:type="dcterms:W3CDTF">2021-11-26T15:02:00Z</dcterms:created>
  <dcterms:modified xsi:type="dcterms:W3CDTF">2021-11-26T23:09:09Z</dcterms:modified>
</cp:coreProperties>
</file>