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/>
  </p:normalViewPr>
  <p:slideViewPr>
    <p:cSldViewPr snapToGrid="0" snapToObjects="1">
      <p:cViewPr varScale="1">
        <p:scale>
          <a:sx n="76" d="100"/>
          <a:sy n="76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A35D-84F4-8E40-91A7-1280A9984BF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30A6-5A42-1C43-BB1B-DEE46307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-Point Star 9"/>
          <p:cNvSpPr/>
          <p:nvPr/>
        </p:nvSpPr>
        <p:spPr>
          <a:xfrm>
            <a:off x="-75251" y="1591733"/>
            <a:ext cx="4378037" cy="4128655"/>
          </a:xfrm>
          <a:prstGeom prst="star5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60933" y="2319867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ig Caslon Medium" charset="0"/>
                <a:ea typeface="Big Caslon Medium" charset="0"/>
                <a:cs typeface="Big Caslon Medium" charset="0"/>
              </a:rPr>
              <a:t>Game Over!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ig Caslon Medium" charset="0"/>
              <a:ea typeface="Big Caslon Medium" charset="0"/>
              <a:cs typeface="Big Caslon Medium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9718" y="582197"/>
            <a:ext cx="69578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8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 Over!</a:t>
            </a:r>
            <a:endParaRPr lang="en-CA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Big Caslon Medium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Thompson</dc:creator>
  <cp:lastModifiedBy>Sarah Thompson</cp:lastModifiedBy>
  <cp:revision>4</cp:revision>
  <dcterms:created xsi:type="dcterms:W3CDTF">2017-12-02T00:52:02Z</dcterms:created>
  <dcterms:modified xsi:type="dcterms:W3CDTF">2017-12-02T03:00:59Z</dcterms:modified>
</cp:coreProperties>
</file>