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101"/>
    <a:srgbClr val="26B0F8"/>
    <a:srgbClr val="32D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8"/>
  </p:normalViewPr>
  <p:slideViewPr>
    <p:cSldViewPr snapToGrid="0" snapToObjects="1">
      <p:cViewPr>
        <p:scale>
          <a:sx n="72" d="100"/>
          <a:sy n="72" d="100"/>
        </p:scale>
        <p:origin x="3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557-C30A-CF46-BBE6-22C8A52A1B4C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88DA-8980-C248-B97E-E3750D28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1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557-C30A-CF46-BBE6-22C8A52A1B4C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88DA-8980-C248-B97E-E3750D28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0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557-C30A-CF46-BBE6-22C8A52A1B4C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88DA-8980-C248-B97E-E3750D28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0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557-C30A-CF46-BBE6-22C8A52A1B4C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88DA-8980-C248-B97E-E3750D28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0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557-C30A-CF46-BBE6-22C8A52A1B4C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88DA-8980-C248-B97E-E3750D28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8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557-C30A-CF46-BBE6-22C8A52A1B4C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88DA-8980-C248-B97E-E3750D28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557-C30A-CF46-BBE6-22C8A52A1B4C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88DA-8980-C248-B97E-E3750D28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9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557-C30A-CF46-BBE6-22C8A52A1B4C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88DA-8980-C248-B97E-E3750D28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7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557-C30A-CF46-BBE6-22C8A52A1B4C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88DA-8980-C248-B97E-E3750D28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0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557-C30A-CF46-BBE6-22C8A52A1B4C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88DA-8980-C248-B97E-E3750D28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7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557-C30A-CF46-BBE6-22C8A52A1B4C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88DA-8980-C248-B97E-E3750D28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5557-C30A-CF46-BBE6-22C8A52A1B4C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88DA-8980-C248-B97E-E3750D28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7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B0F8">
            <a:alpha val="5019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10041467" y="457199"/>
            <a:ext cx="1507067" cy="1507067"/>
          </a:xfrm>
          <a:prstGeom prst="sun">
            <a:avLst/>
          </a:prstGeom>
          <a:gradFill flip="none" rotWithShape="1">
            <a:gsLst>
              <a:gs pos="0">
                <a:srgbClr val="FEE101"/>
              </a:gs>
              <a:gs pos="81000">
                <a:srgbClr val="FEE101">
                  <a:tint val="44500"/>
                  <a:satMod val="160000"/>
                </a:srgbClr>
              </a:gs>
              <a:gs pos="100000">
                <a:srgbClr val="FEE10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626534" y="457199"/>
            <a:ext cx="4639734" cy="1507067"/>
            <a:chOff x="626534" y="457199"/>
            <a:chExt cx="4639734" cy="1507067"/>
          </a:xfrm>
          <a:gradFill flip="none" rotWithShape="1">
            <a:gsLst>
              <a:gs pos="0">
                <a:schemeClr val="bg2"/>
              </a:gs>
              <a:gs pos="60000">
                <a:schemeClr val="bg1"/>
              </a:gs>
              <a:gs pos="100000">
                <a:schemeClr val="bg1"/>
              </a:gs>
            </a:gsLst>
            <a:lin ang="2700000" scaled="1"/>
            <a:tileRect/>
          </a:gradFill>
        </p:grpSpPr>
        <p:sp>
          <p:nvSpPr>
            <p:cNvPr id="6" name="Cloud 5"/>
            <p:cNvSpPr/>
            <p:nvPr/>
          </p:nvSpPr>
          <p:spPr>
            <a:xfrm>
              <a:off x="626534" y="457199"/>
              <a:ext cx="3166533" cy="1286933"/>
            </a:xfrm>
            <a:prstGeom prst="clou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loud 6"/>
            <p:cNvSpPr/>
            <p:nvPr/>
          </p:nvSpPr>
          <p:spPr>
            <a:xfrm flipH="1">
              <a:off x="3149600" y="982134"/>
              <a:ext cx="2116668" cy="982132"/>
            </a:xfrm>
            <a:prstGeom prst="clou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loud 7"/>
          <p:cNvSpPr/>
          <p:nvPr/>
        </p:nvSpPr>
        <p:spPr>
          <a:xfrm flipH="1">
            <a:off x="6603998" y="364066"/>
            <a:ext cx="2675467" cy="1236135"/>
          </a:xfrm>
          <a:prstGeom prst="cloud">
            <a:avLst/>
          </a:prstGeom>
          <a:gradFill flip="none" rotWithShape="1">
            <a:gsLst>
              <a:gs pos="0">
                <a:schemeClr val="bg2"/>
              </a:gs>
              <a:gs pos="57000">
                <a:schemeClr val="bg1"/>
              </a:gs>
              <a:gs pos="100000">
                <a:schemeClr val="bg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>
            <a:off x="0" y="4698397"/>
            <a:ext cx="12192000" cy="2159603"/>
            <a:chOff x="0" y="4698397"/>
            <a:chExt cx="12192000" cy="2159603"/>
          </a:xfrm>
        </p:grpSpPr>
        <p:sp>
          <p:nvSpPr>
            <p:cNvPr id="5" name="Rectangle 4"/>
            <p:cNvSpPr/>
            <p:nvPr/>
          </p:nvSpPr>
          <p:spPr>
            <a:xfrm>
              <a:off x="0" y="5181600"/>
              <a:ext cx="12192000" cy="167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22984" y="4745760"/>
              <a:ext cx="228163" cy="614629"/>
              <a:chOff x="322984" y="4745760"/>
              <a:chExt cx="228163" cy="614629"/>
            </a:xfrm>
          </p:grpSpPr>
          <p:sp>
            <p:nvSpPr>
              <p:cNvPr id="9" name="Triangle 8"/>
              <p:cNvSpPr/>
              <p:nvPr/>
            </p:nvSpPr>
            <p:spPr>
              <a:xfrm>
                <a:off x="372533" y="4775200"/>
                <a:ext cx="45719" cy="4064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riangle 9"/>
              <p:cNvSpPr/>
              <p:nvPr/>
            </p:nvSpPr>
            <p:spPr>
              <a:xfrm>
                <a:off x="418252" y="4826000"/>
                <a:ext cx="45719" cy="4064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riangle 10"/>
              <p:cNvSpPr/>
              <p:nvPr/>
            </p:nvSpPr>
            <p:spPr>
              <a:xfrm>
                <a:off x="338670" y="4809066"/>
                <a:ext cx="45719" cy="4064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iangle 14"/>
              <p:cNvSpPr/>
              <p:nvPr/>
            </p:nvSpPr>
            <p:spPr>
              <a:xfrm rot="405053" flipH="1">
                <a:off x="460933" y="4745760"/>
                <a:ext cx="71089" cy="577595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iangle 15"/>
              <p:cNvSpPr/>
              <p:nvPr/>
            </p:nvSpPr>
            <p:spPr>
              <a:xfrm rot="21080576">
                <a:off x="322984" y="4874517"/>
                <a:ext cx="45719" cy="371208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iangle 16"/>
              <p:cNvSpPr/>
              <p:nvPr/>
            </p:nvSpPr>
            <p:spPr>
              <a:xfrm rot="1137696">
                <a:off x="488917" y="4990956"/>
                <a:ext cx="62230" cy="290002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riangle 17"/>
              <p:cNvSpPr/>
              <p:nvPr/>
            </p:nvSpPr>
            <p:spPr>
              <a:xfrm rot="20552568" flipH="1">
                <a:off x="323532" y="4970085"/>
                <a:ext cx="45719" cy="390304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319732" y="4729190"/>
              <a:ext cx="561632" cy="714081"/>
              <a:chOff x="1319732" y="4729190"/>
              <a:chExt cx="561632" cy="714081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586652" y="4775200"/>
                <a:ext cx="114599" cy="457200"/>
                <a:chOff x="1586652" y="4775200"/>
                <a:chExt cx="114599" cy="457200"/>
              </a:xfrm>
            </p:grpSpPr>
            <p:sp>
              <p:nvSpPr>
                <p:cNvPr id="12" name="Triangle 11"/>
                <p:cNvSpPr/>
                <p:nvPr/>
              </p:nvSpPr>
              <p:spPr>
                <a:xfrm flipH="1">
                  <a:off x="1603586" y="4775200"/>
                  <a:ext cx="68866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riangle 12"/>
                <p:cNvSpPr/>
                <p:nvPr/>
              </p:nvSpPr>
              <p:spPr>
                <a:xfrm rot="296928">
                  <a:off x="1643651" y="4810795"/>
                  <a:ext cx="57600" cy="404999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riangle 13"/>
                <p:cNvSpPr/>
                <p:nvPr/>
              </p:nvSpPr>
              <p:spPr>
                <a:xfrm>
                  <a:off x="1586652" y="4826000"/>
                  <a:ext cx="45719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1653201" y="4828642"/>
                <a:ext cx="228163" cy="614629"/>
                <a:chOff x="322984" y="4745760"/>
                <a:chExt cx="228163" cy="614629"/>
              </a:xfrm>
            </p:grpSpPr>
            <p:sp>
              <p:nvSpPr>
                <p:cNvPr id="21" name="Triangle 20"/>
                <p:cNvSpPr/>
                <p:nvPr/>
              </p:nvSpPr>
              <p:spPr>
                <a:xfrm>
                  <a:off x="372533" y="4775200"/>
                  <a:ext cx="45719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riangle 21"/>
                <p:cNvSpPr/>
                <p:nvPr/>
              </p:nvSpPr>
              <p:spPr>
                <a:xfrm>
                  <a:off x="418252" y="4826000"/>
                  <a:ext cx="45719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riangle 22"/>
                <p:cNvSpPr/>
                <p:nvPr/>
              </p:nvSpPr>
              <p:spPr>
                <a:xfrm>
                  <a:off x="338670" y="4809066"/>
                  <a:ext cx="45719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riangle 23"/>
                <p:cNvSpPr/>
                <p:nvPr/>
              </p:nvSpPr>
              <p:spPr>
                <a:xfrm rot="405053" flipH="1">
                  <a:off x="460933" y="4745760"/>
                  <a:ext cx="71089" cy="577595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Triangle 24"/>
                <p:cNvSpPr/>
                <p:nvPr/>
              </p:nvSpPr>
              <p:spPr>
                <a:xfrm rot="21080576">
                  <a:off x="322984" y="4874517"/>
                  <a:ext cx="45719" cy="371208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riangle 25"/>
                <p:cNvSpPr/>
                <p:nvPr/>
              </p:nvSpPr>
              <p:spPr>
                <a:xfrm rot="1137696">
                  <a:off x="488917" y="4990956"/>
                  <a:ext cx="62230" cy="290002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riangle 26"/>
                <p:cNvSpPr/>
                <p:nvPr/>
              </p:nvSpPr>
              <p:spPr>
                <a:xfrm rot="20552568" flipH="1">
                  <a:off x="323532" y="4970085"/>
                  <a:ext cx="45719" cy="390304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 flipH="1">
                <a:off x="1319732" y="4729190"/>
                <a:ext cx="298428" cy="647685"/>
                <a:chOff x="322984" y="4745760"/>
                <a:chExt cx="228163" cy="614629"/>
              </a:xfrm>
            </p:grpSpPr>
            <p:sp>
              <p:nvSpPr>
                <p:cNvPr id="37" name="Triangle 36"/>
                <p:cNvSpPr/>
                <p:nvPr/>
              </p:nvSpPr>
              <p:spPr>
                <a:xfrm>
                  <a:off x="372533" y="4775200"/>
                  <a:ext cx="45719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riangle 37"/>
                <p:cNvSpPr/>
                <p:nvPr/>
              </p:nvSpPr>
              <p:spPr>
                <a:xfrm>
                  <a:off x="418252" y="4826000"/>
                  <a:ext cx="45719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riangle 38"/>
                <p:cNvSpPr/>
                <p:nvPr/>
              </p:nvSpPr>
              <p:spPr>
                <a:xfrm>
                  <a:off x="338670" y="4809066"/>
                  <a:ext cx="45719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riangle 39"/>
                <p:cNvSpPr/>
                <p:nvPr/>
              </p:nvSpPr>
              <p:spPr>
                <a:xfrm rot="405053" flipH="1">
                  <a:off x="460933" y="4745760"/>
                  <a:ext cx="71089" cy="577595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riangle 40"/>
                <p:cNvSpPr/>
                <p:nvPr/>
              </p:nvSpPr>
              <p:spPr>
                <a:xfrm rot="21080576">
                  <a:off x="322984" y="4874517"/>
                  <a:ext cx="45719" cy="371208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riangle 41"/>
                <p:cNvSpPr/>
                <p:nvPr/>
              </p:nvSpPr>
              <p:spPr>
                <a:xfrm rot="1137696">
                  <a:off x="488917" y="4990956"/>
                  <a:ext cx="62230" cy="290002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riangle 42"/>
                <p:cNvSpPr/>
                <p:nvPr/>
              </p:nvSpPr>
              <p:spPr>
                <a:xfrm rot="20552568" flipH="1">
                  <a:off x="323532" y="4970085"/>
                  <a:ext cx="45719" cy="390304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" name="Group 44"/>
            <p:cNvGrpSpPr/>
            <p:nvPr/>
          </p:nvGrpSpPr>
          <p:grpSpPr>
            <a:xfrm>
              <a:off x="2774288" y="4823731"/>
              <a:ext cx="114599" cy="457200"/>
              <a:chOff x="1586652" y="4775200"/>
              <a:chExt cx="114599" cy="457200"/>
            </a:xfrm>
          </p:grpSpPr>
          <p:sp>
            <p:nvSpPr>
              <p:cNvPr id="46" name="Triangle 45"/>
              <p:cNvSpPr/>
              <p:nvPr/>
            </p:nvSpPr>
            <p:spPr>
              <a:xfrm flipH="1">
                <a:off x="1603586" y="4775200"/>
                <a:ext cx="68866" cy="4064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riangle 46"/>
              <p:cNvSpPr/>
              <p:nvPr/>
            </p:nvSpPr>
            <p:spPr>
              <a:xfrm rot="296928">
                <a:off x="1643651" y="4810795"/>
                <a:ext cx="57600" cy="404999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riangle 47"/>
              <p:cNvSpPr/>
              <p:nvPr/>
            </p:nvSpPr>
            <p:spPr>
              <a:xfrm>
                <a:off x="1586652" y="4826000"/>
                <a:ext cx="45719" cy="4064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601406" y="4777842"/>
              <a:ext cx="228163" cy="614629"/>
              <a:chOff x="322984" y="4745760"/>
              <a:chExt cx="228163" cy="614629"/>
            </a:xfrm>
          </p:grpSpPr>
          <p:sp>
            <p:nvSpPr>
              <p:cNvPr id="50" name="Triangle 49"/>
              <p:cNvSpPr/>
              <p:nvPr/>
            </p:nvSpPr>
            <p:spPr>
              <a:xfrm>
                <a:off x="372533" y="4775200"/>
                <a:ext cx="45719" cy="4064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iangle 50"/>
              <p:cNvSpPr/>
              <p:nvPr/>
            </p:nvSpPr>
            <p:spPr>
              <a:xfrm>
                <a:off x="418252" y="4826000"/>
                <a:ext cx="45719" cy="4064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riangle 51"/>
              <p:cNvSpPr/>
              <p:nvPr/>
            </p:nvSpPr>
            <p:spPr>
              <a:xfrm>
                <a:off x="338670" y="4809066"/>
                <a:ext cx="45719" cy="4064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iangle 52"/>
              <p:cNvSpPr/>
              <p:nvPr/>
            </p:nvSpPr>
            <p:spPr>
              <a:xfrm rot="405053" flipH="1">
                <a:off x="460933" y="4745760"/>
                <a:ext cx="71089" cy="577595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riangle 53"/>
              <p:cNvSpPr/>
              <p:nvPr/>
            </p:nvSpPr>
            <p:spPr>
              <a:xfrm rot="21080576">
                <a:off x="322984" y="4874517"/>
                <a:ext cx="45719" cy="371208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riangle 54"/>
              <p:cNvSpPr/>
              <p:nvPr/>
            </p:nvSpPr>
            <p:spPr>
              <a:xfrm rot="1137696">
                <a:off x="488917" y="4990956"/>
                <a:ext cx="62230" cy="290002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riangle 55"/>
              <p:cNvSpPr/>
              <p:nvPr/>
            </p:nvSpPr>
            <p:spPr>
              <a:xfrm rot="20552568" flipH="1">
                <a:off x="323532" y="4970085"/>
                <a:ext cx="45719" cy="390304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075753" y="4772512"/>
              <a:ext cx="228163" cy="614629"/>
              <a:chOff x="322984" y="4745760"/>
              <a:chExt cx="228163" cy="614629"/>
            </a:xfrm>
          </p:grpSpPr>
          <p:sp>
            <p:nvSpPr>
              <p:cNvPr id="80" name="Triangle 79"/>
              <p:cNvSpPr/>
              <p:nvPr/>
            </p:nvSpPr>
            <p:spPr>
              <a:xfrm>
                <a:off x="372533" y="4775200"/>
                <a:ext cx="45719" cy="4064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riangle 80"/>
              <p:cNvSpPr/>
              <p:nvPr/>
            </p:nvSpPr>
            <p:spPr>
              <a:xfrm>
                <a:off x="418252" y="4826000"/>
                <a:ext cx="45719" cy="4064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riangle 81"/>
              <p:cNvSpPr/>
              <p:nvPr/>
            </p:nvSpPr>
            <p:spPr>
              <a:xfrm>
                <a:off x="338670" y="4809066"/>
                <a:ext cx="45719" cy="4064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riangle 82"/>
              <p:cNvSpPr/>
              <p:nvPr/>
            </p:nvSpPr>
            <p:spPr>
              <a:xfrm rot="405053" flipH="1">
                <a:off x="460933" y="4745760"/>
                <a:ext cx="71089" cy="577595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riangle 83"/>
              <p:cNvSpPr/>
              <p:nvPr/>
            </p:nvSpPr>
            <p:spPr>
              <a:xfrm rot="21080576">
                <a:off x="322984" y="4874517"/>
                <a:ext cx="45719" cy="371208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riangle 84"/>
              <p:cNvSpPr/>
              <p:nvPr/>
            </p:nvSpPr>
            <p:spPr>
              <a:xfrm rot="1137696">
                <a:off x="488917" y="4990956"/>
                <a:ext cx="62230" cy="290002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riangle 85"/>
              <p:cNvSpPr/>
              <p:nvPr/>
            </p:nvSpPr>
            <p:spPr>
              <a:xfrm rot="20552568" flipH="1">
                <a:off x="323532" y="4970085"/>
                <a:ext cx="45719" cy="390304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8448818" y="4698397"/>
              <a:ext cx="823919" cy="793501"/>
              <a:chOff x="8450573" y="4750850"/>
              <a:chExt cx="823919" cy="793501"/>
            </a:xfrm>
          </p:grpSpPr>
          <p:grpSp>
            <p:nvGrpSpPr>
              <p:cNvPr id="58" name="Group 57"/>
              <p:cNvGrpSpPr/>
              <p:nvPr/>
            </p:nvGrpSpPr>
            <p:grpSpPr>
              <a:xfrm flipH="1">
                <a:off x="8450573" y="4750850"/>
                <a:ext cx="567592" cy="793501"/>
                <a:chOff x="1319732" y="4729190"/>
                <a:chExt cx="561632" cy="714081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1586652" y="4775200"/>
                  <a:ext cx="114599" cy="457200"/>
                  <a:chOff x="1586652" y="4775200"/>
                  <a:chExt cx="114599" cy="457200"/>
                </a:xfrm>
              </p:grpSpPr>
              <p:sp>
                <p:nvSpPr>
                  <p:cNvPr id="76" name="Triangle 75"/>
                  <p:cNvSpPr/>
                  <p:nvPr/>
                </p:nvSpPr>
                <p:spPr>
                  <a:xfrm flipH="1">
                    <a:off x="1603586" y="4775200"/>
                    <a:ext cx="68866" cy="40640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Triangle 76"/>
                  <p:cNvSpPr/>
                  <p:nvPr/>
                </p:nvSpPr>
                <p:spPr>
                  <a:xfrm rot="296928">
                    <a:off x="1643651" y="4810795"/>
                    <a:ext cx="57600" cy="404999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Triangle 77"/>
                  <p:cNvSpPr/>
                  <p:nvPr/>
                </p:nvSpPr>
                <p:spPr>
                  <a:xfrm>
                    <a:off x="1586652" y="4826000"/>
                    <a:ext cx="45719" cy="40640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1653201" y="4828642"/>
                  <a:ext cx="228163" cy="614629"/>
                  <a:chOff x="322984" y="4745760"/>
                  <a:chExt cx="228163" cy="614629"/>
                </a:xfrm>
              </p:grpSpPr>
              <p:sp>
                <p:nvSpPr>
                  <p:cNvPr id="69" name="Triangle 68"/>
                  <p:cNvSpPr/>
                  <p:nvPr/>
                </p:nvSpPr>
                <p:spPr>
                  <a:xfrm>
                    <a:off x="372533" y="4775200"/>
                    <a:ext cx="45719" cy="40640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Triangle 69"/>
                  <p:cNvSpPr/>
                  <p:nvPr/>
                </p:nvSpPr>
                <p:spPr>
                  <a:xfrm>
                    <a:off x="418252" y="4826000"/>
                    <a:ext cx="45719" cy="40640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Triangle 70"/>
                  <p:cNvSpPr/>
                  <p:nvPr/>
                </p:nvSpPr>
                <p:spPr>
                  <a:xfrm>
                    <a:off x="338670" y="4809066"/>
                    <a:ext cx="45719" cy="40640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Triangle 71"/>
                  <p:cNvSpPr/>
                  <p:nvPr/>
                </p:nvSpPr>
                <p:spPr>
                  <a:xfrm rot="405053" flipH="1">
                    <a:off x="460933" y="4745760"/>
                    <a:ext cx="71089" cy="577595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Triangle 72"/>
                  <p:cNvSpPr/>
                  <p:nvPr/>
                </p:nvSpPr>
                <p:spPr>
                  <a:xfrm rot="21080576">
                    <a:off x="322984" y="4874517"/>
                    <a:ext cx="45719" cy="371208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Triangle 73"/>
                  <p:cNvSpPr/>
                  <p:nvPr/>
                </p:nvSpPr>
                <p:spPr>
                  <a:xfrm rot="1137696">
                    <a:off x="488917" y="4990956"/>
                    <a:ext cx="62230" cy="290002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Triangle 74"/>
                  <p:cNvSpPr/>
                  <p:nvPr/>
                </p:nvSpPr>
                <p:spPr>
                  <a:xfrm rot="20552568" flipH="1">
                    <a:off x="323532" y="4970085"/>
                    <a:ext cx="45719" cy="390304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 flipH="1">
                  <a:off x="1319732" y="4729190"/>
                  <a:ext cx="298428" cy="647685"/>
                  <a:chOff x="322984" y="4745760"/>
                  <a:chExt cx="228163" cy="614629"/>
                </a:xfrm>
              </p:grpSpPr>
              <p:sp>
                <p:nvSpPr>
                  <p:cNvPr id="62" name="Triangle 61"/>
                  <p:cNvSpPr/>
                  <p:nvPr/>
                </p:nvSpPr>
                <p:spPr>
                  <a:xfrm>
                    <a:off x="372533" y="4775200"/>
                    <a:ext cx="45719" cy="40640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Triangle 62"/>
                  <p:cNvSpPr/>
                  <p:nvPr/>
                </p:nvSpPr>
                <p:spPr>
                  <a:xfrm>
                    <a:off x="418252" y="4826000"/>
                    <a:ext cx="45719" cy="40640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Triangle 63"/>
                  <p:cNvSpPr/>
                  <p:nvPr/>
                </p:nvSpPr>
                <p:spPr>
                  <a:xfrm>
                    <a:off x="338670" y="4809066"/>
                    <a:ext cx="45719" cy="406400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Triangle 64"/>
                  <p:cNvSpPr/>
                  <p:nvPr/>
                </p:nvSpPr>
                <p:spPr>
                  <a:xfrm rot="405053" flipH="1">
                    <a:off x="460933" y="4745760"/>
                    <a:ext cx="71089" cy="577595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Triangle 65"/>
                  <p:cNvSpPr/>
                  <p:nvPr/>
                </p:nvSpPr>
                <p:spPr>
                  <a:xfrm rot="21080576">
                    <a:off x="322984" y="4874517"/>
                    <a:ext cx="45719" cy="371208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Triangle 66"/>
                  <p:cNvSpPr/>
                  <p:nvPr/>
                </p:nvSpPr>
                <p:spPr>
                  <a:xfrm rot="1137696">
                    <a:off x="488917" y="4990956"/>
                    <a:ext cx="62230" cy="290002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Triangle 67"/>
                  <p:cNvSpPr/>
                  <p:nvPr/>
                </p:nvSpPr>
                <p:spPr>
                  <a:xfrm rot="20552568" flipH="1">
                    <a:off x="323532" y="4970085"/>
                    <a:ext cx="45719" cy="390304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7" name="Group 86"/>
              <p:cNvGrpSpPr/>
              <p:nvPr/>
            </p:nvGrpSpPr>
            <p:grpSpPr>
              <a:xfrm>
                <a:off x="9046329" y="4804728"/>
                <a:ext cx="228163" cy="614629"/>
                <a:chOff x="322984" y="4745760"/>
                <a:chExt cx="228163" cy="614629"/>
              </a:xfrm>
            </p:grpSpPr>
            <p:sp>
              <p:nvSpPr>
                <p:cNvPr id="88" name="Triangle 87"/>
                <p:cNvSpPr/>
                <p:nvPr/>
              </p:nvSpPr>
              <p:spPr>
                <a:xfrm>
                  <a:off x="372533" y="4775200"/>
                  <a:ext cx="45719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riangle 88"/>
                <p:cNvSpPr/>
                <p:nvPr/>
              </p:nvSpPr>
              <p:spPr>
                <a:xfrm>
                  <a:off x="418252" y="4826000"/>
                  <a:ext cx="45719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riangle 89"/>
                <p:cNvSpPr/>
                <p:nvPr/>
              </p:nvSpPr>
              <p:spPr>
                <a:xfrm>
                  <a:off x="338670" y="4809066"/>
                  <a:ext cx="45719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riangle 90"/>
                <p:cNvSpPr/>
                <p:nvPr/>
              </p:nvSpPr>
              <p:spPr>
                <a:xfrm rot="405053" flipH="1">
                  <a:off x="460933" y="4745760"/>
                  <a:ext cx="71089" cy="577595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riangle 91"/>
                <p:cNvSpPr/>
                <p:nvPr/>
              </p:nvSpPr>
              <p:spPr>
                <a:xfrm rot="21080576">
                  <a:off x="322984" y="4874517"/>
                  <a:ext cx="45719" cy="371208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riangle 92"/>
                <p:cNvSpPr/>
                <p:nvPr/>
              </p:nvSpPr>
              <p:spPr>
                <a:xfrm rot="1137696">
                  <a:off x="488917" y="4990956"/>
                  <a:ext cx="62230" cy="290002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riangle 93"/>
                <p:cNvSpPr/>
                <p:nvPr/>
              </p:nvSpPr>
              <p:spPr>
                <a:xfrm rot="20552568" flipH="1">
                  <a:off x="323532" y="4970085"/>
                  <a:ext cx="45719" cy="390304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5" name="Group 94"/>
            <p:cNvGrpSpPr/>
            <p:nvPr/>
          </p:nvGrpSpPr>
          <p:grpSpPr>
            <a:xfrm flipH="1">
              <a:off x="5158975" y="4706302"/>
              <a:ext cx="567592" cy="793501"/>
              <a:chOff x="1319732" y="4729190"/>
              <a:chExt cx="561632" cy="714081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1586652" y="4775200"/>
                <a:ext cx="114599" cy="457200"/>
                <a:chOff x="1586652" y="4775200"/>
                <a:chExt cx="114599" cy="457200"/>
              </a:xfrm>
            </p:grpSpPr>
            <p:sp>
              <p:nvSpPr>
                <p:cNvPr id="113" name="Triangle 112"/>
                <p:cNvSpPr/>
                <p:nvPr/>
              </p:nvSpPr>
              <p:spPr>
                <a:xfrm flipH="1">
                  <a:off x="1603586" y="4775200"/>
                  <a:ext cx="68866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riangle 113"/>
                <p:cNvSpPr/>
                <p:nvPr/>
              </p:nvSpPr>
              <p:spPr>
                <a:xfrm rot="296928">
                  <a:off x="1643651" y="4810795"/>
                  <a:ext cx="57600" cy="404999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riangle 114"/>
                <p:cNvSpPr/>
                <p:nvPr/>
              </p:nvSpPr>
              <p:spPr>
                <a:xfrm>
                  <a:off x="1586652" y="4826000"/>
                  <a:ext cx="45719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1653201" y="4828642"/>
                <a:ext cx="228163" cy="614629"/>
                <a:chOff x="322984" y="4745760"/>
                <a:chExt cx="228163" cy="614629"/>
              </a:xfrm>
            </p:grpSpPr>
            <p:sp>
              <p:nvSpPr>
                <p:cNvPr id="106" name="Triangle 105"/>
                <p:cNvSpPr/>
                <p:nvPr/>
              </p:nvSpPr>
              <p:spPr>
                <a:xfrm>
                  <a:off x="372533" y="4775200"/>
                  <a:ext cx="45719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Triangle 106"/>
                <p:cNvSpPr/>
                <p:nvPr/>
              </p:nvSpPr>
              <p:spPr>
                <a:xfrm>
                  <a:off x="418252" y="4826000"/>
                  <a:ext cx="45719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riangle 107"/>
                <p:cNvSpPr/>
                <p:nvPr/>
              </p:nvSpPr>
              <p:spPr>
                <a:xfrm>
                  <a:off x="338670" y="4809066"/>
                  <a:ext cx="45719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riangle 108"/>
                <p:cNvSpPr/>
                <p:nvPr/>
              </p:nvSpPr>
              <p:spPr>
                <a:xfrm rot="405053" flipH="1">
                  <a:off x="460933" y="4745760"/>
                  <a:ext cx="71089" cy="577595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Triangle 109"/>
                <p:cNvSpPr/>
                <p:nvPr/>
              </p:nvSpPr>
              <p:spPr>
                <a:xfrm rot="21080576">
                  <a:off x="322984" y="4874517"/>
                  <a:ext cx="45719" cy="371208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riangle 110"/>
                <p:cNvSpPr/>
                <p:nvPr/>
              </p:nvSpPr>
              <p:spPr>
                <a:xfrm rot="1137696">
                  <a:off x="488917" y="4990956"/>
                  <a:ext cx="62230" cy="290002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Triangle 111"/>
                <p:cNvSpPr/>
                <p:nvPr/>
              </p:nvSpPr>
              <p:spPr>
                <a:xfrm rot="20552568" flipH="1">
                  <a:off x="323532" y="4970085"/>
                  <a:ext cx="45719" cy="390304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 flipH="1">
                <a:off x="1319732" y="4729190"/>
                <a:ext cx="298428" cy="647685"/>
                <a:chOff x="322984" y="4745760"/>
                <a:chExt cx="228163" cy="614629"/>
              </a:xfrm>
            </p:grpSpPr>
            <p:sp>
              <p:nvSpPr>
                <p:cNvPr id="99" name="Triangle 98"/>
                <p:cNvSpPr/>
                <p:nvPr/>
              </p:nvSpPr>
              <p:spPr>
                <a:xfrm>
                  <a:off x="372533" y="4775200"/>
                  <a:ext cx="45719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Triangle 99"/>
                <p:cNvSpPr/>
                <p:nvPr/>
              </p:nvSpPr>
              <p:spPr>
                <a:xfrm>
                  <a:off x="418252" y="4826000"/>
                  <a:ext cx="45719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riangle 100"/>
                <p:cNvSpPr/>
                <p:nvPr/>
              </p:nvSpPr>
              <p:spPr>
                <a:xfrm>
                  <a:off x="338670" y="4809066"/>
                  <a:ext cx="45719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riangle 101"/>
                <p:cNvSpPr/>
                <p:nvPr/>
              </p:nvSpPr>
              <p:spPr>
                <a:xfrm rot="405053" flipH="1">
                  <a:off x="460933" y="4745760"/>
                  <a:ext cx="71089" cy="577595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Triangle 102"/>
                <p:cNvSpPr/>
                <p:nvPr/>
              </p:nvSpPr>
              <p:spPr>
                <a:xfrm rot="21080576">
                  <a:off x="322984" y="4874517"/>
                  <a:ext cx="45719" cy="371208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Triangle 103"/>
                <p:cNvSpPr/>
                <p:nvPr/>
              </p:nvSpPr>
              <p:spPr>
                <a:xfrm rot="1137696">
                  <a:off x="488917" y="4990956"/>
                  <a:ext cx="62230" cy="290002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riangle 104"/>
                <p:cNvSpPr/>
                <p:nvPr/>
              </p:nvSpPr>
              <p:spPr>
                <a:xfrm rot="20552568" flipH="1">
                  <a:off x="323532" y="4970085"/>
                  <a:ext cx="45719" cy="390304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6" name="Group 115"/>
            <p:cNvGrpSpPr/>
            <p:nvPr/>
          </p:nvGrpSpPr>
          <p:grpSpPr>
            <a:xfrm>
              <a:off x="4227890" y="4782423"/>
              <a:ext cx="228163" cy="614629"/>
              <a:chOff x="322984" y="4745760"/>
              <a:chExt cx="228163" cy="614629"/>
            </a:xfrm>
          </p:grpSpPr>
          <p:sp>
            <p:nvSpPr>
              <p:cNvPr id="117" name="Triangle 116"/>
              <p:cNvSpPr/>
              <p:nvPr/>
            </p:nvSpPr>
            <p:spPr>
              <a:xfrm>
                <a:off x="372533" y="4775200"/>
                <a:ext cx="45719" cy="4064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iangle 117"/>
              <p:cNvSpPr/>
              <p:nvPr/>
            </p:nvSpPr>
            <p:spPr>
              <a:xfrm>
                <a:off x="418252" y="4826000"/>
                <a:ext cx="45719" cy="4064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iangle 118"/>
              <p:cNvSpPr/>
              <p:nvPr/>
            </p:nvSpPr>
            <p:spPr>
              <a:xfrm>
                <a:off x="338670" y="4809066"/>
                <a:ext cx="45719" cy="4064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iangle 119"/>
              <p:cNvSpPr/>
              <p:nvPr/>
            </p:nvSpPr>
            <p:spPr>
              <a:xfrm rot="405053" flipH="1">
                <a:off x="460933" y="4745760"/>
                <a:ext cx="71089" cy="577595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riangle 120"/>
              <p:cNvSpPr/>
              <p:nvPr/>
            </p:nvSpPr>
            <p:spPr>
              <a:xfrm rot="21080576">
                <a:off x="322984" y="4874517"/>
                <a:ext cx="45719" cy="371208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iangle 121"/>
              <p:cNvSpPr/>
              <p:nvPr/>
            </p:nvSpPr>
            <p:spPr>
              <a:xfrm rot="1137696">
                <a:off x="488917" y="4990956"/>
                <a:ext cx="62230" cy="290002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riangle 122"/>
              <p:cNvSpPr/>
              <p:nvPr/>
            </p:nvSpPr>
            <p:spPr>
              <a:xfrm rot="20552568" flipH="1">
                <a:off x="323532" y="4970085"/>
                <a:ext cx="45719" cy="390304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flipH="1">
              <a:off x="9627590" y="4735028"/>
              <a:ext cx="567592" cy="793501"/>
              <a:chOff x="1319732" y="4729190"/>
              <a:chExt cx="561632" cy="714081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1586652" y="4775200"/>
                <a:ext cx="114599" cy="457200"/>
                <a:chOff x="1586652" y="4775200"/>
                <a:chExt cx="114599" cy="457200"/>
              </a:xfrm>
            </p:grpSpPr>
            <p:sp>
              <p:nvSpPr>
                <p:cNvPr id="144" name="Triangle 143"/>
                <p:cNvSpPr/>
                <p:nvPr/>
              </p:nvSpPr>
              <p:spPr>
                <a:xfrm flipH="1">
                  <a:off x="1603586" y="4775200"/>
                  <a:ext cx="68866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riangle 144"/>
                <p:cNvSpPr/>
                <p:nvPr/>
              </p:nvSpPr>
              <p:spPr>
                <a:xfrm rot="296928">
                  <a:off x="1643651" y="4810795"/>
                  <a:ext cx="57600" cy="404999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Triangle 145"/>
                <p:cNvSpPr/>
                <p:nvPr/>
              </p:nvSpPr>
              <p:spPr>
                <a:xfrm>
                  <a:off x="1586652" y="4826000"/>
                  <a:ext cx="45719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1653201" y="4828642"/>
                <a:ext cx="228163" cy="614629"/>
                <a:chOff x="322984" y="4745760"/>
                <a:chExt cx="228163" cy="614629"/>
              </a:xfrm>
            </p:grpSpPr>
            <p:sp>
              <p:nvSpPr>
                <p:cNvPr id="137" name="Triangle 136"/>
                <p:cNvSpPr/>
                <p:nvPr/>
              </p:nvSpPr>
              <p:spPr>
                <a:xfrm>
                  <a:off x="372533" y="4775200"/>
                  <a:ext cx="45719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riangle 137"/>
                <p:cNvSpPr/>
                <p:nvPr/>
              </p:nvSpPr>
              <p:spPr>
                <a:xfrm>
                  <a:off x="418252" y="4826000"/>
                  <a:ext cx="45719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Triangle 138"/>
                <p:cNvSpPr/>
                <p:nvPr/>
              </p:nvSpPr>
              <p:spPr>
                <a:xfrm>
                  <a:off x="338670" y="4809066"/>
                  <a:ext cx="45719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Triangle 139"/>
                <p:cNvSpPr/>
                <p:nvPr/>
              </p:nvSpPr>
              <p:spPr>
                <a:xfrm rot="405053" flipH="1">
                  <a:off x="460933" y="4745760"/>
                  <a:ext cx="71089" cy="577595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Triangle 140"/>
                <p:cNvSpPr/>
                <p:nvPr/>
              </p:nvSpPr>
              <p:spPr>
                <a:xfrm rot="21080576">
                  <a:off x="322984" y="4874517"/>
                  <a:ext cx="45719" cy="371208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Triangle 141"/>
                <p:cNvSpPr/>
                <p:nvPr/>
              </p:nvSpPr>
              <p:spPr>
                <a:xfrm rot="1137696">
                  <a:off x="488917" y="4990956"/>
                  <a:ext cx="62230" cy="290002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Triangle 142"/>
                <p:cNvSpPr/>
                <p:nvPr/>
              </p:nvSpPr>
              <p:spPr>
                <a:xfrm rot="20552568" flipH="1">
                  <a:off x="323532" y="4970085"/>
                  <a:ext cx="45719" cy="390304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 flipH="1">
                <a:off x="1319732" y="4729190"/>
                <a:ext cx="298428" cy="647685"/>
                <a:chOff x="322984" y="4745760"/>
                <a:chExt cx="228163" cy="614629"/>
              </a:xfrm>
            </p:grpSpPr>
            <p:sp>
              <p:nvSpPr>
                <p:cNvPr id="130" name="Triangle 129"/>
                <p:cNvSpPr/>
                <p:nvPr/>
              </p:nvSpPr>
              <p:spPr>
                <a:xfrm>
                  <a:off x="372533" y="4775200"/>
                  <a:ext cx="45719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Triangle 130"/>
                <p:cNvSpPr/>
                <p:nvPr/>
              </p:nvSpPr>
              <p:spPr>
                <a:xfrm>
                  <a:off x="418252" y="4826000"/>
                  <a:ext cx="45719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Triangle 131"/>
                <p:cNvSpPr/>
                <p:nvPr/>
              </p:nvSpPr>
              <p:spPr>
                <a:xfrm>
                  <a:off x="338670" y="4809066"/>
                  <a:ext cx="45719" cy="40640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Triangle 132"/>
                <p:cNvSpPr/>
                <p:nvPr/>
              </p:nvSpPr>
              <p:spPr>
                <a:xfrm rot="405053" flipH="1">
                  <a:off x="460933" y="4745760"/>
                  <a:ext cx="71089" cy="577595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Triangle 133"/>
                <p:cNvSpPr/>
                <p:nvPr/>
              </p:nvSpPr>
              <p:spPr>
                <a:xfrm rot="21080576">
                  <a:off x="322984" y="4874517"/>
                  <a:ext cx="45719" cy="371208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Triangle 134"/>
                <p:cNvSpPr/>
                <p:nvPr/>
              </p:nvSpPr>
              <p:spPr>
                <a:xfrm rot="1137696">
                  <a:off x="488917" y="4990956"/>
                  <a:ext cx="62230" cy="290002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Triangle 135"/>
                <p:cNvSpPr/>
                <p:nvPr/>
              </p:nvSpPr>
              <p:spPr>
                <a:xfrm rot="20552568" flipH="1">
                  <a:off x="323532" y="4970085"/>
                  <a:ext cx="45719" cy="390304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49" name="Rectangle 148"/>
          <p:cNvSpPr/>
          <p:nvPr/>
        </p:nvSpPr>
        <p:spPr>
          <a:xfrm>
            <a:off x="0" y="6409765"/>
            <a:ext cx="12192000" cy="4482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Thompson</dc:creator>
  <cp:lastModifiedBy>Sarah Thompson</cp:lastModifiedBy>
  <cp:revision>31</cp:revision>
  <dcterms:created xsi:type="dcterms:W3CDTF">2017-12-22T17:56:06Z</dcterms:created>
  <dcterms:modified xsi:type="dcterms:W3CDTF">2017-12-22T18:23:20Z</dcterms:modified>
</cp:coreProperties>
</file>