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7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7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06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26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7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0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211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67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28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6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10FA-C2B0-4895-BB81-2AC7C50EE839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C674-D15F-4C99-B768-7B1A1070F5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07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://www.twitch.tv/forse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6253" y="770019"/>
            <a:ext cx="9228221" cy="974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Forsen gachimuchi </a:t>
            </a:r>
            <a:r>
              <a:rPr lang="en-US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fan-merch</a:t>
            </a:r>
            <a:r>
              <a:rPr lang="en-US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3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420726" y="1852862"/>
            <a:ext cx="2671010" cy="5005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chemeClr val="tx1"/>
              </a:solidFill>
            </a:endParaRPr>
          </a:p>
          <a:p>
            <a:pPr algn="ctr"/>
            <a:endParaRPr lang="sv-SE" dirty="0">
              <a:solidFill>
                <a:schemeClr val="tx1"/>
              </a:solidFill>
            </a:endParaRPr>
          </a:p>
          <a:p>
            <a:pPr algn="ctr"/>
            <a:endParaRPr lang="sv-SE" dirty="0" smtClean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A(I)DS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6252" y="2827420"/>
            <a:ext cx="9228222" cy="4030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9420727" y="770019"/>
            <a:ext cx="2671009" cy="974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600" dirty="0" smtClean="0">
                <a:solidFill>
                  <a:schemeClr val="tx1"/>
                </a:solidFill>
              </a:rPr>
              <a:t>Username:</a:t>
            </a:r>
          </a:p>
          <a:p>
            <a:endParaRPr lang="sv-SE" sz="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Password: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30868" y="3043990"/>
            <a:ext cx="8758990" cy="381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Welcome to a fan-made cancer site that supports our dad, Forsen (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a.k.a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Sebastian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Fors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</a:t>
            </a:r>
          </a:p>
          <a:p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For more information, please visit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  <a:hlinkClick r:id="rId2"/>
              </a:rPr>
              <a:t>http://www.twitch.tv/forsen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Enter the never-lucky give-away!:</a:t>
            </a:r>
          </a:p>
          <a:p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***Link***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96252" y="1852862"/>
            <a:ext cx="9228222" cy="86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Menu</a:t>
            </a:r>
            <a:r>
              <a:rPr lang="sv-SE" dirty="0" smtClean="0">
                <a:solidFill>
                  <a:schemeClr val="tx1"/>
                </a:solidFill>
              </a:rPr>
              <a:t> 	(</a:t>
            </a:r>
            <a:r>
              <a:rPr lang="sv-SE" dirty="0" err="1" smtClean="0">
                <a:solidFill>
                  <a:schemeClr val="tx1"/>
                </a:solidFill>
              </a:rPr>
              <a:t>Home</a:t>
            </a:r>
            <a:r>
              <a:rPr lang="sv-SE" dirty="0" smtClean="0">
                <a:solidFill>
                  <a:schemeClr val="tx1"/>
                </a:solidFill>
              </a:rPr>
              <a:t>, Men, </a:t>
            </a:r>
            <a:r>
              <a:rPr lang="sv-SE" dirty="0" err="1" smtClean="0">
                <a:solidFill>
                  <a:schemeClr val="tx1"/>
                </a:solidFill>
              </a:rPr>
              <a:t>Women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Accessories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Phone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cases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about</a:t>
            </a:r>
            <a:r>
              <a:rPr lang="sv-SE" dirty="0" smtClean="0">
                <a:solidFill>
                  <a:schemeClr val="tx1"/>
                </a:solidFill>
              </a:rPr>
              <a:t>, </a:t>
            </a:r>
            <a:r>
              <a:rPr lang="sv-SE" dirty="0" err="1" smtClean="0">
                <a:solidFill>
                  <a:schemeClr val="tx1"/>
                </a:solidFill>
              </a:rPr>
              <a:t>contact</a:t>
            </a:r>
            <a:r>
              <a:rPr lang="sv-SE" dirty="0" smtClean="0">
                <a:solidFill>
                  <a:schemeClr val="tx1"/>
                </a:solidFill>
              </a:rPr>
              <a:t>)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img.ifcdn.com/images/fcc8b9a70dd5e2e5b18730222f50e231ccf6043bfce6d7444d1539c15bcfdbf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56" y="2827420"/>
            <a:ext cx="2671010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trasize.se/images/home_cta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58" y="5155531"/>
            <a:ext cx="2141345" cy="17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98258" y="96251"/>
            <a:ext cx="11995484" cy="5654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i="1" dirty="0" err="1" smtClean="0">
                <a:solidFill>
                  <a:schemeClr val="tx1"/>
                </a:solidFill>
              </a:rPr>
              <a:t>Give</a:t>
            </a:r>
            <a:r>
              <a:rPr lang="sv-SE" i="1" dirty="0" smtClean="0">
                <a:solidFill>
                  <a:schemeClr val="tx1"/>
                </a:solidFill>
              </a:rPr>
              <a:t> or </a:t>
            </a:r>
            <a:r>
              <a:rPr lang="sv-SE" i="1" dirty="0" err="1" smtClean="0">
                <a:solidFill>
                  <a:schemeClr val="tx1"/>
                </a:solidFill>
              </a:rPr>
              <a:t>spread</a:t>
            </a:r>
            <a:r>
              <a:rPr lang="sv-SE" i="1" dirty="0" smtClean="0">
                <a:solidFill>
                  <a:schemeClr val="tx1"/>
                </a:solidFill>
              </a:rPr>
              <a:t> the cancer all the </a:t>
            </a:r>
            <a:r>
              <a:rPr lang="sv-SE" i="1" dirty="0" err="1" smtClean="0">
                <a:solidFill>
                  <a:schemeClr val="tx1"/>
                </a:solidFill>
              </a:rPr>
              <a:t>way</a:t>
            </a:r>
            <a:r>
              <a:rPr lang="sv-SE" i="1" dirty="0" smtClean="0">
                <a:solidFill>
                  <a:schemeClr val="tx1"/>
                </a:solidFill>
              </a:rPr>
              <a:t> </a:t>
            </a:r>
            <a:r>
              <a:rPr lang="sv-SE" i="1" dirty="0" err="1" smtClean="0">
                <a:solidFill>
                  <a:schemeClr val="tx1"/>
                </a:solidFill>
              </a:rPr>
              <a:t>home</a:t>
            </a:r>
            <a:r>
              <a:rPr lang="sv-SE" i="1" dirty="0" smtClean="0">
                <a:solidFill>
                  <a:schemeClr val="tx1"/>
                </a:solidFill>
              </a:rPr>
              <a:t>.</a:t>
            </a:r>
            <a:endParaRPr lang="sv-SE" i="1" dirty="0">
              <a:solidFill>
                <a:schemeClr val="tx1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10467473" y="866273"/>
            <a:ext cx="1491915" cy="20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0467473" y="1164054"/>
            <a:ext cx="1491915" cy="225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11141242" y="1447550"/>
            <a:ext cx="818146" cy="23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Login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ktangel med rundade hörn diagonalt 20"/>
          <p:cNvSpPr/>
          <p:nvPr/>
        </p:nvSpPr>
        <p:spPr>
          <a:xfrm>
            <a:off x="9504947" y="143499"/>
            <a:ext cx="2454441" cy="47098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www.clipartbest.com/cliparts/MTL/x6j/MTLx6jq6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58" y="201406"/>
            <a:ext cx="433137" cy="3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ktangel 22"/>
          <p:cNvSpPr/>
          <p:nvPr/>
        </p:nvSpPr>
        <p:spPr>
          <a:xfrm>
            <a:off x="10216953" y="201406"/>
            <a:ext cx="681651" cy="355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Cart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11032958" y="201406"/>
            <a:ext cx="793945" cy="35517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000" dirty="0"/>
          </a:p>
        </p:txBody>
      </p:sp>
      <p:sp>
        <p:nvSpPr>
          <p:cNvPr id="25" name="textruta 24"/>
          <p:cNvSpPr txBox="1"/>
          <p:nvPr/>
        </p:nvSpPr>
        <p:spPr>
          <a:xfrm>
            <a:off x="10972933" y="233034"/>
            <a:ext cx="111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Check </a:t>
            </a:r>
            <a:r>
              <a:rPr lang="sv-SE" sz="1400" dirty="0" err="1" smtClean="0"/>
              <a:t>out</a:t>
            </a:r>
            <a:endParaRPr lang="sv-SE" sz="1400" dirty="0"/>
          </a:p>
        </p:txBody>
      </p:sp>
      <p:sp>
        <p:nvSpPr>
          <p:cNvPr id="2" name="Rektangel 1"/>
          <p:cNvSpPr/>
          <p:nvPr/>
        </p:nvSpPr>
        <p:spPr>
          <a:xfrm>
            <a:off x="9432756" y="1852862"/>
            <a:ext cx="2658980" cy="9745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out our supporters!</a:t>
            </a:r>
            <a:endParaRPr lang="en-US" dirty="0"/>
          </a:p>
        </p:txBody>
      </p:sp>
      <p:pic>
        <p:nvPicPr>
          <p:cNvPr id="3" name="Picture 2" descr="https://yt3.ggpht.com/-3V6Zl-1fiVI/AAAAAAAAAAI/AAAAAAAAAAA/M2bV-9NJfAs/s900-c-k-no/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0" y="902367"/>
            <a:ext cx="842210" cy="8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img.ifcdn.com/images/d9cbfa9cf0e7e9cc28a6ee26600dfe571d6ef533018e5ce004080a89438f9c4d_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" y="1861386"/>
            <a:ext cx="857748" cy="8577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imgur.com/VhvX6E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421" y="1864757"/>
            <a:ext cx="778041" cy="8543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63</Words>
  <Application>Microsoft Office PowerPoint</Application>
  <PresentationFormat>Bredbild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Kristian Jokelainen</dc:creator>
  <cp:lastModifiedBy>Kristian Jokelainen</cp:lastModifiedBy>
  <cp:revision>16</cp:revision>
  <dcterms:created xsi:type="dcterms:W3CDTF">2016-03-11T13:16:07Z</dcterms:created>
  <dcterms:modified xsi:type="dcterms:W3CDTF">2016-03-16T12:00:27Z</dcterms:modified>
</cp:coreProperties>
</file>