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5e1473c39dcf427d" Type="http://schemas.microsoft.com/office/2006/relationships/txt" Target="udata/data.da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6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8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4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450C-4B79-4137-B658-F3AF7CBA034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3416-1F78-4F10-BA10-52F62F8D8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3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6032;&#24314;%20Microsoft%20PowerPoint%20&#28436;&#31034;&#25991;&#31295;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3656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前端的几种黑客手段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26876" y="3944941"/>
            <a:ext cx="6641123" cy="1655762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、跨站脚本攻击（</a:t>
            </a:r>
            <a:r>
              <a:rPr lang="en-US" altLang="zh-CN" dirty="0" smtClean="0"/>
              <a:t>XSS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、跨站请求伪造（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、界面操作劫持（</a:t>
            </a:r>
            <a:r>
              <a:rPr lang="en-US" altLang="zh-CN" dirty="0" err="1"/>
              <a:t>ClickJacking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8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跨站脚本攻击（</a:t>
            </a:r>
            <a:r>
              <a:rPr lang="en-US" altLang="zh-CN" dirty="0"/>
              <a:t>XSS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r>
              <a:rPr lang="zh-CN" altLang="en-US" dirty="0"/>
              <a:t>攻击者往</a:t>
            </a:r>
            <a:r>
              <a:rPr lang="en-US" altLang="zh-CN" dirty="0"/>
              <a:t>Web</a:t>
            </a:r>
            <a:r>
              <a:rPr lang="zh-CN" altLang="en-US" dirty="0"/>
              <a:t>页面里插入</a:t>
            </a:r>
            <a:r>
              <a:rPr lang="zh-CN" altLang="en-US" dirty="0" smtClean="0"/>
              <a:t>恶意的</a:t>
            </a:r>
            <a:r>
              <a:rPr lang="en-US" altLang="zh-CN" dirty="0" smtClean="0"/>
              <a:t>html</a:t>
            </a:r>
            <a:r>
              <a:rPr lang="zh-CN" altLang="en-US" dirty="0"/>
              <a:t>代码，当用户浏览该页之时，嵌入其中</a:t>
            </a:r>
            <a:r>
              <a:rPr lang="en-US" altLang="zh-CN" dirty="0"/>
              <a:t>Web</a:t>
            </a:r>
            <a:r>
              <a:rPr lang="zh-CN" altLang="en-US" dirty="0"/>
              <a:t>里面的</a:t>
            </a:r>
            <a:r>
              <a:rPr lang="en-US" altLang="zh-CN" dirty="0"/>
              <a:t>html</a:t>
            </a:r>
            <a:r>
              <a:rPr lang="zh-CN" altLang="en-US" dirty="0"/>
              <a:t>代码会被执行，从而达到恶意用户的特殊目的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展示实例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本质：恶意的</a:t>
            </a:r>
            <a:r>
              <a:rPr lang="en-US" altLang="zh-CN" dirty="0"/>
              <a:t>JS</a:t>
            </a:r>
            <a:r>
              <a:rPr lang="zh-CN" altLang="en-US" dirty="0"/>
              <a:t>脚本被执行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8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跨站脚本攻击（</a:t>
            </a:r>
            <a:r>
              <a:rPr lang="en-US" altLang="zh-CN" dirty="0" smtClean="0"/>
              <a:t>XSS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途径：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23" y="1225605"/>
            <a:ext cx="6238875" cy="4848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6194368"/>
            <a:ext cx="802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 action="ppaction://hlinkpres?slideindex=1&amp;slidetitle="/>
              </a:rPr>
              <a:t>https://www.cnblogs.com/suwings/p/6285340.html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122"/>
            <a:ext cx="10515600" cy="1325563"/>
          </a:xfrm>
        </p:spPr>
        <p:txBody>
          <a:bodyPr/>
          <a:lstStyle/>
          <a:p>
            <a:r>
              <a:rPr lang="zh-CN" altLang="en-US" dirty="0"/>
              <a:t>跨站脚本攻击（</a:t>
            </a:r>
            <a:r>
              <a:rPr lang="en-US" altLang="zh-CN" dirty="0"/>
              <a:t>XSS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防御措施（核心：转义）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、转义，特殊符号转义成</a:t>
            </a:r>
            <a:r>
              <a:rPr lang="en-US" altLang="zh-CN" sz="2400" dirty="0" err="1" smtClean="0"/>
              <a:t>HtmlEncode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fr-FR" altLang="zh-CN" sz="1400" dirty="0" smtClean="0"/>
              <a:t>  		&lt; -- </a:t>
            </a:r>
            <a:r>
              <a:rPr lang="fr-FR" altLang="zh-CN" sz="1400" dirty="0"/>
              <a:t>&amp;lt;    &gt; </a:t>
            </a:r>
            <a:r>
              <a:rPr lang="fr-FR" altLang="zh-CN" sz="1400" dirty="0" smtClean="0"/>
              <a:t>--&amp;</a:t>
            </a:r>
            <a:r>
              <a:rPr lang="fr-FR" altLang="zh-CN" sz="1400" dirty="0"/>
              <a:t>gt;    " </a:t>
            </a:r>
            <a:r>
              <a:rPr lang="fr-FR" altLang="zh-CN" sz="1400" dirty="0" smtClean="0"/>
              <a:t>-- </a:t>
            </a:r>
            <a:r>
              <a:rPr lang="fr-FR" altLang="zh-CN" sz="1400" dirty="0"/>
              <a:t>&amp;quot;    ' </a:t>
            </a:r>
            <a:r>
              <a:rPr lang="fr-FR" altLang="zh-CN" sz="1400" dirty="0" smtClean="0"/>
              <a:t>-- </a:t>
            </a:r>
            <a:r>
              <a:rPr lang="fr-FR" altLang="zh-CN" sz="1400" dirty="0"/>
              <a:t>&amp;#x27;     / </a:t>
            </a:r>
            <a:r>
              <a:rPr lang="fr-FR" altLang="zh-CN" sz="1400" dirty="0" smtClean="0"/>
              <a:t>-- &amp;#x2F;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zh-CN" altLang="en-US" sz="1400" dirty="0" smtClean="0"/>
              <a:t>富文本编辑器里禁止</a:t>
            </a:r>
            <a:r>
              <a:rPr lang="en-US" altLang="zh-CN" sz="1400" dirty="0" smtClean="0"/>
              <a:t>&lt;iframe&gt;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&lt;script&gt;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&lt;base&gt;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&lt;form&gt;</a:t>
            </a:r>
            <a:r>
              <a:rPr lang="zh-CN" altLang="en-US" sz="1400" dirty="0" smtClean="0"/>
              <a:t>等标签</a:t>
            </a:r>
            <a:endParaRPr lang="fr-FR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zh-CN" altLang="en-US" sz="1400" dirty="0" smtClean="0"/>
              <a:t>过滤事件</a:t>
            </a:r>
            <a:r>
              <a:rPr lang="en-US" altLang="zh-CN" sz="1400" dirty="0" err="1" smtClean="0"/>
              <a:t>onload</a:t>
            </a:r>
            <a:r>
              <a:rPr lang="zh-CN" altLang="en-US" sz="1400" dirty="0"/>
              <a:t>、</a:t>
            </a:r>
            <a:r>
              <a:rPr lang="en-US" altLang="zh-CN" sz="1400" dirty="0" err="1" smtClean="0"/>
              <a:t>onerror</a:t>
            </a:r>
            <a:r>
              <a:rPr lang="zh-CN" altLang="en-US" sz="1400" dirty="0"/>
              <a:t>、</a:t>
            </a:r>
            <a:r>
              <a:rPr lang="en-US" altLang="zh-CN" sz="1400" dirty="0" err="1" smtClean="0"/>
              <a:t>onunload</a:t>
            </a:r>
            <a:r>
              <a:rPr lang="zh-CN" altLang="en-US" sz="1400" dirty="0"/>
              <a:t>、</a:t>
            </a:r>
            <a:r>
              <a:rPr lang="en-US" altLang="zh-CN" sz="1400" dirty="0" err="1" smtClean="0"/>
              <a:t>onfocus</a:t>
            </a:r>
            <a:r>
              <a:rPr lang="zh-CN" altLang="en-US" sz="1400" dirty="0"/>
              <a:t>、</a:t>
            </a:r>
            <a:r>
              <a:rPr lang="en-US" altLang="zh-CN" sz="1400" dirty="0" err="1" smtClean="0"/>
              <a:t>onclick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等等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、设置</a:t>
            </a:r>
            <a:r>
              <a:rPr lang="en-US" altLang="zh-CN" sz="2400" dirty="0" err="1"/>
              <a:t>HttpOnly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1400" dirty="0"/>
              <a:t>在</a:t>
            </a:r>
            <a:r>
              <a:rPr lang="en-US" altLang="zh-CN" sz="1400" dirty="0"/>
              <a:t>cookie</a:t>
            </a:r>
            <a:r>
              <a:rPr lang="zh-CN" altLang="en-US" sz="1400" dirty="0"/>
              <a:t>中设置了</a:t>
            </a:r>
            <a:r>
              <a:rPr lang="en-US" altLang="zh-CN" sz="1400" dirty="0" err="1"/>
              <a:t>HttpOnly</a:t>
            </a:r>
            <a:r>
              <a:rPr lang="zh-CN" altLang="en-US" sz="1400" dirty="0"/>
              <a:t>属性，那么通过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脚本将无法读取到</a:t>
            </a:r>
            <a:r>
              <a:rPr lang="en-US" altLang="zh-CN" sz="1400" dirty="0"/>
              <a:t>cookie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2400" dirty="0"/>
              <a:t>3</a:t>
            </a:r>
            <a:r>
              <a:rPr lang="zh-CN" altLang="en-US" sz="2400" dirty="0"/>
              <a:t>、设置</a:t>
            </a:r>
            <a:r>
              <a:rPr lang="en-US" altLang="zh-CN" sz="2400" dirty="0" smtClean="0"/>
              <a:t>X-XSS-Protection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1400" dirty="0"/>
              <a:t>header</a:t>
            </a:r>
            <a:r>
              <a:rPr lang="en-US" altLang="zh-CN" sz="1400" dirty="0" smtClean="0"/>
              <a:t>(“X-XSS-Protection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1”);   	//</a:t>
            </a:r>
            <a:r>
              <a:rPr lang="zh-CN" altLang="en-US" sz="1400" dirty="0"/>
              <a:t>开启</a:t>
            </a:r>
            <a:r>
              <a:rPr lang="en-US" altLang="zh-CN" sz="1400" dirty="0"/>
              <a:t>XSS</a:t>
            </a:r>
            <a:r>
              <a:rPr lang="zh-CN" altLang="en-US" sz="1400" dirty="0" smtClean="0"/>
              <a:t>保护 （默认）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/>
              <a:t>header("X-XSS-Protection: 0"); </a:t>
            </a:r>
            <a:r>
              <a:rPr lang="en-US" altLang="zh-CN" sz="1400" dirty="0" smtClean="0"/>
              <a:t>	//</a:t>
            </a:r>
            <a:r>
              <a:rPr lang="zh-CN" altLang="en-US" sz="1400" dirty="0"/>
              <a:t>禁用</a:t>
            </a:r>
            <a:r>
              <a:rPr lang="en-US" altLang="zh-CN" sz="1400" dirty="0"/>
              <a:t>XSS</a:t>
            </a:r>
            <a:r>
              <a:rPr lang="zh-CN" altLang="en-US" sz="1400" dirty="0"/>
              <a:t>保护</a:t>
            </a:r>
          </a:p>
        </p:txBody>
      </p:sp>
    </p:spTree>
    <p:extLst>
      <p:ext uri="{BB962C8B-B14F-4D97-AF65-F5344CB8AC3E}">
        <p14:creationId xmlns:p14="http://schemas.microsoft.com/office/powerpoint/2010/main" val="25231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963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跨站请求伪造（</a:t>
            </a:r>
            <a:r>
              <a:rPr lang="en-US" altLang="zh-CN" dirty="0"/>
              <a:t> CSRF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1</a:t>
            </a:r>
            <a:r>
              <a:rPr lang="zh-CN" altLang="en-US" sz="1400" dirty="0" smtClean="0"/>
              <a:t>、用户</a:t>
            </a:r>
            <a:r>
              <a:rPr lang="en-US" altLang="zh-CN" sz="1400" dirty="0"/>
              <a:t>C</a:t>
            </a:r>
            <a:r>
              <a:rPr lang="zh-CN" altLang="en-US" sz="1400" dirty="0"/>
              <a:t>打开浏览器，访问受信任网站</a:t>
            </a:r>
            <a:r>
              <a:rPr lang="en-US" altLang="zh-CN" sz="1400" dirty="0"/>
              <a:t>A</a:t>
            </a:r>
            <a:r>
              <a:rPr lang="zh-CN" altLang="en-US" sz="1400" dirty="0"/>
              <a:t>，输入用户名和密码请求登录网站</a:t>
            </a:r>
            <a:r>
              <a:rPr lang="en-US" altLang="zh-CN" sz="1400" dirty="0"/>
              <a:t>A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/>
              <a:t>              2</a:t>
            </a:r>
            <a:r>
              <a:rPr lang="zh-CN" altLang="en-US" sz="1400" dirty="0" smtClean="0"/>
              <a:t>、在</a:t>
            </a:r>
            <a:r>
              <a:rPr lang="zh-CN" altLang="en-US" sz="1400" dirty="0"/>
              <a:t>用户信息通过验证后，网站</a:t>
            </a:r>
            <a:r>
              <a:rPr lang="en-US" altLang="zh-CN" sz="1400" dirty="0"/>
              <a:t>A</a:t>
            </a:r>
            <a:r>
              <a:rPr lang="zh-CN" altLang="en-US" sz="1400" dirty="0"/>
              <a:t>产生</a:t>
            </a:r>
            <a:r>
              <a:rPr lang="en-US" altLang="zh-CN" sz="1400" dirty="0"/>
              <a:t>Cookie</a:t>
            </a:r>
            <a:r>
              <a:rPr lang="zh-CN" altLang="en-US" sz="1400" dirty="0"/>
              <a:t>信息并返回给浏览器，此时用户登录网站</a:t>
            </a:r>
            <a:r>
              <a:rPr lang="en-US" altLang="zh-CN" sz="1400" dirty="0"/>
              <a:t>A</a:t>
            </a:r>
            <a:r>
              <a:rPr lang="zh-CN" altLang="en-US" sz="1400" dirty="0"/>
              <a:t>成功，可以正常发送请求到网站</a:t>
            </a:r>
            <a:r>
              <a:rPr lang="en-US" altLang="zh-CN" sz="1400" dirty="0" smtClean="0"/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/>
              <a:t>              3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用户未退出网站</a:t>
            </a:r>
            <a:r>
              <a:rPr lang="en-US" altLang="zh-CN" sz="1400" dirty="0"/>
              <a:t>A</a:t>
            </a:r>
            <a:r>
              <a:rPr lang="zh-CN" altLang="en-US" sz="1400" dirty="0"/>
              <a:t>之前，在同一浏览器中，打开一个</a:t>
            </a:r>
            <a:r>
              <a:rPr lang="en-US" altLang="zh-CN" sz="1400" dirty="0"/>
              <a:t>TAB</a:t>
            </a:r>
            <a:r>
              <a:rPr lang="zh-CN" altLang="en-US" sz="1400" dirty="0"/>
              <a:t>页访问网站</a:t>
            </a:r>
            <a:r>
              <a:rPr lang="en-US" altLang="zh-CN" sz="1400" dirty="0" smtClean="0"/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4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网站</a:t>
            </a:r>
            <a:r>
              <a:rPr lang="en-US" altLang="zh-CN" sz="1400" dirty="0"/>
              <a:t>B</a:t>
            </a:r>
            <a:r>
              <a:rPr lang="zh-CN" altLang="en-US" sz="1400" dirty="0"/>
              <a:t>接收到用户请求后，返回一些攻击性代码，并发出一个请求要求访问第三方站点</a:t>
            </a:r>
            <a:r>
              <a:rPr lang="en-US" altLang="zh-CN" sz="1400" dirty="0" smtClean="0"/>
              <a:t>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smtClean="0"/>
              <a:t>              5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浏览器在接收到这些攻击性代码后，根据网站</a:t>
            </a:r>
            <a:r>
              <a:rPr lang="en-US" altLang="zh-CN" sz="1400" dirty="0"/>
              <a:t>B</a:t>
            </a:r>
            <a:r>
              <a:rPr lang="zh-CN" altLang="en-US" sz="1400" dirty="0"/>
              <a:t>的请求，在用户不知情的情况下携带</a:t>
            </a:r>
            <a:r>
              <a:rPr lang="en-US" altLang="zh-CN" sz="1400" dirty="0"/>
              <a:t>Cookie</a:t>
            </a:r>
            <a:r>
              <a:rPr lang="zh-CN" altLang="en-US" sz="1400" dirty="0"/>
              <a:t>信息，向网站</a:t>
            </a:r>
            <a:r>
              <a:rPr lang="en-US" altLang="zh-CN" sz="1400" dirty="0"/>
              <a:t>A</a:t>
            </a:r>
            <a:r>
              <a:rPr lang="zh-CN" altLang="en-US" sz="1400" dirty="0"/>
              <a:t>发出请求。网站</a:t>
            </a:r>
            <a:r>
              <a:rPr lang="en-US" altLang="zh-CN" sz="1400" dirty="0"/>
              <a:t>A</a:t>
            </a:r>
            <a:r>
              <a:rPr lang="zh-CN" altLang="en-US" sz="1400" dirty="0"/>
              <a:t>并不知道该请求其实是由</a:t>
            </a:r>
            <a:r>
              <a:rPr lang="en-US" altLang="zh-CN" sz="1400" dirty="0"/>
              <a:t>B</a:t>
            </a:r>
            <a:r>
              <a:rPr lang="zh-CN" altLang="en-US" sz="1400" dirty="0"/>
              <a:t>发起的，所以会根据用户</a:t>
            </a:r>
            <a:r>
              <a:rPr lang="en-US" altLang="zh-CN" sz="1400" dirty="0"/>
              <a:t>C</a:t>
            </a:r>
            <a:r>
              <a:rPr lang="zh-CN" altLang="en-US" sz="1400" dirty="0"/>
              <a:t>的</a:t>
            </a:r>
            <a:r>
              <a:rPr lang="en-US" altLang="zh-CN" sz="1400" dirty="0"/>
              <a:t>Cookie</a:t>
            </a:r>
            <a:r>
              <a:rPr lang="zh-CN" altLang="en-US" sz="1400" dirty="0"/>
              <a:t>信息以</a:t>
            </a:r>
            <a:r>
              <a:rPr lang="en-US" altLang="zh-CN" sz="1400" dirty="0"/>
              <a:t>C</a:t>
            </a:r>
            <a:r>
              <a:rPr lang="zh-CN" altLang="en-US" sz="1400" dirty="0"/>
              <a:t>的权限处理该请求，导致来自网站</a:t>
            </a:r>
            <a:r>
              <a:rPr lang="en-US" altLang="zh-CN" sz="1400" dirty="0"/>
              <a:t>B</a:t>
            </a:r>
            <a:r>
              <a:rPr lang="zh-CN" altLang="en-US" sz="1400" dirty="0"/>
              <a:t>的恶意代码被</a:t>
            </a:r>
            <a:r>
              <a:rPr lang="zh-CN" altLang="en-US" sz="1400" dirty="0" smtClean="0"/>
              <a:t>执行</a:t>
            </a:r>
            <a:endParaRPr lang="en-US" altLang="zh-CN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/>
              <a:t>       </a:t>
            </a: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原请求</a:t>
            </a:r>
            <a:r>
              <a:rPr lang="zh-CN" altLang="en-US" sz="1400" dirty="0"/>
              <a:t>：</a:t>
            </a:r>
            <a:r>
              <a:rPr lang="en-US" altLang="zh-CN" sz="1400" dirty="0"/>
              <a:t>http</a:t>
            </a:r>
            <a:r>
              <a:rPr lang="en-US" altLang="zh-CN" sz="1400" dirty="0" smtClean="0"/>
              <a:t>://bank.example/withdraw?</a:t>
            </a:r>
            <a:r>
              <a:rPr lang="en-US" altLang="zh-CN" sz="1400" dirty="0" smtClean="0">
                <a:solidFill>
                  <a:srgbClr val="FF0000"/>
                </a:solidFill>
              </a:rPr>
              <a:t>account=wangqi</a:t>
            </a:r>
            <a:r>
              <a:rPr lang="en-US" altLang="zh-CN" sz="1400" dirty="0" smtClean="0"/>
              <a:t>&amp;amount=10000&amp;</a:t>
            </a:r>
            <a:r>
              <a:rPr lang="en-US" altLang="zh-CN" sz="1400" dirty="0" smtClean="0">
                <a:solidFill>
                  <a:srgbClr val="FF0000"/>
                </a:solidFill>
              </a:rPr>
              <a:t>for=pengyu	</a:t>
            </a:r>
            <a:r>
              <a:rPr lang="zh-CN" altLang="en-US" sz="1400" dirty="0" smtClean="0"/>
              <a:t>验证</a:t>
            </a:r>
            <a:r>
              <a:rPr lang="en-US" altLang="zh-CN" sz="1400" dirty="0" smtClean="0"/>
              <a:t>session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伪造请求：</a:t>
            </a:r>
            <a:r>
              <a:rPr lang="en-US" altLang="zh-CN" sz="1400" dirty="0"/>
              <a:t> http://</a:t>
            </a:r>
            <a:r>
              <a:rPr lang="en-US" altLang="zh-CN" sz="1400" dirty="0" smtClean="0"/>
              <a:t>bank.example/withdraw?</a:t>
            </a:r>
            <a:r>
              <a:rPr lang="en-US" altLang="zh-CN" sz="1400" dirty="0" smtClean="0">
                <a:solidFill>
                  <a:srgbClr val="FF0000"/>
                </a:solidFill>
              </a:rPr>
              <a:t>account=wangqi</a:t>
            </a:r>
            <a:r>
              <a:rPr lang="en-US" altLang="zh-CN" sz="1400" dirty="0" smtClean="0"/>
              <a:t>&amp;amount=10000&amp;</a:t>
            </a:r>
            <a:r>
              <a:rPr lang="en-US" altLang="zh-CN" sz="1400" dirty="0" smtClean="0">
                <a:solidFill>
                  <a:srgbClr val="FF0000"/>
                </a:solidFill>
              </a:rPr>
              <a:t>for=fenghao	</a:t>
            </a:r>
            <a:r>
              <a:rPr lang="zh-CN" altLang="en-US" sz="1400" dirty="0"/>
              <a:t>恰巧</a:t>
            </a:r>
            <a:r>
              <a:rPr lang="en-US" altLang="zh-CN" sz="1400" dirty="0"/>
              <a:t>session</a:t>
            </a:r>
            <a:r>
              <a:rPr lang="zh-CN" altLang="en-US" sz="1400" dirty="0"/>
              <a:t>未过期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105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1164"/>
            <a:ext cx="10515600" cy="1325563"/>
          </a:xfrm>
        </p:spPr>
        <p:txBody>
          <a:bodyPr/>
          <a:lstStyle/>
          <a:p>
            <a:r>
              <a:rPr lang="zh-CN" altLang="en-US" dirty="0"/>
              <a:t>跨站请求伪造（</a:t>
            </a:r>
            <a:r>
              <a:rPr lang="en-US" altLang="zh-CN" dirty="0"/>
              <a:t> CSRF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防御措施：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1</a:t>
            </a:r>
            <a:r>
              <a:rPr lang="zh-CN" altLang="en-US" dirty="0"/>
              <a:t>、验证 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</a:t>
            </a:r>
            <a:r>
              <a:rPr lang="zh-CN" altLang="en-US" sz="1400" dirty="0" smtClean="0"/>
              <a:t>它</a:t>
            </a:r>
            <a:r>
              <a:rPr lang="zh-CN" altLang="en-US" sz="1400" dirty="0"/>
              <a:t>是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请求头中的一个字段，记录了该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请求的来源地址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示例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                                </a:t>
            </a:r>
            <a:r>
              <a:rPr lang="zh-CN" altLang="en-US" sz="1400" dirty="0" smtClean="0"/>
              <a:t>缺点：泄露隐私，可关闭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/>
              <a:t>在请求地址中添加 </a:t>
            </a:r>
            <a:r>
              <a:rPr lang="en-US" altLang="zh-CN" dirty="0"/>
              <a:t>token </a:t>
            </a:r>
            <a:r>
              <a:rPr lang="zh-CN" altLang="en-US" dirty="0"/>
              <a:t>并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400" dirty="0" smtClean="0"/>
              <a:t>                                     可以</a:t>
            </a:r>
            <a:r>
              <a:rPr lang="zh-CN" altLang="en-US" sz="1400" dirty="0"/>
              <a:t>在 </a:t>
            </a:r>
            <a:r>
              <a:rPr lang="en-US" altLang="zh-CN" sz="1400" dirty="0"/>
              <a:t>HTTP </a:t>
            </a:r>
            <a:r>
              <a:rPr lang="zh-CN" altLang="en-US" sz="1400" dirty="0"/>
              <a:t>请求中以参数的形式加入一个随机产生的 </a:t>
            </a:r>
            <a:r>
              <a:rPr lang="en-US" altLang="zh-CN" sz="1400" dirty="0"/>
              <a:t>token</a:t>
            </a:r>
            <a:r>
              <a:rPr lang="zh-CN" altLang="en-US" sz="1400" dirty="0"/>
              <a:t>，并在服务器端建立一个拦截器来验证这个 </a:t>
            </a:r>
            <a:r>
              <a:rPr lang="en-US" altLang="zh-CN" sz="1400" dirty="0" smtClean="0"/>
              <a:t>token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           </a:t>
            </a:r>
            <a:r>
              <a:rPr lang="zh-CN" altLang="en-US" sz="1400" dirty="0" smtClean="0"/>
              <a:t>缺点：较为繁琐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873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7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323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Web前端的几种黑客手段</vt:lpstr>
      <vt:lpstr>跨站脚本攻击（XSS）</vt:lpstr>
      <vt:lpstr>跨站脚本攻击（XSS） </vt:lpstr>
      <vt:lpstr>跨站脚本攻击（XSS）</vt:lpstr>
      <vt:lpstr>跨站请求伪造（ CSRF ）</vt:lpstr>
      <vt:lpstr>跨站请求伪造（ CSRF 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Web前端的几种黑客手段</dc:title>
  <dc:creator>fenghao6</dc:creator>
  <cp:lastModifiedBy>fenghao6</cp:lastModifiedBy>
  <cp:revision>15</cp:revision>
  <dcterms:created xsi:type="dcterms:W3CDTF">2018-05-18T03:03:39Z</dcterms:created>
  <dcterms:modified xsi:type="dcterms:W3CDTF">2018-05-18T07:54:30Z</dcterms:modified>
</cp:coreProperties>
</file>