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这是一个测试PPT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产品测试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再见，谢谢！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Presentation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宋体</vt:lpstr>
      <vt:lpstr>Arial Unicode MS</vt:lpstr>
      <vt:lpstr>Calibri Light</vt:lpstr>
      <vt:lpstr>Microsoft YaHei</vt:lpstr>
      <vt:lpstr>Calibri</vt:lpstr>
      <vt:lpstr>微软雅黑</vt:lpstr>
      <vt:lpstr>Office Theme</vt:lpstr>
      <vt:lpstr>PowerPoint 演示文稿</vt:lpstr>
      <vt:lpstr>这是一个测试PPT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这是一个测试PPT</dc:title>
  <dc:creator>vincent</dc:creator>
  <cp:lastModifiedBy>Vincent</cp:lastModifiedBy>
  <cp:revision>1</cp:revision>
  <dcterms:created xsi:type="dcterms:W3CDTF">2019-06-30T08:38:34Z</dcterms:created>
  <dcterms:modified xsi:type="dcterms:W3CDTF">2019-06-30T08:38:34Z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