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675-94FE-4F7B-AF1B-76ADB4410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B49A-B5F0-44C7-8038-D2488442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C8ED-48CF-4C03-9C57-74E65CB0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BA62-B1CC-4E5D-969A-C0FE6DA8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330B-9F87-4CC8-84AA-41183B8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60FB-0484-43A9-8A75-034EC68A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37CA-16A8-441A-BDB0-CA90978F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7A14-A340-41DE-8D92-D4A8D98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C334-877C-4222-8A78-B48B815F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A2A7-D61C-4D1F-B51A-E642978A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FBC5F-2EC5-40B7-AE7E-5EA6E316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C1811-8771-40BF-93D3-24105423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5054-E6AB-465A-81C2-CA2B6A59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2FC6-CE51-4BF9-A51C-7E18575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F378-6F2D-4933-8EF6-B948F12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164-C36E-4922-824C-ED8C91AC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9109-FE3C-4D60-8BDA-F1D6A63E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6128-F550-43AD-B215-70EC795A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D9B5-2E96-4F88-8C12-FD34FF06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2CAE-015A-4523-9F3E-D15A4BC6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FC14-20FF-461B-83AD-838C48F8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A477-ED16-4517-BBE9-D9F57657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31C8-D139-4CE1-979A-025ED13B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E913-9FE5-41C6-A87C-25110F19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2BE8-F3E3-4137-82FF-C4D33459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3DFD-5CC8-4A6A-B5C1-8A020F8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0744-A7C6-4545-A451-A28E93363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0C31-CAF3-4EFF-A420-F513841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15D7-B10D-41B8-A92A-1C1B1F53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E8BA-EEA2-47FD-821C-4B99C253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151C-412E-459C-8BAE-5E58BAD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7D39-8375-45AA-A318-CA72E17D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8568-1F8B-4CB2-805E-7F4B98F7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2D9E-9DD3-4F75-9EF4-169278F8A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76CE-FE62-4F31-959E-DF3FC1D4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EE1CD-0F82-47A0-A23F-97B60C80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316D-6BC2-40EE-9C56-AF62BCF3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2FD9-46D6-4D05-A689-5FAE3485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42394-8867-4950-B1AE-4CA0F9B2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0CFA-99B0-4BD4-AC6B-1CA32143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B2BE2-A1DB-497B-94CC-C1051858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6D22C-B16C-417B-9729-8FB537E9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6F0B-78C3-4944-B464-55D520F6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162CF-D916-4181-8F97-A6FF313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9B7F-6966-45A5-B044-3CFA2CDF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AF27D-38F1-4DBA-A183-D5B0943D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0F61-9C5C-4138-9DD3-90EA1732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207-98B2-4027-8A01-AB7656B5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D0F4-3AD5-4824-B998-18ECBD27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4359-6BD4-4435-9E70-F20B21FD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F4A0-B1E8-444C-925C-7C09D68A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20BD-F2FE-42D6-BBDF-C2A4AFE8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AC7C-508A-45A4-B83B-146F35FA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4C903-D7B4-4A77-9D59-F4589607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1505-B0C9-4EB0-AB52-889D0EFD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C60C-4335-4F17-B353-4AC3ACE2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A006-C873-47CF-BDD5-FBB703D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73AE-F120-49A3-B651-E012E7D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CF3-6C47-4BA5-81DB-DAF0095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C480-8476-4522-9C51-26D24D41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D661-5614-4954-86F3-022C6A0E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503B-D63D-456F-B230-9B1D1E55925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696E-7A9A-46FB-B7AA-66D80DDD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6177-065D-414D-804C-E94ECD44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A467-D908-4C2C-B1EA-E7D18D9E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75C9-9758-4DF7-87C6-A69F86AD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697" y="1178805"/>
            <a:ext cx="9144000" cy="1064218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DF3B-699B-494E-8E5E-A8CEE694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431" y="3100158"/>
            <a:ext cx="9669137" cy="562338"/>
          </a:xfrm>
        </p:spPr>
        <p:txBody>
          <a:bodyPr>
            <a:normAutofit/>
          </a:bodyPr>
          <a:lstStyle/>
          <a:p>
            <a:r>
              <a:rPr lang="en-US" sz="3200" dirty="0"/>
              <a:t>Analysis of Facebook Followers Feedback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6A9A7-CFBA-41AC-B9AB-21924D3A6E28}"/>
              </a:ext>
            </a:extLst>
          </p:cNvPr>
          <p:cNvSpPr txBox="1"/>
          <p:nvPr/>
        </p:nvSpPr>
        <p:spPr>
          <a:xfrm>
            <a:off x="4796010" y="4968607"/>
            <a:ext cx="220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Zhiping Wang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3/2/2021</a:t>
            </a:r>
          </a:p>
        </p:txBody>
      </p:sp>
    </p:spTree>
    <p:extLst>
      <p:ext uri="{BB962C8B-B14F-4D97-AF65-F5344CB8AC3E}">
        <p14:creationId xmlns:p14="http://schemas.microsoft.com/office/powerpoint/2010/main" val="42905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573E0-12D4-41F1-A8C7-0C27F552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77" y="469366"/>
            <a:ext cx="7424147" cy="532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3A85E-A15F-452D-9977-2782DA68EB19}"/>
              </a:ext>
            </a:extLst>
          </p:cNvPr>
          <p:cNvSpPr txBox="1"/>
          <p:nvPr/>
        </p:nvSpPr>
        <p:spPr>
          <a:xfrm>
            <a:off x="1920837" y="5942706"/>
            <a:ext cx="835032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 10 companies with the highest volatility of ‘talking about count’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are: football club, media companies and online social media agency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69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158EC-E984-4B9A-A6B6-86A7CC8D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27" y="250655"/>
            <a:ext cx="8804945" cy="5175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D9C81-0FE9-4C50-BEFA-0DB589625784}"/>
              </a:ext>
            </a:extLst>
          </p:cNvPr>
          <p:cNvSpPr txBox="1"/>
          <p:nvPr/>
        </p:nvSpPr>
        <p:spPr>
          <a:xfrm>
            <a:off x="886496" y="5761821"/>
            <a:ext cx="104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winners that are the most successful at growing social media tractions are online platforms like Facebook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fast food restaurants like McDonalds and KFC, football clubs and television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0B7BB9-6878-45ED-979B-25547AF8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0" y="361360"/>
            <a:ext cx="7618739" cy="63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C089C-AC7E-4108-B5DE-B91AAF01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0" y="177177"/>
            <a:ext cx="10818564" cy="6503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CE4D3-8800-4595-AC01-F540F72D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380" y="1081221"/>
            <a:ext cx="6960826" cy="967916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algn="dist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hen using Facebook checkins data as a metrics for foot traffic for restaurant, hospitality and retail business, the winners are: Shakeshack, KFC, and theme parks such as Disneyland and xxx_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a_retail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BD8-96A7-473F-BD69-04321BEF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Time 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99493-2DE1-4427-8E4E-4385DE99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/>
        </p:blipFill>
        <p:spPr>
          <a:xfrm>
            <a:off x="925417" y="2049136"/>
            <a:ext cx="9827046" cy="4169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E15B9-E495-435F-BFDA-B2DF452F1A6D}"/>
              </a:ext>
            </a:extLst>
          </p:cNvPr>
          <p:cNvSpPr txBox="1"/>
          <p:nvPr/>
        </p:nvSpPr>
        <p:spPr>
          <a:xfrm>
            <a:off x="4493046" y="2368627"/>
            <a:ext cx="32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foot traffic at Disneyland</a:t>
            </a:r>
          </a:p>
        </p:txBody>
      </p:sp>
    </p:spTree>
    <p:extLst>
      <p:ext uri="{BB962C8B-B14F-4D97-AF65-F5344CB8AC3E}">
        <p14:creationId xmlns:p14="http://schemas.microsoft.com/office/powerpoint/2010/main" val="316194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F1F41-EDDE-40B9-A0B9-AE61050F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3" y="0"/>
            <a:ext cx="6141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3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7F469-4545-4CAA-BFD9-575B7CF6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9" y="1253331"/>
            <a:ext cx="9310032" cy="4351338"/>
          </a:xfrm>
        </p:spPr>
      </p:pic>
    </p:spTree>
    <p:extLst>
      <p:ext uri="{BB962C8B-B14F-4D97-AF65-F5344CB8AC3E}">
        <p14:creationId xmlns:p14="http://schemas.microsoft.com/office/powerpoint/2010/main" val="16525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A0665-BB4D-423F-8377-E3E8DAE5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1" y="1003701"/>
            <a:ext cx="10007254" cy="4850597"/>
          </a:xfrm>
        </p:spPr>
      </p:pic>
    </p:spTree>
    <p:extLst>
      <p:ext uri="{BB962C8B-B14F-4D97-AF65-F5344CB8AC3E}">
        <p14:creationId xmlns:p14="http://schemas.microsoft.com/office/powerpoint/2010/main" val="32465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122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Project</vt:lpstr>
      <vt:lpstr>PowerPoint Presentation</vt:lpstr>
      <vt:lpstr>PowerPoint Presentation</vt:lpstr>
      <vt:lpstr>PowerPoint Presentation</vt:lpstr>
      <vt:lpstr>When using Facebook checkins data as a metrics for foot traffic for restaurant, hospitality and retail business, the winners are: Shakeshack, KFC, and theme parks such as Disneyland and xxx_ a_retail business.</vt:lpstr>
      <vt:lpstr>Time Series Forecasting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Zhiping Wang</dc:creator>
  <cp:lastModifiedBy>Zhiping Wang</cp:lastModifiedBy>
  <cp:revision>8</cp:revision>
  <dcterms:created xsi:type="dcterms:W3CDTF">2021-03-01T22:53:06Z</dcterms:created>
  <dcterms:modified xsi:type="dcterms:W3CDTF">2021-03-02T17:57:45Z</dcterms:modified>
</cp:coreProperties>
</file>