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327"/>
  </p:normalViewPr>
  <p:slideViewPr>
    <p:cSldViewPr snapToGrid="0">
      <p:cViewPr>
        <p:scale>
          <a:sx n="134" d="100"/>
          <a:sy n="134" d="100"/>
        </p:scale>
        <p:origin x="58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287A-89E0-9710-1A2E-9371E06FE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sz="6600" b="1" dirty="0" err="1"/>
              <a:t>Techvocate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E433-931F-033E-00F9-B07251B91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/>
              <a:t>Ai powered legal documentation generator</a:t>
            </a:r>
          </a:p>
        </p:txBody>
      </p:sp>
    </p:spTree>
    <p:extLst>
      <p:ext uri="{BB962C8B-B14F-4D97-AF65-F5344CB8AC3E}">
        <p14:creationId xmlns:p14="http://schemas.microsoft.com/office/powerpoint/2010/main" val="364581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8EF0-79B4-8CB7-6C27-E16E6FB0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352704"/>
            <a:ext cx="8052574" cy="1478570"/>
          </a:xfrm>
        </p:spPr>
        <p:txBody>
          <a:bodyPr>
            <a:noAutofit/>
          </a:bodyPr>
          <a:lstStyle/>
          <a:p>
            <a:r>
              <a:rPr lang="en-IN" sz="2800" b="0" i="0" u="sng" strike="noStrike" dirty="0">
                <a:solidFill>
                  <a:srgbClr val="000000"/>
                </a:solidFill>
                <a:effectLst/>
                <a:latin typeface="YAD7QhG2T6o 0"/>
              </a:rPr>
              <a:t>Introducing the Future of Legal Document Generation: Our AI-Powered Solution!</a:t>
            </a:r>
            <a:br>
              <a:rPr lang="en-IN" sz="2800" b="0" i="0" u="sng" strike="noStrike" dirty="0">
                <a:solidFill>
                  <a:srgbClr val="000000"/>
                </a:solidFill>
                <a:effectLst/>
                <a:latin typeface="YAD7QhG2T6o 0"/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3EE70-B006-5797-3E0B-3CEC94A3B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13195"/>
            <a:ext cx="5535613" cy="4848225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user inputs their legal document requirements into our intuitive user interface with essential details such as parties involved, terms of the agreement, and other necessary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 the provided </a:t>
            </a: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LLM (Large Language Model) 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platform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analyzes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user's input, identifying key legal elements and requirements.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LLM has access to all the relevant acts and documents that include the guidelines which are stored in the </a:t>
            </a: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 store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in the form of </a:t>
            </a: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embeddings,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that must be present in the respective agreement.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 </a:t>
            </a: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Generative AI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the platform automatically generates a </a:t>
            </a: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precise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comprehensive legal document in plain language and using easy-to-understand terms.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meet individualized needs, users have the option to customize their legal documents. They can preview the generated document and make any additional edits or changes if necessary.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case of complex legal issues or uncertainties, users have the option to seek guidance from legal experts directly through the platform.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Once satisfied, users receive the final legal document tailored to their needs that they can easily download and securely store.</a:t>
            </a:r>
          </a:p>
        </p:txBody>
      </p:sp>
      <p:pic>
        <p:nvPicPr>
          <p:cNvPr id="4" name="Picture 3" descr="ddd (1).png">
            <a:extLst>
              <a:ext uri="{FF2B5EF4-FFF2-40B4-BE49-F238E27FC236}">
                <a16:creationId xmlns:a16="http://schemas.microsoft.com/office/drawing/2014/main" id="{34B83A23-8C0E-3718-6511-0D4573C7D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-165100"/>
            <a:ext cx="10413326" cy="5842000"/>
          </a:xfrm>
          <a:prstGeom prst="rect">
            <a:avLst/>
          </a:prstGeom>
        </p:spPr>
      </p:pic>
      <p:pic>
        <p:nvPicPr>
          <p:cNvPr id="5" name="Picture 4" descr="Screenshot (164) (2).png">
            <a:extLst>
              <a:ext uri="{FF2B5EF4-FFF2-40B4-BE49-F238E27FC236}">
                <a16:creationId xmlns:a16="http://schemas.microsoft.com/office/drawing/2014/main" id="{8CCF05EA-4F52-164A-A350-5D3259B3F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451" y="3607138"/>
            <a:ext cx="5379897" cy="345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6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51E4-0688-BC01-4BCD-F022D423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3-10-03 at 22.38.05 (1).jpeg">
            <a:extLst>
              <a:ext uri="{FF2B5EF4-FFF2-40B4-BE49-F238E27FC236}">
                <a16:creationId xmlns:a16="http://schemas.microsoft.com/office/drawing/2014/main" id="{47343148-2A4B-846F-F7FD-EFF51BD1B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24" r="5416"/>
          <a:stretch>
            <a:fillRect/>
          </a:stretch>
        </p:blipFill>
        <p:spPr>
          <a:xfrm>
            <a:off x="1063076" y="509958"/>
            <a:ext cx="10062672" cy="583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8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6B3C-EF65-54A7-4CCE-812875FD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AB6CDDC-0E50-E908-76B5-B8D8D9090E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89650" y="169239"/>
            <a:ext cx="5547310" cy="6519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FFB91C-3B0E-8275-43C9-96E6F1F66B35}"/>
              </a:ext>
            </a:extLst>
          </p:cNvPr>
          <p:cNvSpPr txBox="1"/>
          <p:nvPr/>
        </p:nvSpPr>
        <p:spPr>
          <a:xfrm>
            <a:off x="7585197" y="3428999"/>
            <a:ext cx="3961918" cy="2204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800" b="1" dirty="0">
                <a:solidFill>
                  <a:schemeClr val="accent2"/>
                </a:solidFill>
              </a:rPr>
              <a:t>Team Member 1 Name: Ashwin Tyagi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>
              <a:buSzPts val="1200"/>
            </a:pPr>
            <a:r>
              <a:rPr lang="en-US" sz="1800" dirty="0"/>
              <a:t>Branch: </a:t>
            </a:r>
            <a:r>
              <a:rPr lang="en-US" sz="1800" dirty="0" err="1"/>
              <a:t>Btech</a:t>
            </a:r>
            <a:r>
              <a:rPr lang="en-US" sz="1800" dirty="0"/>
              <a:t> 	Stream : CSE	Year : 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800" b="1" dirty="0">
                <a:solidFill>
                  <a:schemeClr val="accent2"/>
                </a:solidFill>
              </a:rPr>
              <a:t>Team Member 2 Name: </a:t>
            </a:r>
            <a:r>
              <a:rPr lang="en-US" sz="1800" b="1" dirty="0" err="1">
                <a:solidFill>
                  <a:schemeClr val="accent2"/>
                </a:solidFill>
              </a:rPr>
              <a:t>Shreesh</a:t>
            </a:r>
            <a:r>
              <a:rPr lang="en-US" sz="1800" b="1" dirty="0">
                <a:solidFill>
                  <a:schemeClr val="accent2"/>
                </a:solidFill>
              </a:rPr>
              <a:t> Shukla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>
              <a:buSzPts val="1200"/>
            </a:pPr>
            <a:r>
              <a:rPr lang="en-US" sz="1800" dirty="0"/>
              <a:t>Branch: </a:t>
            </a:r>
            <a:r>
              <a:rPr lang="en-US" sz="1800" dirty="0" err="1"/>
              <a:t>Btech</a:t>
            </a:r>
            <a:r>
              <a:rPr lang="en-US" sz="1800" dirty="0"/>
              <a:t> 	Stream : CSE	Year : 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800" b="1" dirty="0">
                <a:solidFill>
                  <a:schemeClr val="accent2"/>
                </a:solidFill>
              </a:rPr>
              <a:t>Team Member 3 Name:  Devesh Mishra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>
              <a:buSzPts val="1200"/>
            </a:pPr>
            <a:r>
              <a:rPr lang="en-US" sz="1800" dirty="0"/>
              <a:t>Branch: </a:t>
            </a:r>
            <a:r>
              <a:rPr lang="en-US" sz="1800" dirty="0" err="1"/>
              <a:t>Btech</a:t>
            </a:r>
            <a:r>
              <a:rPr lang="en-US" sz="1800" dirty="0"/>
              <a:t> 	Stream : CSE	Year : II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7C0E79-F1AD-9F1E-7FB8-7D8556B1B5B8}"/>
              </a:ext>
            </a:extLst>
          </p:cNvPr>
          <p:cNvSpPr txBox="1"/>
          <p:nvPr/>
        </p:nvSpPr>
        <p:spPr>
          <a:xfrm>
            <a:off x="7549661" y="2470656"/>
            <a:ext cx="44219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Team Member Details </a:t>
            </a:r>
          </a:p>
        </p:txBody>
      </p:sp>
    </p:spTree>
    <p:extLst>
      <p:ext uri="{BB962C8B-B14F-4D97-AF65-F5344CB8AC3E}">
        <p14:creationId xmlns:p14="http://schemas.microsoft.com/office/powerpoint/2010/main" val="2089706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406</TotalTime>
  <Words>263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Tw Cen MT</vt:lpstr>
      <vt:lpstr>YAD7QhG2T6o 0</vt:lpstr>
      <vt:lpstr>Circuit</vt:lpstr>
      <vt:lpstr>Techvocate </vt:lpstr>
      <vt:lpstr>Introducing the Future of Legal Document Generation: Our AI-Powered Solution!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Techvocate </dc:title>
  <dc:creator>ASHWIN  TYAGI</dc:creator>
  <cp:lastModifiedBy>ASHWIN  TYAGI</cp:lastModifiedBy>
  <cp:revision>2</cp:revision>
  <dcterms:created xsi:type="dcterms:W3CDTF">2023-11-05T00:39:19Z</dcterms:created>
  <dcterms:modified xsi:type="dcterms:W3CDTF">2023-11-05T07:25:32Z</dcterms:modified>
</cp:coreProperties>
</file>