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3E2B-E3C1-4D23-AF8B-5E70839B4794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8FBF-E6F7-4E64-8CF6-DC583C677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28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3E2B-E3C1-4D23-AF8B-5E70839B4794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8FBF-E6F7-4E64-8CF6-DC583C677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00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3E2B-E3C1-4D23-AF8B-5E70839B4794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8FBF-E6F7-4E64-8CF6-DC583C677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85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3E2B-E3C1-4D23-AF8B-5E70839B4794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8FBF-E6F7-4E64-8CF6-DC583C677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95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3E2B-E3C1-4D23-AF8B-5E70839B4794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8FBF-E6F7-4E64-8CF6-DC583C677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87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3E2B-E3C1-4D23-AF8B-5E70839B4794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8FBF-E6F7-4E64-8CF6-DC583C677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0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3E2B-E3C1-4D23-AF8B-5E70839B4794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8FBF-E6F7-4E64-8CF6-DC583C677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22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3E2B-E3C1-4D23-AF8B-5E70839B4794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8FBF-E6F7-4E64-8CF6-DC583C677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34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3E2B-E3C1-4D23-AF8B-5E70839B4794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8FBF-E6F7-4E64-8CF6-DC583C677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04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3E2B-E3C1-4D23-AF8B-5E70839B4794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8FBF-E6F7-4E64-8CF6-DC583C677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2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3E2B-E3C1-4D23-AF8B-5E70839B4794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8FBF-E6F7-4E64-8CF6-DC583C677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5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D3E2B-E3C1-4D23-AF8B-5E70839B4794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18FBF-E6F7-4E64-8CF6-DC583C677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66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日报系统使用说明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3600" dirty="0" smtClean="0"/>
              <a:t>http</a:t>
            </a:r>
            <a:r>
              <a:rPr lang="en-US" altLang="zh-CN" sz="3600" dirty="0"/>
              <a:t>://pptdw00278:8000/Dyno/detail/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Author: </a:t>
            </a:r>
            <a:r>
              <a:rPr lang="zh-CN" altLang="en-US" dirty="0" smtClean="0"/>
              <a:t>何旅洋</a:t>
            </a:r>
            <a:endParaRPr lang="en-US" altLang="zh-CN" dirty="0" smtClean="0"/>
          </a:p>
          <a:p>
            <a:r>
              <a:rPr lang="en-US" dirty="0" smtClean="0"/>
              <a:t>Tel: 593473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85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54600" cy="4351338"/>
          </a:xfrm>
        </p:spPr>
        <p:txBody>
          <a:bodyPr/>
          <a:lstStyle/>
          <a:p>
            <a:r>
              <a:rPr lang="zh-CN" altLang="en-US" dirty="0" smtClean="0"/>
              <a:t>目前暂</a:t>
            </a:r>
            <a:r>
              <a:rPr lang="zh-CN" altLang="en-US" b="1" dirty="0" smtClean="0">
                <a:solidFill>
                  <a:srgbClr val="FF0000"/>
                </a:solidFill>
              </a:rPr>
              <a:t>不支持中文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/>
              <a:t>输入</a:t>
            </a:r>
            <a:r>
              <a:rPr lang="zh-CN" altLang="en-US" dirty="0" smtClean="0"/>
              <a:t>项选择上传日报文件</a:t>
            </a:r>
            <a:r>
              <a:rPr lang="en-US" altLang="zh-CN" dirty="0" smtClean="0"/>
              <a:t>(excel) </a:t>
            </a:r>
            <a:r>
              <a:rPr lang="zh-CN" altLang="en-US" dirty="0" smtClean="0"/>
              <a:t>格式以 </a:t>
            </a:r>
            <a:r>
              <a:rPr lang="en-US" altLang="zh-CN" b="1" dirty="0" smtClean="0">
                <a:solidFill>
                  <a:srgbClr val="FF0000"/>
                </a:solidFill>
              </a:rPr>
              <a:t>.</a:t>
            </a:r>
            <a:r>
              <a:rPr lang="en-US" altLang="zh-CN" b="1" dirty="0" err="1" smtClean="0">
                <a:solidFill>
                  <a:srgbClr val="FF0000"/>
                </a:solidFill>
              </a:rPr>
              <a:t>xlsx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结尾</a:t>
            </a:r>
            <a:r>
              <a:rPr lang="zh-CN" altLang="en-US" dirty="0" smtClean="0"/>
              <a:t>，文件名需</a:t>
            </a:r>
            <a:r>
              <a:rPr lang="zh-CN" altLang="en-US" b="1" dirty="0" smtClean="0">
                <a:solidFill>
                  <a:srgbClr val="FF0000"/>
                </a:solidFill>
              </a:rPr>
              <a:t>严格按照命名规范命名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en-US" dirty="0" smtClean="0"/>
              <a:t>Your Name</a:t>
            </a:r>
            <a:r>
              <a:rPr lang="zh-CN" altLang="en-US" dirty="0" smtClean="0"/>
              <a:t>输入上传者姓名，姓在前，名在后，以</a:t>
            </a:r>
            <a:r>
              <a:rPr lang="zh-CN" altLang="en-US" b="1" dirty="0" smtClean="0">
                <a:solidFill>
                  <a:srgbClr val="FF0000"/>
                </a:solidFill>
              </a:rPr>
              <a:t>空格</a:t>
            </a:r>
            <a:r>
              <a:rPr lang="zh-CN" altLang="en-US" dirty="0" smtClean="0"/>
              <a:t>隔开，</a:t>
            </a:r>
            <a:r>
              <a:rPr lang="zh-CN" altLang="en-US" b="1" dirty="0" smtClean="0">
                <a:solidFill>
                  <a:srgbClr val="FF0000"/>
                </a:solidFill>
              </a:rPr>
              <a:t>首字母大写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28996"/>
            <a:ext cx="583786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95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ontent Placeholder 74"/>
          <p:cNvSpPr>
            <a:spLocks noGrp="1"/>
          </p:cNvSpPr>
          <p:nvPr>
            <p:ph idx="1"/>
          </p:nvPr>
        </p:nvSpPr>
        <p:spPr>
          <a:xfrm>
            <a:off x="838200" y="1442671"/>
            <a:ext cx="11267831" cy="4351338"/>
          </a:xfrm>
        </p:spPr>
        <p:txBody>
          <a:bodyPr/>
          <a:lstStyle/>
          <a:p>
            <a:r>
              <a:rPr lang="zh-CN" altLang="en-US" dirty="0"/>
              <a:t>文件名里面包</a:t>
            </a:r>
            <a:r>
              <a:rPr lang="zh-CN" altLang="en-US" dirty="0" smtClean="0"/>
              <a:t>含 </a:t>
            </a:r>
            <a:r>
              <a:rPr lang="zh-CN" altLang="en-US" b="1" dirty="0" smtClean="0"/>
              <a:t>整</a:t>
            </a:r>
            <a:r>
              <a:rPr lang="zh-CN" altLang="en-US" b="1" dirty="0"/>
              <a:t>车项目年型</a:t>
            </a:r>
            <a:r>
              <a:rPr lang="en-US" altLang="zh-CN" b="1" dirty="0"/>
              <a:t>/</a:t>
            </a:r>
            <a:r>
              <a:rPr lang="zh-CN" altLang="en-US" b="1" dirty="0"/>
              <a:t>整车项目</a:t>
            </a:r>
            <a:r>
              <a:rPr lang="en-US" altLang="zh-CN" b="1" dirty="0"/>
              <a:t>/</a:t>
            </a:r>
            <a:r>
              <a:rPr lang="zh-CN" altLang="en-US" b="1" dirty="0"/>
              <a:t>发动机或变速箱项目信息</a:t>
            </a:r>
            <a:r>
              <a:rPr lang="en-US" altLang="zh-CN" b="1" dirty="0"/>
              <a:t>/</a:t>
            </a:r>
            <a:r>
              <a:rPr lang="zh-CN" altLang="en-US" b="1" dirty="0"/>
              <a:t>项目阶段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报告名称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日报时间</a:t>
            </a:r>
            <a:r>
              <a:rPr lang="zh-CN" altLang="en-US" dirty="0" smtClean="0"/>
              <a:t> 等信息并</a:t>
            </a:r>
            <a:r>
              <a:rPr lang="zh-CN" altLang="en-US" b="1" dirty="0" smtClean="0">
                <a:solidFill>
                  <a:srgbClr val="FF0000"/>
                </a:solidFill>
              </a:rPr>
              <a:t>以</a:t>
            </a:r>
            <a:r>
              <a:rPr lang="en-US" altLang="zh-CN" b="1" dirty="0" smtClean="0">
                <a:solidFill>
                  <a:srgbClr val="FF0000"/>
                </a:solidFill>
              </a:rPr>
              <a:t>_</a:t>
            </a:r>
            <a:r>
              <a:rPr lang="zh-CN" altLang="en-US" b="1" dirty="0" smtClean="0">
                <a:solidFill>
                  <a:srgbClr val="FF0000"/>
                </a:solidFill>
              </a:rPr>
              <a:t>隔开</a:t>
            </a:r>
            <a:r>
              <a:rPr lang="en-US" altLang="zh-CN" dirty="0" smtClean="0"/>
              <a:t>(</a:t>
            </a:r>
            <a:r>
              <a:rPr lang="zh-CN" altLang="en-US" dirty="0" smtClean="0"/>
              <a:t>模板如下图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日</a:t>
            </a:r>
            <a:r>
              <a:rPr lang="zh-CN" altLang="en-US" dirty="0" smtClean="0"/>
              <a:t>报时间</a:t>
            </a:r>
            <a:r>
              <a:rPr lang="zh-CN" altLang="en-US" b="1" dirty="0" smtClean="0">
                <a:solidFill>
                  <a:srgbClr val="FF0000"/>
                </a:solidFill>
              </a:rPr>
              <a:t>用</a:t>
            </a:r>
            <a:r>
              <a:rPr lang="en-US" altLang="zh-CN" b="1" dirty="0" smtClean="0">
                <a:solidFill>
                  <a:srgbClr val="FF0000"/>
                </a:solidFill>
              </a:rPr>
              <a:t>8</a:t>
            </a:r>
            <a:r>
              <a:rPr lang="zh-CN" altLang="en-US" b="1" dirty="0" smtClean="0">
                <a:solidFill>
                  <a:srgbClr val="FF0000"/>
                </a:solidFill>
              </a:rPr>
              <a:t>位数字表示</a:t>
            </a:r>
            <a:r>
              <a:rPr lang="zh-CN" altLang="en-US" dirty="0" smtClean="0"/>
              <a:t>，如图所示。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日报命名规范</a:t>
            </a:r>
            <a:endParaRPr lang="en-US" dirty="0"/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569" y="2796931"/>
            <a:ext cx="9449415" cy="406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76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2414" y="3185380"/>
            <a:ext cx="9017000" cy="3381375"/>
          </a:xfrm>
          <a:prstGeom prst="rect">
            <a:avLst/>
          </a:prstGeom>
        </p:spPr>
      </p:pic>
      <p:sp>
        <p:nvSpPr>
          <p:cNvPr id="5" name="Content Placeholder 74"/>
          <p:cNvSpPr txBox="1">
            <a:spLocks/>
          </p:cNvSpPr>
          <p:nvPr/>
        </p:nvSpPr>
        <p:spPr>
          <a:xfrm>
            <a:off x="838200" y="1403594"/>
            <a:ext cx="112678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查询界面以显示目前归档日报，点击文件名可以通过浏览器打开日报内容</a:t>
            </a:r>
            <a:endParaRPr lang="en-US" altLang="zh-CN" dirty="0" smtClean="0"/>
          </a:p>
          <a:p>
            <a:r>
              <a:rPr lang="en-US" altLang="zh-CN" dirty="0" smtClean="0"/>
              <a:t>Search</a:t>
            </a:r>
            <a:r>
              <a:rPr lang="zh-CN" altLang="en-US" dirty="0" smtClean="0"/>
              <a:t>功能包含模糊搜索，可按照表内各个属性进行检索。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82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r>
              <a:rPr lang="zh-CN" altLang="en-US" dirty="0" smtClean="0"/>
              <a:t>模块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r>
              <a:rPr lang="zh-CN" altLang="en-US" dirty="0" smtClean="0"/>
              <a:t>模块目前还在建设，欢迎提出各类需求及建议。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Email: Lvyang_He@patac.com.cn</a:t>
            </a:r>
          </a:p>
        </p:txBody>
      </p:sp>
    </p:spTree>
    <p:extLst>
      <p:ext uri="{BB962C8B-B14F-4D97-AF65-F5344CB8AC3E}">
        <p14:creationId xmlns:p14="http://schemas.microsoft.com/office/powerpoint/2010/main" val="80158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164</TotalTime>
  <Words>260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Theme</vt:lpstr>
      <vt:lpstr>日报系统使用说明 http://pptdw00278:8000/Dyno/detail/</vt:lpstr>
      <vt:lpstr>上传</vt:lpstr>
      <vt:lpstr>日报命名规范</vt:lpstr>
      <vt:lpstr>查询</vt:lpstr>
      <vt:lpstr>Overview模块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 Yifeng 闵益峰(PS,PATAC)</dc:creator>
  <cp:lastModifiedBy>He Lvyang 何旅洋(PS,PATAC)</cp:lastModifiedBy>
  <cp:revision>8</cp:revision>
  <dcterms:created xsi:type="dcterms:W3CDTF">2017-11-07T01:56:59Z</dcterms:created>
  <dcterms:modified xsi:type="dcterms:W3CDTF">2017-11-07T05:21:11Z</dcterms:modified>
</cp:coreProperties>
</file>