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C403-CF76-40CF-8E17-24D88518F1A0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75A4-1C85-436F-BD2D-066D42F3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6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C403-CF76-40CF-8E17-24D88518F1A0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75A4-1C85-436F-BD2D-066D42F3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9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C403-CF76-40CF-8E17-24D88518F1A0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75A4-1C85-436F-BD2D-066D42F3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2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C403-CF76-40CF-8E17-24D88518F1A0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75A4-1C85-436F-BD2D-066D42F3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3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C403-CF76-40CF-8E17-24D88518F1A0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75A4-1C85-436F-BD2D-066D42F3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0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C403-CF76-40CF-8E17-24D88518F1A0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75A4-1C85-436F-BD2D-066D42F3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5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C403-CF76-40CF-8E17-24D88518F1A0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75A4-1C85-436F-BD2D-066D42F3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2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C403-CF76-40CF-8E17-24D88518F1A0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75A4-1C85-436F-BD2D-066D42F3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0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C403-CF76-40CF-8E17-24D88518F1A0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75A4-1C85-436F-BD2D-066D42F3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8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C403-CF76-40CF-8E17-24D88518F1A0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75A4-1C85-436F-BD2D-066D42F3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4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C403-CF76-40CF-8E17-24D88518F1A0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75A4-1C85-436F-BD2D-066D42F3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5C403-CF76-40CF-8E17-24D88518F1A0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075A4-1C85-436F-BD2D-066D42F3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6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399518" y="32863"/>
            <a:ext cx="9392962" cy="6792273"/>
            <a:chOff x="1399518" y="32863"/>
            <a:chExt cx="9392962" cy="679227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9519" y="32863"/>
              <a:ext cx="9392961" cy="679227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399519" y="281940"/>
              <a:ext cx="7401581" cy="3581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99518" y="640080"/>
              <a:ext cx="7401582" cy="8305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9518" y="1470660"/>
              <a:ext cx="7401581" cy="50444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399519" y="6515100"/>
              <a:ext cx="5351802" cy="3100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751321" y="6515100"/>
              <a:ext cx="2049778" cy="3100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801099" y="281940"/>
              <a:ext cx="1991381" cy="1341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801098" y="1623060"/>
              <a:ext cx="1991381" cy="11125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801098" y="2735580"/>
              <a:ext cx="1991381" cy="6248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801098" y="3360420"/>
              <a:ext cx="1991381" cy="31546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801097" y="6515100"/>
              <a:ext cx="1991381" cy="3100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/>
          <p:cNvSpPr/>
          <p:nvPr/>
        </p:nvSpPr>
        <p:spPr>
          <a:xfrm>
            <a:off x="1213779" y="310515"/>
            <a:ext cx="266043" cy="27051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1213780" y="959644"/>
            <a:ext cx="266043" cy="27051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Oval 19"/>
          <p:cNvSpPr/>
          <p:nvPr/>
        </p:nvSpPr>
        <p:spPr>
          <a:xfrm>
            <a:off x="1213779" y="1578769"/>
            <a:ext cx="266043" cy="27051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Oval 20"/>
          <p:cNvSpPr/>
          <p:nvPr/>
        </p:nvSpPr>
        <p:spPr>
          <a:xfrm>
            <a:off x="1235868" y="6534863"/>
            <a:ext cx="266043" cy="27051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Oval 21"/>
          <p:cNvSpPr/>
          <p:nvPr/>
        </p:nvSpPr>
        <p:spPr>
          <a:xfrm>
            <a:off x="6676694" y="6485096"/>
            <a:ext cx="266043" cy="27051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Oval 22"/>
          <p:cNvSpPr/>
          <p:nvPr/>
        </p:nvSpPr>
        <p:spPr>
          <a:xfrm>
            <a:off x="8763786" y="6473422"/>
            <a:ext cx="266043" cy="27051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Oval 23"/>
          <p:cNvSpPr/>
          <p:nvPr/>
        </p:nvSpPr>
        <p:spPr>
          <a:xfrm>
            <a:off x="8720796" y="3321364"/>
            <a:ext cx="266043" cy="27051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Oval 24"/>
          <p:cNvSpPr/>
          <p:nvPr/>
        </p:nvSpPr>
        <p:spPr>
          <a:xfrm>
            <a:off x="8720795" y="2735580"/>
            <a:ext cx="266043" cy="27051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" name="Oval 25"/>
          <p:cNvSpPr/>
          <p:nvPr/>
        </p:nvSpPr>
        <p:spPr>
          <a:xfrm>
            <a:off x="8720795" y="1617345"/>
            <a:ext cx="266043" cy="27051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Oval 26"/>
          <p:cNvSpPr/>
          <p:nvPr/>
        </p:nvSpPr>
        <p:spPr>
          <a:xfrm>
            <a:off x="8720795" y="262883"/>
            <a:ext cx="266043" cy="27051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06908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MA</dc:creator>
  <cp:lastModifiedBy>James MA</cp:lastModifiedBy>
  <cp:revision>1</cp:revision>
  <dcterms:created xsi:type="dcterms:W3CDTF">2016-07-15T11:26:21Z</dcterms:created>
  <dcterms:modified xsi:type="dcterms:W3CDTF">2016-07-15T11:34:01Z</dcterms:modified>
</cp:coreProperties>
</file>