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256" r:id="rId4"/>
    <p:sldId id="293" r:id="rId5"/>
    <p:sldId id="287" r:id="rId6"/>
    <p:sldId id="258" r:id="rId7"/>
    <p:sldId id="288" r:id="rId8"/>
    <p:sldId id="302" r:id="rId9"/>
    <p:sldId id="294" r:id="rId10"/>
    <p:sldId id="301" r:id="rId11"/>
    <p:sldId id="300" r:id="rId12"/>
    <p:sldId id="299" r:id="rId13"/>
    <p:sldId id="298" r:id="rId14"/>
    <p:sldId id="297" r:id="rId15"/>
    <p:sldId id="296" r:id="rId16"/>
    <p:sldId id="295" r:id="rId17"/>
    <p:sldId id="303" r:id="rId18"/>
    <p:sldId id="289" r:id="rId19"/>
    <p:sldId id="275" r:id="rId20"/>
    <p:sldId id="290" r:id="rId21"/>
    <p:sldId id="284" r:id="rId22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14A"/>
    <a:srgbClr val="95C1AD"/>
    <a:srgbClr val="E1EAE7"/>
    <a:srgbClr val="21AA8C"/>
    <a:srgbClr val="E34326"/>
    <a:srgbClr val="FAAB18"/>
    <a:srgbClr val="29CB8C"/>
    <a:srgbClr val="58967A"/>
    <a:srgbClr val="00B069"/>
    <a:srgbClr val="E86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7F389-F341-4B3A-835D-F162AC75E5E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D7332-1D9D-4117-81FB-A97ACAD9C7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EA1A0-E5C3-430E-88B4-0878C2297F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547B9-47B7-4191-B9F3-780A0B01A5A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4D0F0-D51E-4041-9FFE-6DB87E8B837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0BF9E-12C5-4079-9479-425C6CB3D50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4C54C-C8A3-4E7D-AB67-7FC042A831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447D1-9FA8-4DB2-8D4A-C6440F1E96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86F03-C8A8-471A-A0DD-F9642E578B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D0414-65C5-4E1D-9E84-C832C1757E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9A76E-CF44-4A43-8E0B-3C0BAC5943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D47F6-6C2D-47B8-809F-EB240CE029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8C131-C027-49AA-87A1-99A4700C32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ECD28-C5D1-44F4-868B-4828293E20C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93047-7F57-4F44-9BD5-223FB461C1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509B-64D6-4DC9-B13D-73D8129F781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7D245-6AF9-4AB3-88FA-DD6A2126CB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38B43-51B5-47B2-B7C8-F2E9A6DEE6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0DE1A-107E-4A69-9F7C-0E34935B09B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B9FB7-389D-46E4-8F87-96C12F77D2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C7705-3067-40B3-BFD2-00210215DA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AF172-DDF7-4A47-8978-80DE0373480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8B27C-596D-4C22-A0DD-71BCE98413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1D1D6-BE1F-42B9-AA94-496AE6E843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B44F5-EBE0-4122-A8AE-4622C792349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637B-2259-46D7-A943-75C904A526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0533D-8841-46B9-BD23-D2E8169F93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E4B6F-EB1E-45ED-997D-A236D48352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1D2F7-43DB-47ED-B9EB-4EDF6B1640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2E5A0-9AD1-4AC4-B66C-1B077779F74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36C30-826D-4100-A7C5-D55CEADA821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CEB80-5832-4E98-A6D3-7F4F5DF445C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54F68-5F93-4955-B785-817BF2FDA0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A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B1F490A-830A-424B-BBEF-2E5DA80BA5A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A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1397739F-5EAC-40E1-A77F-BBD44A04D81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1AA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/>
            </a:lvl1pPr>
          </a:lstStyle>
          <a:p>
            <a:fld id="{09ED5251-B303-448A-919C-EC2C4AE6453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7"/>
          <p:cNvSpPr/>
          <p:nvPr/>
        </p:nvSpPr>
        <p:spPr bwMode="auto">
          <a:xfrm>
            <a:off x="4025900" y="4652963"/>
            <a:ext cx="228600" cy="230187"/>
          </a:xfrm>
          <a:custGeom>
            <a:avLst/>
            <a:gdLst>
              <a:gd name="T0" fmla="*/ 63 w 72"/>
              <a:gd name="T1" fmla="*/ 52 h 72"/>
              <a:gd name="T2" fmla="*/ 20 w 72"/>
              <a:gd name="T3" fmla="*/ 63 h 72"/>
              <a:gd name="T4" fmla="*/ 9 w 72"/>
              <a:gd name="T5" fmla="*/ 20 h 72"/>
              <a:gd name="T6" fmla="*/ 52 w 72"/>
              <a:gd name="T7" fmla="*/ 9 h 72"/>
              <a:gd name="T8" fmla="*/ 63 w 72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Freeform 8"/>
          <p:cNvSpPr/>
          <p:nvPr/>
        </p:nvSpPr>
        <p:spPr bwMode="auto">
          <a:xfrm>
            <a:off x="4025900" y="4652963"/>
            <a:ext cx="228600" cy="230187"/>
          </a:xfrm>
          <a:custGeom>
            <a:avLst/>
            <a:gdLst>
              <a:gd name="T0" fmla="*/ 63 w 72"/>
              <a:gd name="T1" fmla="*/ 52 h 72"/>
              <a:gd name="T2" fmla="*/ 20 w 72"/>
              <a:gd name="T3" fmla="*/ 63 h 72"/>
              <a:gd name="T4" fmla="*/ 9 w 72"/>
              <a:gd name="T5" fmla="*/ 20 h 72"/>
              <a:gd name="T6" fmla="*/ 52 w 72"/>
              <a:gd name="T7" fmla="*/ 9 h 72"/>
              <a:gd name="T8" fmla="*/ 63 w 72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8" y="5"/>
                  <a:pt x="37" y="0"/>
                  <a:pt x="52" y="9"/>
                </a:cubicBezTo>
                <a:cubicBezTo>
                  <a:pt x="67" y="18"/>
                  <a:pt x="72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Freeform 9"/>
          <p:cNvSpPr/>
          <p:nvPr/>
        </p:nvSpPr>
        <p:spPr bwMode="auto">
          <a:xfrm>
            <a:off x="4057650" y="4643438"/>
            <a:ext cx="168275" cy="242887"/>
          </a:xfrm>
          <a:custGeom>
            <a:avLst/>
            <a:gdLst>
              <a:gd name="T0" fmla="*/ 24 w 106"/>
              <a:gd name="T1" fmla="*/ 153 h 153"/>
              <a:gd name="T2" fmla="*/ 0 w 106"/>
              <a:gd name="T3" fmla="*/ 139 h 153"/>
              <a:gd name="T4" fmla="*/ 82 w 106"/>
              <a:gd name="T5" fmla="*/ 0 h 153"/>
              <a:gd name="T6" fmla="*/ 106 w 106"/>
              <a:gd name="T7" fmla="*/ 14 h 153"/>
              <a:gd name="T8" fmla="*/ 24 w 106"/>
              <a:gd name="T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3">
                <a:moveTo>
                  <a:pt x="24" y="153"/>
                </a:moveTo>
                <a:lnTo>
                  <a:pt x="0" y="139"/>
                </a:lnTo>
                <a:lnTo>
                  <a:pt x="82" y="0"/>
                </a:lnTo>
                <a:lnTo>
                  <a:pt x="106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" name="Freeform 10"/>
          <p:cNvSpPr/>
          <p:nvPr/>
        </p:nvSpPr>
        <p:spPr bwMode="auto">
          <a:xfrm>
            <a:off x="4321175" y="4656138"/>
            <a:ext cx="222250" cy="223837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5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9" name="Freeform 11"/>
          <p:cNvSpPr/>
          <p:nvPr/>
        </p:nvSpPr>
        <p:spPr bwMode="auto">
          <a:xfrm>
            <a:off x="4321175" y="4656138"/>
            <a:ext cx="222250" cy="223837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5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0" y="60"/>
                  <a:pt x="44" y="65"/>
                </a:cubicBezTo>
                <a:cubicBezTo>
                  <a:pt x="27" y="70"/>
                  <a:pt x="10" y="61"/>
                  <a:pt x="5" y="44"/>
                </a:cubicBezTo>
                <a:cubicBezTo>
                  <a:pt x="0" y="28"/>
                  <a:pt x="9" y="10"/>
                  <a:pt x="25" y="5"/>
                </a:cubicBezTo>
                <a:cubicBezTo>
                  <a:pt x="42" y="0"/>
                  <a:pt x="59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" name="Freeform 12"/>
          <p:cNvSpPr/>
          <p:nvPr/>
        </p:nvSpPr>
        <p:spPr bwMode="auto">
          <a:xfrm>
            <a:off x="4371975" y="4637088"/>
            <a:ext cx="114300" cy="255587"/>
          </a:xfrm>
          <a:custGeom>
            <a:avLst/>
            <a:gdLst>
              <a:gd name="T0" fmla="*/ 72 w 72"/>
              <a:gd name="T1" fmla="*/ 153 h 161"/>
              <a:gd name="T2" fmla="*/ 46 w 72"/>
              <a:gd name="T3" fmla="*/ 161 h 161"/>
              <a:gd name="T4" fmla="*/ 0 w 72"/>
              <a:gd name="T5" fmla="*/ 8 h 161"/>
              <a:gd name="T6" fmla="*/ 26 w 72"/>
              <a:gd name="T7" fmla="*/ 0 h 161"/>
              <a:gd name="T8" fmla="*/ 72 w 72"/>
              <a:gd name="T9" fmla="*/ 15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61">
                <a:moveTo>
                  <a:pt x="72" y="153"/>
                </a:moveTo>
                <a:lnTo>
                  <a:pt x="46" y="161"/>
                </a:lnTo>
                <a:lnTo>
                  <a:pt x="0" y="8"/>
                </a:lnTo>
                <a:lnTo>
                  <a:pt x="26" y="0"/>
                </a:lnTo>
                <a:lnTo>
                  <a:pt x="72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Freeform 17"/>
          <p:cNvSpPr/>
          <p:nvPr/>
        </p:nvSpPr>
        <p:spPr bwMode="auto">
          <a:xfrm>
            <a:off x="3649663" y="4759325"/>
            <a:ext cx="158750" cy="123825"/>
          </a:xfrm>
          <a:custGeom>
            <a:avLst/>
            <a:gdLst>
              <a:gd name="T0" fmla="*/ 30 w 50"/>
              <a:gd name="T1" fmla="*/ 0 h 39"/>
              <a:gd name="T2" fmla="*/ 50 w 50"/>
              <a:gd name="T3" fmla="*/ 19 h 39"/>
              <a:gd name="T4" fmla="*/ 30 w 50"/>
              <a:gd name="T5" fmla="*/ 39 h 39"/>
              <a:gd name="T6" fmla="*/ 0 w 50"/>
              <a:gd name="T7" fmla="*/ 39 h 39"/>
              <a:gd name="T8" fmla="*/ 0 w 50"/>
              <a:gd name="T9" fmla="*/ 0 h 39"/>
              <a:gd name="T10" fmla="*/ 30 w 50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Freeform 18"/>
          <p:cNvSpPr/>
          <p:nvPr/>
        </p:nvSpPr>
        <p:spPr bwMode="auto">
          <a:xfrm>
            <a:off x="3494088" y="4759325"/>
            <a:ext cx="155575" cy="123825"/>
          </a:xfrm>
          <a:custGeom>
            <a:avLst/>
            <a:gdLst>
              <a:gd name="T0" fmla="*/ 20 w 49"/>
              <a:gd name="T1" fmla="*/ 0 h 39"/>
              <a:gd name="T2" fmla="*/ 49 w 49"/>
              <a:gd name="T3" fmla="*/ 0 h 39"/>
              <a:gd name="T4" fmla="*/ 49 w 49"/>
              <a:gd name="T5" fmla="*/ 39 h 39"/>
              <a:gd name="T6" fmla="*/ 20 w 49"/>
              <a:gd name="T7" fmla="*/ 39 h 39"/>
              <a:gd name="T8" fmla="*/ 0 w 49"/>
              <a:gd name="T9" fmla="*/ 19 h 39"/>
              <a:gd name="T10" fmla="*/ 20 w 49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39">
                <a:moveTo>
                  <a:pt x="20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39"/>
                  <a:pt x="49" y="39"/>
                  <a:pt x="49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7" name="Freeform 19"/>
          <p:cNvSpPr/>
          <p:nvPr/>
        </p:nvSpPr>
        <p:spPr bwMode="auto">
          <a:xfrm>
            <a:off x="3719513" y="4567238"/>
            <a:ext cx="158750" cy="123825"/>
          </a:xfrm>
          <a:custGeom>
            <a:avLst/>
            <a:gdLst>
              <a:gd name="T0" fmla="*/ 20 w 50"/>
              <a:gd name="T1" fmla="*/ 39 h 39"/>
              <a:gd name="T2" fmla="*/ 0 w 50"/>
              <a:gd name="T3" fmla="*/ 19 h 39"/>
              <a:gd name="T4" fmla="*/ 20 w 50"/>
              <a:gd name="T5" fmla="*/ 0 h 39"/>
              <a:gd name="T6" fmla="*/ 50 w 50"/>
              <a:gd name="T7" fmla="*/ 0 h 39"/>
              <a:gd name="T8" fmla="*/ 50 w 50"/>
              <a:gd name="T9" fmla="*/ 39 h 39"/>
              <a:gd name="T10" fmla="*/ 20 w 50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" name="Freeform 20"/>
          <p:cNvSpPr/>
          <p:nvPr/>
        </p:nvSpPr>
        <p:spPr bwMode="auto">
          <a:xfrm>
            <a:off x="3878263" y="4567238"/>
            <a:ext cx="157162" cy="123825"/>
          </a:xfrm>
          <a:custGeom>
            <a:avLst/>
            <a:gdLst>
              <a:gd name="T0" fmla="*/ 29 w 49"/>
              <a:gd name="T1" fmla="*/ 39 h 39"/>
              <a:gd name="T2" fmla="*/ 0 w 49"/>
              <a:gd name="T3" fmla="*/ 39 h 39"/>
              <a:gd name="T4" fmla="*/ 0 w 49"/>
              <a:gd name="T5" fmla="*/ 0 h 39"/>
              <a:gd name="T6" fmla="*/ 29 w 49"/>
              <a:gd name="T7" fmla="*/ 0 h 39"/>
              <a:gd name="T8" fmla="*/ 49 w 49"/>
              <a:gd name="T9" fmla="*/ 19 h 39"/>
              <a:gd name="T10" fmla="*/ 29 w 49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39">
                <a:moveTo>
                  <a:pt x="29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40" y="0"/>
                  <a:pt x="49" y="9"/>
                  <a:pt x="49" y="19"/>
                </a:cubicBezTo>
                <a:cubicBezTo>
                  <a:pt x="49" y="30"/>
                  <a:pt x="40" y="39"/>
                  <a:pt x="2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9" name="Freeform 21"/>
          <p:cNvSpPr/>
          <p:nvPr/>
        </p:nvSpPr>
        <p:spPr bwMode="auto">
          <a:xfrm>
            <a:off x="2693988" y="4143375"/>
            <a:ext cx="295275" cy="303213"/>
          </a:xfrm>
          <a:custGeom>
            <a:avLst/>
            <a:gdLst>
              <a:gd name="T0" fmla="*/ 76 w 93"/>
              <a:gd name="T1" fmla="*/ 95 h 95"/>
              <a:gd name="T2" fmla="*/ 18 w 93"/>
              <a:gd name="T3" fmla="*/ 95 h 95"/>
              <a:gd name="T4" fmla="*/ 2 w 93"/>
              <a:gd name="T5" fmla="*/ 81 h 95"/>
              <a:gd name="T6" fmla="*/ 2 w 93"/>
              <a:gd name="T7" fmla="*/ 7 h 95"/>
              <a:gd name="T8" fmla="*/ 8 w 93"/>
              <a:gd name="T9" fmla="*/ 0 h 95"/>
              <a:gd name="T10" fmla="*/ 84 w 93"/>
              <a:gd name="T11" fmla="*/ 0 h 95"/>
              <a:gd name="T12" fmla="*/ 91 w 93"/>
              <a:gd name="T13" fmla="*/ 7 h 95"/>
              <a:gd name="T14" fmla="*/ 91 w 93"/>
              <a:gd name="T15" fmla="*/ 80 h 95"/>
              <a:gd name="T16" fmla="*/ 76 w 93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95">
                <a:moveTo>
                  <a:pt x="76" y="95"/>
                </a:moveTo>
                <a:cubicBezTo>
                  <a:pt x="59" y="95"/>
                  <a:pt x="37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1" y="3"/>
                  <a:pt x="91" y="7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80"/>
                  <a:pt x="93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2671763" y="4108450"/>
            <a:ext cx="346075" cy="603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2814638" y="4232275"/>
            <a:ext cx="168275" cy="134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2852738" y="43148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2852738" y="42640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4057650" y="4067175"/>
            <a:ext cx="85725" cy="539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4076700" y="4111625"/>
            <a:ext cx="47625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4019550" y="3479800"/>
            <a:ext cx="158750" cy="222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4048125" y="3492500"/>
            <a:ext cx="104775" cy="1016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" name="Freeform 30"/>
          <p:cNvSpPr/>
          <p:nvPr/>
        </p:nvSpPr>
        <p:spPr bwMode="auto">
          <a:xfrm>
            <a:off x="4092575" y="4143375"/>
            <a:ext cx="15875" cy="187325"/>
          </a:xfrm>
          <a:custGeom>
            <a:avLst/>
            <a:gdLst>
              <a:gd name="T0" fmla="*/ 10 w 10"/>
              <a:gd name="T1" fmla="*/ 104 h 118"/>
              <a:gd name="T2" fmla="*/ 4 w 10"/>
              <a:gd name="T3" fmla="*/ 118 h 118"/>
              <a:gd name="T4" fmla="*/ 0 w 10"/>
              <a:gd name="T5" fmla="*/ 104 h 118"/>
              <a:gd name="T6" fmla="*/ 0 w 10"/>
              <a:gd name="T7" fmla="*/ 0 h 118"/>
              <a:gd name="T8" fmla="*/ 10 w 10"/>
              <a:gd name="T9" fmla="*/ 0 h 118"/>
              <a:gd name="T10" fmla="*/ 10 w 10"/>
              <a:gd name="T11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18">
                <a:moveTo>
                  <a:pt x="10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10" y="0"/>
                </a:lnTo>
                <a:lnTo>
                  <a:pt x="10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4022725" y="3603625"/>
            <a:ext cx="155575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4041775" y="3849688"/>
            <a:ext cx="117475" cy="211137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3997325" y="3590925"/>
            <a:ext cx="2063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4086225" y="3619500"/>
            <a:ext cx="28575" cy="21113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4041775" y="3830638"/>
            <a:ext cx="117475" cy="190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4241800" y="4267200"/>
            <a:ext cx="292100" cy="290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5" name="Freeform 37"/>
          <p:cNvSpPr/>
          <p:nvPr/>
        </p:nvSpPr>
        <p:spPr bwMode="auto">
          <a:xfrm>
            <a:off x="4318000" y="3725863"/>
            <a:ext cx="139700" cy="701675"/>
          </a:xfrm>
          <a:custGeom>
            <a:avLst/>
            <a:gdLst>
              <a:gd name="T0" fmla="*/ 0 w 44"/>
              <a:gd name="T1" fmla="*/ 0 h 220"/>
              <a:gd name="T2" fmla="*/ 0 w 44"/>
              <a:gd name="T3" fmla="*/ 197 h 220"/>
              <a:gd name="T4" fmla="*/ 22 w 44"/>
              <a:gd name="T5" fmla="*/ 220 h 220"/>
              <a:gd name="T6" fmla="*/ 44 w 44"/>
              <a:gd name="T7" fmla="*/ 197 h 220"/>
              <a:gd name="T8" fmla="*/ 44 w 44"/>
              <a:gd name="T9" fmla="*/ 0 h 220"/>
              <a:gd name="T10" fmla="*/ 0 w 44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2" y="220"/>
                </a:cubicBezTo>
                <a:cubicBezTo>
                  <a:pt x="34" y="220"/>
                  <a:pt x="44" y="210"/>
                  <a:pt x="44" y="197"/>
                </a:cubicBezTo>
                <a:cubicBezTo>
                  <a:pt x="44" y="0"/>
                  <a:pt x="44" y="0"/>
                  <a:pt x="4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4276725" y="4302125"/>
            <a:ext cx="219075" cy="220663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7" name="Freeform 39"/>
          <p:cNvSpPr/>
          <p:nvPr/>
        </p:nvSpPr>
        <p:spPr bwMode="auto">
          <a:xfrm>
            <a:off x="4349750" y="3925888"/>
            <a:ext cx="76200" cy="427037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1 h 134"/>
              <a:gd name="T4" fmla="*/ 12 w 24"/>
              <a:gd name="T5" fmla="*/ 134 h 134"/>
              <a:gd name="T6" fmla="*/ 24 w 24"/>
              <a:gd name="T7" fmla="*/ 121 h 134"/>
              <a:gd name="T8" fmla="*/ 24 w 24"/>
              <a:gd name="T9" fmla="*/ 0 h 134"/>
              <a:gd name="T10" fmla="*/ 0 w 24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5" y="134"/>
                  <a:pt x="12" y="134"/>
                </a:cubicBezTo>
                <a:cubicBezTo>
                  <a:pt x="18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8" name="Freeform 40"/>
          <p:cNvSpPr/>
          <p:nvPr/>
        </p:nvSpPr>
        <p:spPr bwMode="auto">
          <a:xfrm>
            <a:off x="4378325" y="3246438"/>
            <a:ext cx="130175" cy="373062"/>
          </a:xfrm>
          <a:custGeom>
            <a:avLst/>
            <a:gdLst>
              <a:gd name="T0" fmla="*/ 0 w 41"/>
              <a:gd name="T1" fmla="*/ 0 h 117"/>
              <a:gd name="T2" fmla="*/ 0 w 41"/>
              <a:gd name="T3" fmla="*/ 78 h 117"/>
              <a:gd name="T4" fmla="*/ 15 w 41"/>
              <a:gd name="T5" fmla="*/ 98 h 117"/>
              <a:gd name="T6" fmla="*/ 16 w 41"/>
              <a:gd name="T7" fmla="*/ 113 h 117"/>
              <a:gd name="T8" fmla="*/ 21 w 41"/>
              <a:gd name="T9" fmla="*/ 117 h 117"/>
              <a:gd name="T10" fmla="*/ 24 w 41"/>
              <a:gd name="T11" fmla="*/ 116 h 117"/>
              <a:gd name="T12" fmla="*/ 25 w 41"/>
              <a:gd name="T13" fmla="*/ 112 h 117"/>
              <a:gd name="T14" fmla="*/ 24 w 41"/>
              <a:gd name="T15" fmla="*/ 98 h 117"/>
              <a:gd name="T16" fmla="*/ 35 w 41"/>
              <a:gd name="T17" fmla="*/ 92 h 117"/>
              <a:gd name="T18" fmla="*/ 41 w 41"/>
              <a:gd name="T19" fmla="*/ 77 h 117"/>
              <a:gd name="T20" fmla="*/ 41 w 41"/>
              <a:gd name="T21" fmla="*/ 5 h 117"/>
              <a:gd name="T22" fmla="*/ 0 w 41"/>
              <a:gd name="T2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6" y="95"/>
                  <a:pt x="15" y="98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115"/>
                  <a:pt x="18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5" y="114"/>
                  <a:pt x="25" y="112"/>
                </a:cubicBezTo>
                <a:cubicBezTo>
                  <a:pt x="24" y="98"/>
                  <a:pt x="24" y="98"/>
                  <a:pt x="24" y="98"/>
                </a:cubicBezTo>
                <a:cubicBezTo>
                  <a:pt x="29" y="97"/>
                  <a:pt x="32" y="95"/>
                  <a:pt x="35" y="92"/>
                </a:cubicBezTo>
                <a:cubicBezTo>
                  <a:pt x="39" y="88"/>
                  <a:pt x="41" y="83"/>
                  <a:pt x="41" y="77"/>
                </a:cubicBezTo>
                <a:cubicBezTo>
                  <a:pt x="41" y="5"/>
                  <a:pt x="41" y="5"/>
                  <a:pt x="41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" name="Freeform 41"/>
          <p:cNvSpPr/>
          <p:nvPr/>
        </p:nvSpPr>
        <p:spPr bwMode="auto">
          <a:xfrm>
            <a:off x="4340225" y="3043238"/>
            <a:ext cx="203200" cy="225425"/>
          </a:xfrm>
          <a:custGeom>
            <a:avLst/>
            <a:gdLst>
              <a:gd name="T0" fmla="*/ 64 w 64"/>
              <a:gd name="T1" fmla="*/ 71 h 71"/>
              <a:gd name="T2" fmla="*/ 64 w 64"/>
              <a:gd name="T3" fmla="*/ 58 h 71"/>
              <a:gd name="T4" fmla="*/ 54 w 64"/>
              <a:gd name="T5" fmla="*/ 58 h 71"/>
              <a:gd name="T6" fmla="*/ 55 w 64"/>
              <a:gd name="T7" fmla="*/ 21 h 71"/>
              <a:gd name="T8" fmla="*/ 34 w 64"/>
              <a:gd name="T9" fmla="*/ 0 h 71"/>
              <a:gd name="T10" fmla="*/ 13 w 64"/>
              <a:gd name="T11" fmla="*/ 21 h 71"/>
              <a:gd name="T12" fmla="*/ 12 w 64"/>
              <a:gd name="T13" fmla="*/ 58 h 71"/>
              <a:gd name="T14" fmla="*/ 0 w 64"/>
              <a:gd name="T15" fmla="*/ 58 h 71"/>
              <a:gd name="T16" fmla="*/ 0 w 64"/>
              <a:gd name="T17" fmla="*/ 71 h 71"/>
              <a:gd name="T18" fmla="*/ 64 w 64"/>
              <a:gd name="T1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71">
                <a:moveTo>
                  <a:pt x="64" y="71"/>
                </a:moveTo>
                <a:cubicBezTo>
                  <a:pt x="64" y="58"/>
                  <a:pt x="64" y="58"/>
                  <a:pt x="6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0"/>
                  <a:pt x="45" y="0"/>
                  <a:pt x="34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4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0" name="Freeform 42"/>
          <p:cNvSpPr>
            <a:spLocks noEditPoints="1"/>
          </p:cNvSpPr>
          <p:nvPr/>
        </p:nvSpPr>
        <p:spPr bwMode="auto">
          <a:xfrm>
            <a:off x="2763838" y="3643313"/>
            <a:ext cx="133350" cy="257175"/>
          </a:xfrm>
          <a:custGeom>
            <a:avLst/>
            <a:gdLst>
              <a:gd name="T0" fmla="*/ 21 w 42"/>
              <a:gd name="T1" fmla="*/ 81 h 81"/>
              <a:gd name="T2" fmla="*/ 6 w 42"/>
              <a:gd name="T3" fmla="*/ 69 h 81"/>
              <a:gd name="T4" fmla="*/ 0 w 42"/>
              <a:gd name="T5" fmla="*/ 41 h 81"/>
              <a:gd name="T6" fmla="*/ 6 w 42"/>
              <a:gd name="T7" fmla="*/ 12 h 81"/>
              <a:gd name="T8" fmla="*/ 21 w 42"/>
              <a:gd name="T9" fmla="*/ 0 h 81"/>
              <a:gd name="T10" fmla="*/ 36 w 42"/>
              <a:gd name="T11" fmla="*/ 12 h 81"/>
              <a:gd name="T12" fmla="*/ 42 w 42"/>
              <a:gd name="T13" fmla="*/ 41 h 81"/>
              <a:gd name="T14" fmla="*/ 36 w 42"/>
              <a:gd name="T15" fmla="*/ 69 h 81"/>
              <a:gd name="T16" fmla="*/ 21 w 42"/>
              <a:gd name="T17" fmla="*/ 81 h 81"/>
              <a:gd name="T18" fmla="*/ 21 w 42"/>
              <a:gd name="T19" fmla="*/ 3 h 81"/>
              <a:gd name="T20" fmla="*/ 8 w 42"/>
              <a:gd name="T21" fmla="*/ 14 h 81"/>
              <a:gd name="T22" fmla="*/ 2 w 42"/>
              <a:gd name="T23" fmla="*/ 41 h 81"/>
              <a:gd name="T24" fmla="*/ 8 w 42"/>
              <a:gd name="T25" fmla="*/ 68 h 81"/>
              <a:gd name="T26" fmla="*/ 21 w 42"/>
              <a:gd name="T27" fmla="*/ 79 h 81"/>
              <a:gd name="T28" fmla="*/ 33 w 42"/>
              <a:gd name="T29" fmla="*/ 68 h 81"/>
              <a:gd name="T30" fmla="*/ 39 w 42"/>
              <a:gd name="T31" fmla="*/ 41 h 81"/>
              <a:gd name="T32" fmla="*/ 33 w 42"/>
              <a:gd name="T33" fmla="*/ 14 h 81"/>
              <a:gd name="T34" fmla="*/ 21 w 42"/>
              <a:gd name="T35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6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6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1" y="7"/>
                  <a:pt x="8" y="14"/>
                </a:cubicBezTo>
                <a:cubicBezTo>
                  <a:pt x="4" y="21"/>
                  <a:pt x="2" y="30"/>
                  <a:pt x="2" y="41"/>
                </a:cubicBezTo>
                <a:cubicBezTo>
                  <a:pt x="2" y="51"/>
                  <a:pt x="4" y="61"/>
                  <a:pt x="8" y="68"/>
                </a:cubicBezTo>
                <a:cubicBezTo>
                  <a:pt x="11" y="75"/>
                  <a:pt x="16" y="79"/>
                  <a:pt x="21" y="79"/>
                </a:cubicBezTo>
                <a:cubicBezTo>
                  <a:pt x="25" y="79"/>
                  <a:pt x="30" y="75"/>
                  <a:pt x="33" y="68"/>
                </a:cubicBezTo>
                <a:cubicBezTo>
                  <a:pt x="37" y="61"/>
                  <a:pt x="39" y="51"/>
                  <a:pt x="39" y="41"/>
                </a:cubicBezTo>
                <a:cubicBezTo>
                  <a:pt x="39" y="30"/>
                  <a:pt x="37" y="21"/>
                  <a:pt x="33" y="14"/>
                </a:cubicBezTo>
                <a:cubicBezTo>
                  <a:pt x="30" y="7"/>
                  <a:pt x="25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1" name="Freeform 43"/>
          <p:cNvSpPr>
            <a:spLocks noEditPoints="1"/>
          </p:cNvSpPr>
          <p:nvPr/>
        </p:nvSpPr>
        <p:spPr bwMode="auto">
          <a:xfrm>
            <a:off x="2709863" y="3668713"/>
            <a:ext cx="238125" cy="206375"/>
          </a:xfrm>
          <a:custGeom>
            <a:avLst/>
            <a:gdLst>
              <a:gd name="T0" fmla="*/ 56 w 75"/>
              <a:gd name="T1" fmla="*/ 65 h 65"/>
              <a:gd name="T2" fmla="*/ 23 w 75"/>
              <a:gd name="T3" fmla="*/ 48 h 65"/>
              <a:gd name="T4" fmla="*/ 9 w 75"/>
              <a:gd name="T5" fmla="*/ 4 h 65"/>
              <a:gd name="T6" fmla="*/ 19 w 75"/>
              <a:gd name="T7" fmla="*/ 0 h 65"/>
              <a:gd name="T8" fmla="*/ 53 w 75"/>
              <a:gd name="T9" fmla="*/ 18 h 65"/>
              <a:gd name="T10" fmla="*/ 66 w 75"/>
              <a:gd name="T11" fmla="*/ 62 h 65"/>
              <a:gd name="T12" fmla="*/ 56 w 75"/>
              <a:gd name="T13" fmla="*/ 65 h 65"/>
              <a:gd name="T14" fmla="*/ 19 w 75"/>
              <a:gd name="T15" fmla="*/ 3 h 65"/>
              <a:gd name="T16" fmla="*/ 11 w 75"/>
              <a:gd name="T17" fmla="*/ 6 h 65"/>
              <a:gd name="T18" fmla="*/ 25 w 75"/>
              <a:gd name="T19" fmla="*/ 45 h 65"/>
              <a:gd name="T20" fmla="*/ 56 w 75"/>
              <a:gd name="T21" fmla="*/ 62 h 65"/>
              <a:gd name="T22" fmla="*/ 64 w 75"/>
              <a:gd name="T23" fmla="*/ 59 h 65"/>
              <a:gd name="T24" fmla="*/ 50 w 75"/>
              <a:gd name="T25" fmla="*/ 20 h 65"/>
              <a:gd name="T26" fmla="*/ 19 w 75"/>
              <a:gd name="T27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3" y="48"/>
                </a:cubicBezTo>
                <a:cubicBezTo>
                  <a:pt x="6" y="32"/>
                  <a:pt x="0" y="12"/>
                  <a:pt x="9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3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6" y="3"/>
                  <a:pt x="13" y="4"/>
                  <a:pt x="11" y="6"/>
                </a:cubicBezTo>
                <a:cubicBezTo>
                  <a:pt x="4" y="13"/>
                  <a:pt x="11" y="31"/>
                  <a:pt x="25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60" y="62"/>
                  <a:pt x="62" y="61"/>
                  <a:pt x="64" y="59"/>
                </a:cubicBezTo>
                <a:cubicBezTo>
                  <a:pt x="71" y="52"/>
                  <a:pt x="65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2" name="Freeform 44"/>
          <p:cNvSpPr>
            <a:spLocks noEditPoints="1"/>
          </p:cNvSpPr>
          <p:nvPr/>
        </p:nvSpPr>
        <p:spPr bwMode="auto">
          <a:xfrm>
            <a:off x="2709863" y="3668713"/>
            <a:ext cx="225425" cy="206375"/>
          </a:xfrm>
          <a:custGeom>
            <a:avLst/>
            <a:gdLst>
              <a:gd name="T0" fmla="*/ 19 w 71"/>
              <a:gd name="T1" fmla="*/ 65 h 65"/>
              <a:gd name="T2" fmla="*/ 9 w 71"/>
              <a:gd name="T3" fmla="*/ 62 h 65"/>
              <a:gd name="T4" fmla="*/ 23 w 71"/>
              <a:gd name="T5" fmla="*/ 18 h 65"/>
              <a:gd name="T6" fmla="*/ 56 w 71"/>
              <a:gd name="T7" fmla="*/ 0 h 65"/>
              <a:gd name="T8" fmla="*/ 66 w 71"/>
              <a:gd name="T9" fmla="*/ 4 h 65"/>
              <a:gd name="T10" fmla="*/ 69 w 71"/>
              <a:gd name="T11" fmla="*/ 24 h 65"/>
              <a:gd name="T12" fmla="*/ 53 w 71"/>
              <a:gd name="T13" fmla="*/ 48 h 65"/>
              <a:gd name="T14" fmla="*/ 19 w 71"/>
              <a:gd name="T15" fmla="*/ 65 h 65"/>
              <a:gd name="T16" fmla="*/ 56 w 71"/>
              <a:gd name="T17" fmla="*/ 3 h 65"/>
              <a:gd name="T18" fmla="*/ 25 w 71"/>
              <a:gd name="T19" fmla="*/ 20 h 65"/>
              <a:gd name="T20" fmla="*/ 11 w 71"/>
              <a:gd name="T21" fmla="*/ 59 h 65"/>
              <a:gd name="T22" fmla="*/ 19 w 71"/>
              <a:gd name="T23" fmla="*/ 62 h 65"/>
              <a:gd name="T24" fmla="*/ 50 w 71"/>
              <a:gd name="T25" fmla="*/ 45 h 65"/>
              <a:gd name="T26" fmla="*/ 65 w 71"/>
              <a:gd name="T27" fmla="*/ 22 h 65"/>
              <a:gd name="T28" fmla="*/ 64 w 71"/>
              <a:gd name="T29" fmla="*/ 6 h 65"/>
              <a:gd name="T30" fmla="*/ 56 w 71"/>
              <a:gd name="T31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9" y="62"/>
                </a:cubicBezTo>
                <a:cubicBezTo>
                  <a:pt x="0" y="53"/>
                  <a:pt x="6" y="34"/>
                  <a:pt x="23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1" y="8"/>
                  <a:pt x="71" y="15"/>
                  <a:pt x="69" y="24"/>
                </a:cubicBezTo>
                <a:cubicBezTo>
                  <a:pt x="66" y="32"/>
                  <a:pt x="60" y="40"/>
                  <a:pt x="53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5" y="20"/>
                </a:cubicBezTo>
                <a:cubicBezTo>
                  <a:pt x="11" y="34"/>
                  <a:pt x="4" y="52"/>
                  <a:pt x="11" y="59"/>
                </a:cubicBezTo>
                <a:cubicBezTo>
                  <a:pt x="13" y="61"/>
                  <a:pt x="16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8" y="38"/>
                  <a:pt x="63" y="30"/>
                  <a:pt x="65" y="22"/>
                </a:cubicBezTo>
                <a:cubicBezTo>
                  <a:pt x="68" y="15"/>
                  <a:pt x="67" y="9"/>
                  <a:pt x="64" y="6"/>
                </a:cubicBezTo>
                <a:cubicBezTo>
                  <a:pt x="62" y="4"/>
                  <a:pt x="60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3" name="Freeform 45"/>
          <p:cNvSpPr>
            <a:spLocks noEditPoints="1"/>
          </p:cNvSpPr>
          <p:nvPr/>
        </p:nvSpPr>
        <p:spPr bwMode="auto">
          <a:xfrm>
            <a:off x="2700338" y="3706813"/>
            <a:ext cx="257175" cy="133350"/>
          </a:xfrm>
          <a:custGeom>
            <a:avLst/>
            <a:gdLst>
              <a:gd name="T0" fmla="*/ 41 w 81"/>
              <a:gd name="T1" fmla="*/ 42 h 42"/>
              <a:gd name="T2" fmla="*/ 12 w 81"/>
              <a:gd name="T3" fmla="*/ 36 h 42"/>
              <a:gd name="T4" fmla="*/ 0 w 81"/>
              <a:gd name="T5" fmla="*/ 21 h 42"/>
              <a:gd name="T6" fmla="*/ 12 w 81"/>
              <a:gd name="T7" fmla="*/ 6 h 42"/>
              <a:gd name="T8" fmla="*/ 41 w 81"/>
              <a:gd name="T9" fmla="*/ 0 h 42"/>
              <a:gd name="T10" fmla="*/ 69 w 81"/>
              <a:gd name="T11" fmla="*/ 6 h 42"/>
              <a:gd name="T12" fmla="*/ 81 w 81"/>
              <a:gd name="T13" fmla="*/ 21 h 42"/>
              <a:gd name="T14" fmla="*/ 69 w 81"/>
              <a:gd name="T15" fmla="*/ 36 h 42"/>
              <a:gd name="T16" fmla="*/ 41 w 81"/>
              <a:gd name="T17" fmla="*/ 42 h 42"/>
              <a:gd name="T18" fmla="*/ 41 w 81"/>
              <a:gd name="T19" fmla="*/ 2 h 42"/>
              <a:gd name="T20" fmla="*/ 14 w 81"/>
              <a:gd name="T21" fmla="*/ 8 h 42"/>
              <a:gd name="T22" fmla="*/ 3 w 81"/>
              <a:gd name="T23" fmla="*/ 21 h 42"/>
              <a:gd name="T24" fmla="*/ 14 w 81"/>
              <a:gd name="T25" fmla="*/ 34 h 42"/>
              <a:gd name="T26" fmla="*/ 41 w 81"/>
              <a:gd name="T27" fmla="*/ 39 h 42"/>
              <a:gd name="T28" fmla="*/ 68 w 81"/>
              <a:gd name="T29" fmla="*/ 34 h 42"/>
              <a:gd name="T30" fmla="*/ 78 w 81"/>
              <a:gd name="T31" fmla="*/ 21 h 42"/>
              <a:gd name="T32" fmla="*/ 68 w 81"/>
              <a:gd name="T33" fmla="*/ 8 h 42"/>
              <a:gd name="T34" fmla="*/ 41 w 81"/>
              <a:gd name="T35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42">
                <a:moveTo>
                  <a:pt x="41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5" y="32"/>
                  <a:pt x="0" y="26"/>
                  <a:pt x="0" y="21"/>
                </a:cubicBezTo>
                <a:cubicBezTo>
                  <a:pt x="0" y="15"/>
                  <a:pt x="5" y="10"/>
                  <a:pt x="12" y="6"/>
                </a:cubicBezTo>
                <a:cubicBezTo>
                  <a:pt x="20" y="2"/>
                  <a:pt x="30" y="0"/>
                  <a:pt x="41" y="0"/>
                </a:cubicBezTo>
                <a:cubicBezTo>
                  <a:pt x="51" y="0"/>
                  <a:pt x="61" y="2"/>
                  <a:pt x="69" y="6"/>
                </a:cubicBezTo>
                <a:cubicBezTo>
                  <a:pt x="77" y="10"/>
                  <a:pt x="81" y="15"/>
                  <a:pt x="81" y="21"/>
                </a:cubicBezTo>
                <a:cubicBezTo>
                  <a:pt x="81" y="26"/>
                  <a:pt x="77" y="32"/>
                  <a:pt x="69" y="36"/>
                </a:cubicBezTo>
                <a:cubicBezTo>
                  <a:pt x="61" y="40"/>
                  <a:pt x="51" y="42"/>
                  <a:pt x="41" y="42"/>
                </a:cubicBezTo>
                <a:close/>
                <a:moveTo>
                  <a:pt x="41" y="2"/>
                </a:moveTo>
                <a:cubicBezTo>
                  <a:pt x="30" y="2"/>
                  <a:pt x="21" y="4"/>
                  <a:pt x="14" y="8"/>
                </a:cubicBezTo>
                <a:cubicBezTo>
                  <a:pt x="7" y="11"/>
                  <a:pt x="3" y="16"/>
                  <a:pt x="3" y="21"/>
                </a:cubicBezTo>
                <a:cubicBezTo>
                  <a:pt x="3" y="25"/>
                  <a:pt x="7" y="30"/>
                  <a:pt x="14" y="34"/>
                </a:cubicBezTo>
                <a:cubicBezTo>
                  <a:pt x="21" y="37"/>
                  <a:pt x="30" y="39"/>
                  <a:pt x="41" y="39"/>
                </a:cubicBezTo>
                <a:cubicBezTo>
                  <a:pt x="51" y="39"/>
                  <a:pt x="61" y="37"/>
                  <a:pt x="68" y="34"/>
                </a:cubicBezTo>
                <a:cubicBezTo>
                  <a:pt x="75" y="30"/>
                  <a:pt x="78" y="25"/>
                  <a:pt x="78" y="21"/>
                </a:cubicBezTo>
                <a:cubicBezTo>
                  <a:pt x="78" y="16"/>
                  <a:pt x="75" y="11"/>
                  <a:pt x="68" y="8"/>
                </a:cubicBezTo>
                <a:cubicBezTo>
                  <a:pt x="61" y="4"/>
                  <a:pt x="51" y="2"/>
                  <a:pt x="41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4" name="Oval 46"/>
          <p:cNvSpPr>
            <a:spLocks noChangeArrowheads="1"/>
          </p:cNvSpPr>
          <p:nvPr/>
        </p:nvSpPr>
        <p:spPr bwMode="auto">
          <a:xfrm>
            <a:off x="2811463" y="3751263"/>
            <a:ext cx="41275" cy="4127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5" name="Oval 47"/>
          <p:cNvSpPr>
            <a:spLocks noChangeArrowheads="1"/>
          </p:cNvSpPr>
          <p:nvPr/>
        </p:nvSpPr>
        <p:spPr bwMode="auto">
          <a:xfrm>
            <a:off x="2773363" y="3849688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6" name="Oval 48"/>
          <p:cNvSpPr>
            <a:spLocks noChangeArrowheads="1"/>
          </p:cNvSpPr>
          <p:nvPr/>
        </p:nvSpPr>
        <p:spPr bwMode="auto">
          <a:xfrm>
            <a:off x="2878138" y="3754438"/>
            <a:ext cx="28575" cy="28575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7" name="Oval 49"/>
          <p:cNvSpPr>
            <a:spLocks noChangeArrowheads="1"/>
          </p:cNvSpPr>
          <p:nvPr/>
        </p:nvSpPr>
        <p:spPr bwMode="auto">
          <a:xfrm>
            <a:off x="2789238" y="3697288"/>
            <a:ext cx="28575" cy="25400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8" name="Oval 50"/>
          <p:cNvSpPr>
            <a:spLocks noChangeArrowheads="1"/>
          </p:cNvSpPr>
          <p:nvPr/>
        </p:nvSpPr>
        <p:spPr bwMode="auto">
          <a:xfrm>
            <a:off x="2722563" y="3668713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" name="Freeform 51"/>
          <p:cNvSpPr/>
          <p:nvPr/>
        </p:nvSpPr>
        <p:spPr bwMode="auto">
          <a:xfrm>
            <a:off x="2878138" y="4624388"/>
            <a:ext cx="123825" cy="41275"/>
          </a:xfrm>
          <a:custGeom>
            <a:avLst/>
            <a:gdLst>
              <a:gd name="T0" fmla="*/ 78 w 78"/>
              <a:gd name="T1" fmla="*/ 26 h 26"/>
              <a:gd name="T2" fmla="*/ 78 w 78"/>
              <a:gd name="T3" fmla="*/ 0 h 26"/>
              <a:gd name="T4" fmla="*/ 0 w 78"/>
              <a:gd name="T5" fmla="*/ 0 h 26"/>
              <a:gd name="T6" fmla="*/ 0 w 78"/>
              <a:gd name="T7" fmla="*/ 24 h 26"/>
              <a:gd name="T8" fmla="*/ 78 w 78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26">
                <a:moveTo>
                  <a:pt x="78" y="26"/>
                </a:moveTo>
                <a:lnTo>
                  <a:pt x="78" y="0"/>
                </a:lnTo>
                <a:lnTo>
                  <a:pt x="0" y="0"/>
                </a:lnTo>
                <a:lnTo>
                  <a:pt x="0" y="24"/>
                </a:lnTo>
                <a:lnTo>
                  <a:pt x="78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0" name="Freeform 52"/>
          <p:cNvSpPr/>
          <p:nvPr/>
        </p:nvSpPr>
        <p:spPr bwMode="auto">
          <a:xfrm>
            <a:off x="3011488" y="4468813"/>
            <a:ext cx="361950" cy="366712"/>
          </a:xfrm>
          <a:custGeom>
            <a:avLst/>
            <a:gdLst>
              <a:gd name="T0" fmla="*/ 56 w 114"/>
              <a:gd name="T1" fmla="*/ 114 h 115"/>
              <a:gd name="T2" fmla="*/ 0 w 114"/>
              <a:gd name="T3" fmla="*/ 57 h 115"/>
              <a:gd name="T4" fmla="*/ 58 w 114"/>
              <a:gd name="T5" fmla="*/ 1 h 115"/>
              <a:gd name="T6" fmla="*/ 114 w 114"/>
              <a:gd name="T7" fmla="*/ 58 h 115"/>
              <a:gd name="T8" fmla="*/ 56 w 114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5">
                <a:moveTo>
                  <a:pt x="56" y="114"/>
                </a:moveTo>
                <a:cubicBezTo>
                  <a:pt x="25" y="114"/>
                  <a:pt x="0" y="88"/>
                  <a:pt x="0" y="57"/>
                </a:cubicBezTo>
                <a:cubicBezTo>
                  <a:pt x="0" y="25"/>
                  <a:pt x="26" y="0"/>
                  <a:pt x="58" y="1"/>
                </a:cubicBezTo>
                <a:cubicBezTo>
                  <a:pt x="89" y="1"/>
                  <a:pt x="114" y="27"/>
                  <a:pt x="114" y="58"/>
                </a:cubicBezTo>
                <a:cubicBezTo>
                  <a:pt x="113" y="90"/>
                  <a:pt x="88" y="115"/>
                  <a:pt x="56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1" name="Freeform 53"/>
          <p:cNvSpPr>
            <a:spLocks noEditPoints="1"/>
          </p:cNvSpPr>
          <p:nvPr/>
        </p:nvSpPr>
        <p:spPr bwMode="auto">
          <a:xfrm>
            <a:off x="2973388" y="4433888"/>
            <a:ext cx="438150" cy="436562"/>
          </a:xfrm>
          <a:custGeom>
            <a:avLst/>
            <a:gdLst>
              <a:gd name="T0" fmla="*/ 21 w 138"/>
              <a:gd name="T1" fmla="*/ 19 h 137"/>
              <a:gd name="T2" fmla="*/ 70 w 138"/>
              <a:gd name="T3" fmla="*/ 0 h 137"/>
              <a:gd name="T4" fmla="*/ 138 w 138"/>
              <a:gd name="T5" fmla="*/ 69 h 137"/>
              <a:gd name="T6" fmla="*/ 117 w 138"/>
              <a:gd name="T7" fmla="*/ 118 h 137"/>
              <a:gd name="T8" fmla="*/ 68 w 138"/>
              <a:gd name="T9" fmla="*/ 137 h 137"/>
              <a:gd name="T10" fmla="*/ 0 w 138"/>
              <a:gd name="T11" fmla="*/ 68 h 137"/>
              <a:gd name="T12" fmla="*/ 21 w 138"/>
              <a:gd name="T13" fmla="*/ 19 h 137"/>
              <a:gd name="T14" fmla="*/ 101 w 138"/>
              <a:gd name="T15" fmla="*/ 101 h 137"/>
              <a:gd name="T16" fmla="*/ 114 w 138"/>
              <a:gd name="T17" fmla="*/ 69 h 137"/>
              <a:gd name="T18" fmla="*/ 70 w 138"/>
              <a:gd name="T19" fmla="*/ 23 h 137"/>
              <a:gd name="T20" fmla="*/ 37 w 138"/>
              <a:gd name="T21" fmla="*/ 36 h 137"/>
              <a:gd name="T22" fmla="*/ 24 w 138"/>
              <a:gd name="T23" fmla="*/ 68 h 137"/>
              <a:gd name="T24" fmla="*/ 68 w 138"/>
              <a:gd name="T25" fmla="*/ 114 h 137"/>
              <a:gd name="T26" fmla="*/ 101 w 138"/>
              <a:gd name="T27" fmla="*/ 10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" h="137">
                <a:moveTo>
                  <a:pt x="21" y="19"/>
                </a:moveTo>
                <a:cubicBezTo>
                  <a:pt x="34" y="6"/>
                  <a:pt x="52" y="0"/>
                  <a:pt x="70" y="0"/>
                </a:cubicBezTo>
                <a:cubicBezTo>
                  <a:pt x="108" y="0"/>
                  <a:pt x="138" y="32"/>
                  <a:pt x="138" y="69"/>
                </a:cubicBezTo>
                <a:cubicBezTo>
                  <a:pt x="137" y="88"/>
                  <a:pt x="130" y="105"/>
                  <a:pt x="117" y="118"/>
                </a:cubicBezTo>
                <a:cubicBezTo>
                  <a:pt x="104" y="130"/>
                  <a:pt x="86" y="137"/>
                  <a:pt x="68" y="137"/>
                </a:cubicBezTo>
                <a:cubicBezTo>
                  <a:pt x="30" y="137"/>
                  <a:pt x="0" y="105"/>
                  <a:pt x="0" y="68"/>
                </a:cubicBezTo>
                <a:cubicBezTo>
                  <a:pt x="0" y="49"/>
                  <a:pt x="8" y="32"/>
                  <a:pt x="21" y="19"/>
                </a:cubicBezTo>
                <a:close/>
                <a:moveTo>
                  <a:pt x="101" y="101"/>
                </a:moveTo>
                <a:cubicBezTo>
                  <a:pt x="109" y="92"/>
                  <a:pt x="114" y="81"/>
                  <a:pt x="114" y="69"/>
                </a:cubicBezTo>
                <a:cubicBezTo>
                  <a:pt x="115" y="44"/>
                  <a:pt x="94" y="24"/>
                  <a:pt x="70" y="23"/>
                </a:cubicBezTo>
                <a:cubicBezTo>
                  <a:pt x="57" y="23"/>
                  <a:pt x="46" y="28"/>
                  <a:pt x="37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3" y="93"/>
                  <a:pt x="43" y="113"/>
                  <a:pt x="68" y="114"/>
                </a:cubicBezTo>
                <a:cubicBezTo>
                  <a:pt x="80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2" name="Freeform 54"/>
          <p:cNvSpPr/>
          <p:nvPr/>
        </p:nvSpPr>
        <p:spPr bwMode="auto">
          <a:xfrm>
            <a:off x="2587625" y="4592638"/>
            <a:ext cx="315913" cy="98425"/>
          </a:xfrm>
          <a:custGeom>
            <a:avLst/>
            <a:gdLst>
              <a:gd name="T0" fmla="*/ 15 w 99"/>
              <a:gd name="T1" fmla="*/ 30 h 31"/>
              <a:gd name="T2" fmla="*/ 16 w 99"/>
              <a:gd name="T3" fmla="*/ 1 h 31"/>
              <a:gd name="T4" fmla="*/ 99 w 99"/>
              <a:gd name="T5" fmla="*/ 1 h 31"/>
              <a:gd name="T6" fmla="*/ 99 w 99"/>
              <a:gd name="T7" fmla="*/ 31 h 31"/>
              <a:gd name="T8" fmla="*/ 15 w 9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6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9" y="31"/>
                  <a:pt x="99" y="31"/>
                  <a:pt x="99" y="31"/>
                </a:cubicBezTo>
                <a:cubicBezTo>
                  <a:pt x="99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3" name="Freeform 55"/>
          <p:cNvSpPr/>
          <p:nvPr/>
        </p:nvSpPr>
        <p:spPr bwMode="auto">
          <a:xfrm>
            <a:off x="3475038" y="4035425"/>
            <a:ext cx="428625" cy="430213"/>
          </a:xfrm>
          <a:custGeom>
            <a:avLst/>
            <a:gdLst>
              <a:gd name="T0" fmla="*/ 192 w 270"/>
              <a:gd name="T1" fmla="*/ 0 h 271"/>
              <a:gd name="T2" fmla="*/ 0 w 270"/>
              <a:gd name="T3" fmla="*/ 0 h 271"/>
              <a:gd name="T4" fmla="*/ 0 w 270"/>
              <a:gd name="T5" fmla="*/ 271 h 271"/>
              <a:gd name="T6" fmla="*/ 270 w 270"/>
              <a:gd name="T7" fmla="*/ 271 h 271"/>
              <a:gd name="T8" fmla="*/ 270 w 270"/>
              <a:gd name="T9" fmla="*/ 78 h 271"/>
              <a:gd name="T10" fmla="*/ 192 w 270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271">
                <a:moveTo>
                  <a:pt x="192" y="0"/>
                </a:moveTo>
                <a:lnTo>
                  <a:pt x="0" y="0"/>
                </a:lnTo>
                <a:lnTo>
                  <a:pt x="0" y="271"/>
                </a:lnTo>
                <a:lnTo>
                  <a:pt x="270" y="271"/>
                </a:lnTo>
                <a:lnTo>
                  <a:pt x="270" y="78"/>
                </a:lnTo>
                <a:lnTo>
                  <a:pt x="192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4" name="Freeform 56"/>
          <p:cNvSpPr/>
          <p:nvPr/>
        </p:nvSpPr>
        <p:spPr bwMode="auto">
          <a:xfrm>
            <a:off x="3779838" y="4035425"/>
            <a:ext cx="123825" cy="123825"/>
          </a:xfrm>
          <a:custGeom>
            <a:avLst/>
            <a:gdLst>
              <a:gd name="T0" fmla="*/ 0 w 78"/>
              <a:gd name="T1" fmla="*/ 78 h 78"/>
              <a:gd name="T2" fmla="*/ 0 w 78"/>
              <a:gd name="T3" fmla="*/ 0 h 78"/>
              <a:gd name="T4" fmla="*/ 78 w 78"/>
              <a:gd name="T5" fmla="*/ 78 h 78"/>
              <a:gd name="T6" fmla="*/ 0 w 78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78">
                <a:moveTo>
                  <a:pt x="0" y="78"/>
                </a:moveTo>
                <a:lnTo>
                  <a:pt x="0" y="0"/>
                </a:lnTo>
                <a:lnTo>
                  <a:pt x="78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5" name="Freeform 57"/>
          <p:cNvSpPr/>
          <p:nvPr/>
        </p:nvSpPr>
        <p:spPr bwMode="auto">
          <a:xfrm>
            <a:off x="1857375" y="3802063"/>
            <a:ext cx="314325" cy="354012"/>
          </a:xfrm>
          <a:custGeom>
            <a:avLst/>
            <a:gdLst>
              <a:gd name="T0" fmla="*/ 0 w 99"/>
              <a:gd name="T1" fmla="*/ 0 h 111"/>
              <a:gd name="T2" fmla="*/ 0 w 99"/>
              <a:gd name="T3" fmla="*/ 102 h 111"/>
              <a:gd name="T4" fmla="*/ 9 w 99"/>
              <a:gd name="T5" fmla="*/ 111 h 111"/>
              <a:gd name="T6" fmla="*/ 90 w 99"/>
              <a:gd name="T7" fmla="*/ 111 h 111"/>
              <a:gd name="T8" fmla="*/ 99 w 99"/>
              <a:gd name="T9" fmla="*/ 102 h 111"/>
              <a:gd name="T10" fmla="*/ 99 w 99"/>
              <a:gd name="T11" fmla="*/ 0 h 111"/>
              <a:gd name="T12" fmla="*/ 0 w 99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4" y="111"/>
                  <a:pt x="9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5" y="111"/>
                  <a:pt x="99" y="107"/>
                  <a:pt x="99" y="102"/>
                </a:cubicBezTo>
                <a:cubicBezTo>
                  <a:pt x="99" y="0"/>
                  <a:pt x="99" y="0"/>
                  <a:pt x="9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" name="Freeform 58"/>
          <p:cNvSpPr/>
          <p:nvPr/>
        </p:nvSpPr>
        <p:spPr bwMode="auto">
          <a:xfrm>
            <a:off x="1885950" y="3960813"/>
            <a:ext cx="257175" cy="166687"/>
          </a:xfrm>
          <a:custGeom>
            <a:avLst/>
            <a:gdLst>
              <a:gd name="T0" fmla="*/ 0 w 81"/>
              <a:gd name="T1" fmla="*/ 0 h 52"/>
              <a:gd name="T2" fmla="*/ 0 w 81"/>
              <a:gd name="T3" fmla="*/ 44 h 52"/>
              <a:gd name="T4" fmla="*/ 8 w 81"/>
              <a:gd name="T5" fmla="*/ 52 h 52"/>
              <a:gd name="T6" fmla="*/ 73 w 81"/>
              <a:gd name="T7" fmla="*/ 52 h 52"/>
              <a:gd name="T8" fmla="*/ 81 w 81"/>
              <a:gd name="T9" fmla="*/ 44 h 52"/>
              <a:gd name="T10" fmla="*/ 81 w 81"/>
              <a:gd name="T11" fmla="*/ 0 h 52"/>
              <a:gd name="T12" fmla="*/ 0 w 81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4" y="52"/>
                  <a:pt x="8" y="52"/>
                </a:cubicBezTo>
                <a:cubicBezTo>
                  <a:pt x="73" y="52"/>
                  <a:pt x="73" y="52"/>
                  <a:pt x="73" y="52"/>
                </a:cubicBezTo>
                <a:cubicBezTo>
                  <a:pt x="77" y="52"/>
                  <a:pt x="81" y="49"/>
                  <a:pt x="81" y="44"/>
                </a:cubicBezTo>
                <a:cubicBezTo>
                  <a:pt x="81" y="0"/>
                  <a:pt x="81" y="0"/>
                  <a:pt x="8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2108200" y="383698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8" name="Rectangle 60"/>
          <p:cNvSpPr>
            <a:spLocks noChangeArrowheads="1"/>
          </p:cNvSpPr>
          <p:nvPr/>
        </p:nvSpPr>
        <p:spPr bwMode="auto">
          <a:xfrm>
            <a:off x="2108200" y="388143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2108200" y="392588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2108200" y="3970338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2108200" y="4016375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2" name="Rectangle 64"/>
          <p:cNvSpPr>
            <a:spLocks noChangeArrowheads="1"/>
          </p:cNvSpPr>
          <p:nvPr/>
        </p:nvSpPr>
        <p:spPr bwMode="auto">
          <a:xfrm>
            <a:off x="2108200" y="4060825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3" name="Rectangle 65"/>
          <p:cNvSpPr>
            <a:spLocks noChangeArrowheads="1"/>
          </p:cNvSpPr>
          <p:nvPr/>
        </p:nvSpPr>
        <p:spPr bwMode="auto">
          <a:xfrm>
            <a:off x="2108200" y="4105275"/>
            <a:ext cx="41275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4" name="Freeform 66"/>
          <p:cNvSpPr/>
          <p:nvPr/>
        </p:nvSpPr>
        <p:spPr bwMode="auto">
          <a:xfrm>
            <a:off x="3506788" y="3568700"/>
            <a:ext cx="377825" cy="338138"/>
          </a:xfrm>
          <a:custGeom>
            <a:avLst/>
            <a:gdLst>
              <a:gd name="T0" fmla="*/ 119 w 119"/>
              <a:gd name="T1" fmla="*/ 34 h 106"/>
              <a:gd name="T2" fmla="*/ 85 w 119"/>
              <a:gd name="T3" fmla="*/ 0 h 106"/>
              <a:gd name="T4" fmla="*/ 59 w 119"/>
              <a:gd name="T5" fmla="*/ 11 h 106"/>
              <a:gd name="T6" fmla="*/ 59 w 119"/>
              <a:gd name="T7" fmla="*/ 12 h 106"/>
              <a:gd name="T8" fmla="*/ 34 w 119"/>
              <a:gd name="T9" fmla="*/ 0 h 106"/>
              <a:gd name="T10" fmla="*/ 0 w 119"/>
              <a:gd name="T11" fmla="*/ 34 h 106"/>
              <a:gd name="T12" fmla="*/ 12 w 119"/>
              <a:gd name="T13" fmla="*/ 60 h 106"/>
              <a:gd name="T14" fmla="*/ 12 w 119"/>
              <a:gd name="T15" fmla="*/ 60 h 106"/>
              <a:gd name="T16" fmla="*/ 60 w 119"/>
              <a:gd name="T17" fmla="*/ 106 h 106"/>
              <a:gd name="T18" fmla="*/ 107 w 119"/>
              <a:gd name="T19" fmla="*/ 60 h 106"/>
              <a:gd name="T20" fmla="*/ 107 w 119"/>
              <a:gd name="T21" fmla="*/ 60 h 106"/>
              <a:gd name="T22" fmla="*/ 119 w 119"/>
              <a:gd name="T23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3" y="0"/>
                  <a:pt x="85" y="0"/>
                </a:cubicBezTo>
                <a:cubicBezTo>
                  <a:pt x="75" y="0"/>
                  <a:pt x="66" y="5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53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4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4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3154363" y="3824288"/>
            <a:ext cx="31750" cy="227012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6" name="Rectangle 68"/>
          <p:cNvSpPr>
            <a:spLocks noChangeArrowheads="1"/>
          </p:cNvSpPr>
          <p:nvPr/>
        </p:nvSpPr>
        <p:spPr bwMode="auto">
          <a:xfrm>
            <a:off x="3154363" y="4051300"/>
            <a:ext cx="31750" cy="34925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7" name="Freeform 69"/>
          <p:cNvSpPr>
            <a:spLocks noEditPoints="1"/>
          </p:cNvSpPr>
          <p:nvPr/>
        </p:nvSpPr>
        <p:spPr bwMode="auto">
          <a:xfrm>
            <a:off x="3071813" y="3476625"/>
            <a:ext cx="196850" cy="366713"/>
          </a:xfrm>
          <a:custGeom>
            <a:avLst/>
            <a:gdLst>
              <a:gd name="T0" fmla="*/ 54 w 124"/>
              <a:gd name="T1" fmla="*/ 231 h 231"/>
              <a:gd name="T2" fmla="*/ 0 w 124"/>
              <a:gd name="T3" fmla="*/ 151 h 231"/>
              <a:gd name="T4" fmla="*/ 0 w 124"/>
              <a:gd name="T5" fmla="*/ 2 h 231"/>
              <a:gd name="T6" fmla="*/ 124 w 124"/>
              <a:gd name="T7" fmla="*/ 0 h 231"/>
              <a:gd name="T8" fmla="*/ 124 w 124"/>
              <a:gd name="T9" fmla="*/ 151 h 231"/>
              <a:gd name="T10" fmla="*/ 70 w 124"/>
              <a:gd name="T11" fmla="*/ 229 h 231"/>
              <a:gd name="T12" fmla="*/ 64 w 124"/>
              <a:gd name="T13" fmla="*/ 225 h 231"/>
              <a:gd name="T14" fmla="*/ 54 w 124"/>
              <a:gd name="T15" fmla="*/ 231 h 231"/>
              <a:gd name="T16" fmla="*/ 18 w 124"/>
              <a:gd name="T17" fmla="*/ 147 h 231"/>
              <a:gd name="T18" fmla="*/ 62 w 124"/>
              <a:gd name="T19" fmla="*/ 211 h 231"/>
              <a:gd name="T20" fmla="*/ 106 w 124"/>
              <a:gd name="T21" fmla="*/ 145 h 231"/>
              <a:gd name="T22" fmla="*/ 106 w 124"/>
              <a:gd name="T23" fmla="*/ 18 h 231"/>
              <a:gd name="T24" fmla="*/ 18 w 124"/>
              <a:gd name="T25" fmla="*/ 20 h 231"/>
              <a:gd name="T26" fmla="*/ 18 w 124"/>
              <a:gd name="T27" fmla="*/ 14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70" y="229"/>
                </a:lnTo>
                <a:lnTo>
                  <a:pt x="64" y="225"/>
                </a:lnTo>
                <a:lnTo>
                  <a:pt x="54" y="231"/>
                </a:lnTo>
                <a:close/>
                <a:moveTo>
                  <a:pt x="18" y="147"/>
                </a:moveTo>
                <a:lnTo>
                  <a:pt x="62" y="211"/>
                </a:lnTo>
                <a:lnTo>
                  <a:pt x="106" y="145"/>
                </a:lnTo>
                <a:lnTo>
                  <a:pt x="106" y="18"/>
                </a:lnTo>
                <a:lnTo>
                  <a:pt x="18" y="20"/>
                </a:lnTo>
                <a:lnTo>
                  <a:pt x="18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8" name="Rectangle 70"/>
          <p:cNvSpPr>
            <a:spLocks noChangeArrowheads="1"/>
          </p:cNvSpPr>
          <p:nvPr/>
        </p:nvSpPr>
        <p:spPr bwMode="auto">
          <a:xfrm>
            <a:off x="3084513" y="3656013"/>
            <a:ext cx="171450" cy="28575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" name="Freeform 71"/>
          <p:cNvSpPr/>
          <p:nvPr/>
        </p:nvSpPr>
        <p:spPr bwMode="auto">
          <a:xfrm>
            <a:off x="3071813" y="3429000"/>
            <a:ext cx="196850" cy="82550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18 h 52"/>
              <a:gd name="T4" fmla="*/ 26 w 124"/>
              <a:gd name="T5" fmla="*/ 18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18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18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18"/>
                </a:lnTo>
                <a:lnTo>
                  <a:pt x="26" y="18"/>
                </a:lnTo>
                <a:lnTo>
                  <a:pt x="26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18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3252788" y="3941763"/>
            <a:ext cx="31750" cy="230187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1" name="Rectangle 73"/>
          <p:cNvSpPr>
            <a:spLocks noChangeArrowheads="1"/>
          </p:cNvSpPr>
          <p:nvPr/>
        </p:nvSpPr>
        <p:spPr bwMode="auto">
          <a:xfrm>
            <a:off x="3252788" y="4171950"/>
            <a:ext cx="31750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2" name="Freeform 74"/>
          <p:cNvSpPr>
            <a:spLocks noEditPoints="1"/>
          </p:cNvSpPr>
          <p:nvPr/>
        </p:nvSpPr>
        <p:spPr bwMode="auto">
          <a:xfrm>
            <a:off x="3170238" y="3597275"/>
            <a:ext cx="196850" cy="363538"/>
          </a:xfrm>
          <a:custGeom>
            <a:avLst/>
            <a:gdLst>
              <a:gd name="T0" fmla="*/ 54 w 124"/>
              <a:gd name="T1" fmla="*/ 229 h 229"/>
              <a:gd name="T2" fmla="*/ 0 w 124"/>
              <a:gd name="T3" fmla="*/ 151 h 229"/>
              <a:gd name="T4" fmla="*/ 0 w 124"/>
              <a:gd name="T5" fmla="*/ 2 h 229"/>
              <a:gd name="T6" fmla="*/ 124 w 124"/>
              <a:gd name="T7" fmla="*/ 0 h 229"/>
              <a:gd name="T8" fmla="*/ 124 w 124"/>
              <a:gd name="T9" fmla="*/ 149 h 229"/>
              <a:gd name="T10" fmla="*/ 70 w 124"/>
              <a:gd name="T11" fmla="*/ 229 h 229"/>
              <a:gd name="T12" fmla="*/ 64 w 124"/>
              <a:gd name="T13" fmla="*/ 223 h 229"/>
              <a:gd name="T14" fmla="*/ 54 w 124"/>
              <a:gd name="T15" fmla="*/ 229 h 229"/>
              <a:gd name="T16" fmla="*/ 18 w 124"/>
              <a:gd name="T17" fmla="*/ 145 h 229"/>
              <a:gd name="T18" fmla="*/ 62 w 124"/>
              <a:gd name="T19" fmla="*/ 209 h 229"/>
              <a:gd name="T20" fmla="*/ 106 w 124"/>
              <a:gd name="T21" fmla="*/ 145 h 229"/>
              <a:gd name="T22" fmla="*/ 106 w 124"/>
              <a:gd name="T23" fmla="*/ 18 h 229"/>
              <a:gd name="T24" fmla="*/ 18 w 124"/>
              <a:gd name="T25" fmla="*/ 18 h 229"/>
              <a:gd name="T26" fmla="*/ 18 w 124"/>
              <a:gd name="T27" fmla="*/ 14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4" y="223"/>
                </a:lnTo>
                <a:lnTo>
                  <a:pt x="54" y="229"/>
                </a:lnTo>
                <a:close/>
                <a:moveTo>
                  <a:pt x="18" y="145"/>
                </a:moveTo>
                <a:lnTo>
                  <a:pt x="62" y="209"/>
                </a:lnTo>
                <a:lnTo>
                  <a:pt x="106" y="145"/>
                </a:lnTo>
                <a:lnTo>
                  <a:pt x="106" y="18"/>
                </a:lnTo>
                <a:lnTo>
                  <a:pt x="18" y="18"/>
                </a:lnTo>
                <a:lnTo>
                  <a:pt x="18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3" name="Rectangle 75"/>
          <p:cNvSpPr>
            <a:spLocks noChangeArrowheads="1"/>
          </p:cNvSpPr>
          <p:nvPr/>
        </p:nvSpPr>
        <p:spPr bwMode="auto">
          <a:xfrm>
            <a:off x="3182938" y="3776663"/>
            <a:ext cx="171450" cy="2857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4" name="Freeform 76"/>
          <p:cNvSpPr/>
          <p:nvPr/>
        </p:nvSpPr>
        <p:spPr bwMode="auto">
          <a:xfrm>
            <a:off x="3170238" y="3546475"/>
            <a:ext cx="196850" cy="82550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20 h 52"/>
              <a:gd name="T4" fmla="*/ 26 w 124"/>
              <a:gd name="T5" fmla="*/ 20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20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20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2365375" y="3856038"/>
            <a:ext cx="139700" cy="32861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2397125" y="3967163"/>
            <a:ext cx="76200" cy="109537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7" name="Rectangle 79"/>
          <p:cNvSpPr>
            <a:spLocks noChangeArrowheads="1"/>
          </p:cNvSpPr>
          <p:nvPr/>
        </p:nvSpPr>
        <p:spPr bwMode="auto">
          <a:xfrm>
            <a:off x="2270125" y="3951288"/>
            <a:ext cx="331788" cy="138112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8" name="Rectangle 80"/>
          <p:cNvSpPr>
            <a:spLocks noChangeArrowheads="1"/>
          </p:cNvSpPr>
          <p:nvPr/>
        </p:nvSpPr>
        <p:spPr bwMode="auto">
          <a:xfrm>
            <a:off x="2381250" y="3983038"/>
            <a:ext cx="107950" cy="7778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9" name="Freeform 81"/>
          <p:cNvSpPr>
            <a:spLocks noEditPoints="1"/>
          </p:cNvSpPr>
          <p:nvPr/>
        </p:nvSpPr>
        <p:spPr bwMode="auto">
          <a:xfrm>
            <a:off x="1901825" y="4273550"/>
            <a:ext cx="409575" cy="293688"/>
          </a:xfrm>
          <a:custGeom>
            <a:avLst/>
            <a:gdLst>
              <a:gd name="T0" fmla="*/ 258 w 258"/>
              <a:gd name="T1" fmla="*/ 185 h 185"/>
              <a:gd name="T2" fmla="*/ 0 w 258"/>
              <a:gd name="T3" fmla="*/ 185 h 185"/>
              <a:gd name="T4" fmla="*/ 0 w 258"/>
              <a:gd name="T5" fmla="*/ 0 h 185"/>
              <a:gd name="T6" fmla="*/ 258 w 258"/>
              <a:gd name="T7" fmla="*/ 0 h 185"/>
              <a:gd name="T8" fmla="*/ 258 w 258"/>
              <a:gd name="T9" fmla="*/ 185 h 185"/>
              <a:gd name="T10" fmla="*/ 36 w 258"/>
              <a:gd name="T11" fmla="*/ 149 h 185"/>
              <a:gd name="T12" fmla="*/ 222 w 258"/>
              <a:gd name="T13" fmla="*/ 149 h 185"/>
              <a:gd name="T14" fmla="*/ 222 w 258"/>
              <a:gd name="T15" fmla="*/ 36 h 185"/>
              <a:gd name="T16" fmla="*/ 36 w 258"/>
              <a:gd name="T17" fmla="*/ 36 h 185"/>
              <a:gd name="T18" fmla="*/ 36 w 258"/>
              <a:gd name="T19" fmla="*/ 14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" h="185">
                <a:moveTo>
                  <a:pt x="258" y="185"/>
                </a:moveTo>
                <a:lnTo>
                  <a:pt x="0" y="185"/>
                </a:lnTo>
                <a:lnTo>
                  <a:pt x="0" y="0"/>
                </a:lnTo>
                <a:lnTo>
                  <a:pt x="258" y="0"/>
                </a:lnTo>
                <a:lnTo>
                  <a:pt x="258" y="185"/>
                </a:lnTo>
                <a:close/>
                <a:moveTo>
                  <a:pt x="36" y="149"/>
                </a:moveTo>
                <a:lnTo>
                  <a:pt x="222" y="149"/>
                </a:lnTo>
                <a:lnTo>
                  <a:pt x="222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" name="Rectangle 82"/>
          <p:cNvSpPr>
            <a:spLocks noChangeArrowheads="1"/>
          </p:cNvSpPr>
          <p:nvPr/>
        </p:nvSpPr>
        <p:spPr bwMode="auto">
          <a:xfrm>
            <a:off x="1739900" y="4414838"/>
            <a:ext cx="733425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1" name="Oval 83"/>
          <p:cNvSpPr>
            <a:spLocks noChangeArrowheads="1"/>
          </p:cNvSpPr>
          <p:nvPr/>
        </p:nvSpPr>
        <p:spPr bwMode="auto">
          <a:xfrm>
            <a:off x="1965325" y="4506913"/>
            <a:ext cx="282575" cy="280987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2" name="Freeform 84"/>
          <p:cNvSpPr/>
          <p:nvPr/>
        </p:nvSpPr>
        <p:spPr bwMode="auto">
          <a:xfrm>
            <a:off x="2022475" y="4564063"/>
            <a:ext cx="168275" cy="173037"/>
          </a:xfrm>
          <a:custGeom>
            <a:avLst/>
            <a:gdLst>
              <a:gd name="T0" fmla="*/ 106 w 106"/>
              <a:gd name="T1" fmla="*/ 38 h 109"/>
              <a:gd name="T2" fmla="*/ 68 w 106"/>
              <a:gd name="T3" fmla="*/ 38 h 109"/>
              <a:gd name="T4" fmla="*/ 68 w 106"/>
              <a:gd name="T5" fmla="*/ 0 h 109"/>
              <a:gd name="T6" fmla="*/ 36 w 106"/>
              <a:gd name="T7" fmla="*/ 0 h 109"/>
              <a:gd name="T8" fmla="*/ 36 w 106"/>
              <a:gd name="T9" fmla="*/ 38 h 109"/>
              <a:gd name="T10" fmla="*/ 0 w 106"/>
              <a:gd name="T11" fmla="*/ 38 h 109"/>
              <a:gd name="T12" fmla="*/ 0 w 106"/>
              <a:gd name="T13" fmla="*/ 70 h 109"/>
              <a:gd name="T14" fmla="*/ 36 w 106"/>
              <a:gd name="T15" fmla="*/ 70 h 109"/>
              <a:gd name="T16" fmla="*/ 36 w 106"/>
              <a:gd name="T17" fmla="*/ 109 h 109"/>
              <a:gd name="T18" fmla="*/ 68 w 106"/>
              <a:gd name="T19" fmla="*/ 109 h 109"/>
              <a:gd name="T20" fmla="*/ 68 w 106"/>
              <a:gd name="T21" fmla="*/ 70 h 109"/>
              <a:gd name="T22" fmla="*/ 106 w 106"/>
              <a:gd name="T23" fmla="*/ 70 h 109"/>
              <a:gd name="T24" fmla="*/ 106 w 106"/>
              <a:gd name="T25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" h="109">
                <a:moveTo>
                  <a:pt x="106" y="38"/>
                </a:moveTo>
                <a:lnTo>
                  <a:pt x="68" y="38"/>
                </a:lnTo>
                <a:lnTo>
                  <a:pt x="68" y="0"/>
                </a:lnTo>
                <a:lnTo>
                  <a:pt x="36" y="0"/>
                </a:lnTo>
                <a:lnTo>
                  <a:pt x="36" y="38"/>
                </a:lnTo>
                <a:lnTo>
                  <a:pt x="0" y="38"/>
                </a:lnTo>
                <a:lnTo>
                  <a:pt x="0" y="70"/>
                </a:lnTo>
                <a:lnTo>
                  <a:pt x="36" y="70"/>
                </a:lnTo>
                <a:lnTo>
                  <a:pt x="36" y="109"/>
                </a:lnTo>
                <a:lnTo>
                  <a:pt x="68" y="109"/>
                </a:lnTo>
                <a:lnTo>
                  <a:pt x="68" y="70"/>
                </a:lnTo>
                <a:lnTo>
                  <a:pt x="106" y="70"/>
                </a:lnTo>
                <a:lnTo>
                  <a:pt x="10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4" name="Group 416"/>
          <p:cNvGrpSpPr/>
          <p:nvPr/>
        </p:nvGrpSpPr>
        <p:grpSpPr bwMode="auto">
          <a:xfrm>
            <a:off x="1062038" y="4044950"/>
            <a:ext cx="579437" cy="831850"/>
            <a:chOff x="669" y="2548"/>
            <a:chExt cx="365" cy="524"/>
          </a:xfrm>
        </p:grpSpPr>
        <p:sp>
          <p:nvSpPr>
            <p:cNvPr id="2133" name="Freeform 85"/>
            <p:cNvSpPr/>
            <p:nvPr/>
          </p:nvSpPr>
          <p:spPr bwMode="auto">
            <a:xfrm>
              <a:off x="800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5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2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86"/>
            <p:cNvSpPr/>
            <p:nvPr/>
          </p:nvSpPr>
          <p:spPr bwMode="auto">
            <a:xfrm>
              <a:off x="904" y="2548"/>
              <a:ext cx="96" cy="102"/>
            </a:xfrm>
            <a:custGeom>
              <a:avLst/>
              <a:gdLst>
                <a:gd name="T0" fmla="*/ 33 w 48"/>
                <a:gd name="T1" fmla="*/ 47 h 51"/>
                <a:gd name="T2" fmla="*/ 27 w 48"/>
                <a:gd name="T3" fmla="*/ 50 h 51"/>
                <a:gd name="T4" fmla="*/ 3 w 48"/>
                <a:gd name="T5" fmla="*/ 39 h 51"/>
                <a:gd name="T6" fmla="*/ 1 w 48"/>
                <a:gd name="T7" fmla="*/ 33 h 51"/>
                <a:gd name="T8" fmla="*/ 15 w 48"/>
                <a:gd name="T9" fmla="*/ 0 h 51"/>
                <a:gd name="T10" fmla="*/ 48 w 48"/>
                <a:gd name="T11" fmla="*/ 14 h 51"/>
                <a:gd name="T12" fmla="*/ 33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87"/>
            <p:cNvSpPr/>
            <p:nvPr/>
          </p:nvSpPr>
          <p:spPr bwMode="auto">
            <a:xfrm>
              <a:off x="806" y="2594"/>
              <a:ext cx="186" cy="241"/>
            </a:xfrm>
            <a:custGeom>
              <a:avLst/>
              <a:gdLst>
                <a:gd name="T0" fmla="*/ 52 w 93"/>
                <a:gd name="T1" fmla="*/ 116 h 120"/>
                <a:gd name="T2" fmla="*/ 45 w 93"/>
                <a:gd name="T3" fmla="*/ 119 h 120"/>
                <a:gd name="T4" fmla="*/ 4 w 93"/>
                <a:gd name="T5" fmla="*/ 101 h 120"/>
                <a:gd name="T6" fmla="*/ 1 w 93"/>
                <a:gd name="T7" fmla="*/ 93 h 120"/>
                <a:gd name="T8" fmla="*/ 41 w 93"/>
                <a:gd name="T9" fmla="*/ 4 h 120"/>
                <a:gd name="T10" fmla="*/ 48 w 93"/>
                <a:gd name="T11" fmla="*/ 1 h 120"/>
                <a:gd name="T12" fmla="*/ 89 w 93"/>
                <a:gd name="T13" fmla="*/ 20 h 120"/>
                <a:gd name="T14" fmla="*/ 92 w 93"/>
                <a:gd name="T15" fmla="*/ 27 h 120"/>
                <a:gd name="T16" fmla="*/ 52 w 93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88"/>
            <p:cNvSpPr/>
            <p:nvPr/>
          </p:nvSpPr>
          <p:spPr bwMode="auto">
            <a:xfrm>
              <a:off x="785" y="2781"/>
              <a:ext cx="125" cy="96"/>
            </a:xfrm>
            <a:custGeom>
              <a:avLst/>
              <a:gdLst>
                <a:gd name="T0" fmla="*/ 53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3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89"/>
            <p:cNvSpPr/>
            <p:nvPr/>
          </p:nvSpPr>
          <p:spPr bwMode="auto">
            <a:xfrm>
              <a:off x="727" y="2718"/>
              <a:ext cx="307" cy="288"/>
            </a:xfrm>
            <a:custGeom>
              <a:avLst/>
              <a:gdLst>
                <a:gd name="T0" fmla="*/ 153 w 153"/>
                <a:gd name="T1" fmla="*/ 64 h 143"/>
                <a:gd name="T2" fmla="*/ 92 w 153"/>
                <a:gd name="T3" fmla="*/ 1 h 143"/>
                <a:gd name="T4" fmla="*/ 87 w 153"/>
                <a:gd name="T5" fmla="*/ 5 h 143"/>
                <a:gd name="T6" fmla="*/ 87 w 153"/>
                <a:gd name="T7" fmla="*/ 16 h 143"/>
                <a:gd name="T8" fmla="*/ 92 w 153"/>
                <a:gd name="T9" fmla="*/ 24 h 143"/>
                <a:gd name="T10" fmla="*/ 130 w 153"/>
                <a:gd name="T11" fmla="*/ 65 h 143"/>
                <a:gd name="T12" fmla="*/ 82 w 153"/>
                <a:gd name="T13" fmla="*/ 119 h 143"/>
                <a:gd name="T14" fmla="*/ 0 w 153"/>
                <a:gd name="T15" fmla="*/ 119 h 143"/>
                <a:gd name="T16" fmla="*/ 0 w 153"/>
                <a:gd name="T17" fmla="*/ 143 h 143"/>
                <a:gd name="T18" fmla="*/ 82 w 153"/>
                <a:gd name="T19" fmla="*/ 143 h 143"/>
                <a:gd name="T20" fmla="*/ 153 w 153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90"/>
            <p:cNvSpPr/>
            <p:nvPr/>
          </p:nvSpPr>
          <p:spPr bwMode="auto">
            <a:xfrm>
              <a:off x="669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4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4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Oval 91"/>
            <p:cNvSpPr>
              <a:spLocks noChangeArrowheads="1"/>
            </p:cNvSpPr>
            <p:nvPr/>
          </p:nvSpPr>
          <p:spPr bwMode="auto">
            <a:xfrm>
              <a:off x="866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Oval 92"/>
            <p:cNvSpPr>
              <a:spLocks noChangeArrowheads="1"/>
            </p:cNvSpPr>
            <p:nvPr/>
          </p:nvSpPr>
          <p:spPr bwMode="auto">
            <a:xfrm>
              <a:off x="882" y="2700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93"/>
            <p:cNvSpPr/>
            <p:nvPr/>
          </p:nvSpPr>
          <p:spPr bwMode="auto">
            <a:xfrm>
              <a:off x="812" y="2957"/>
              <a:ext cx="180" cy="115"/>
            </a:xfrm>
            <a:custGeom>
              <a:avLst/>
              <a:gdLst>
                <a:gd name="T0" fmla="*/ 86 w 90"/>
                <a:gd name="T1" fmla="*/ 57 h 57"/>
                <a:gd name="T2" fmla="*/ 0 w 90"/>
                <a:gd name="T3" fmla="*/ 57 h 57"/>
                <a:gd name="T4" fmla="*/ 0 w 90"/>
                <a:gd name="T5" fmla="*/ 0 h 57"/>
                <a:gd name="T6" fmla="*/ 43 w 90"/>
                <a:gd name="T7" fmla="*/ 0 h 57"/>
                <a:gd name="T8" fmla="*/ 87 w 90"/>
                <a:gd name="T9" fmla="*/ 54 h 57"/>
                <a:gd name="T10" fmla="*/ 86 w 9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Oval 94"/>
            <p:cNvSpPr>
              <a:spLocks noChangeArrowheads="1"/>
            </p:cNvSpPr>
            <p:nvPr/>
          </p:nvSpPr>
          <p:spPr bwMode="auto">
            <a:xfrm>
              <a:off x="900" y="2716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Oval 95"/>
            <p:cNvSpPr>
              <a:spLocks noChangeArrowheads="1"/>
            </p:cNvSpPr>
            <p:nvPr/>
          </p:nvSpPr>
          <p:spPr bwMode="auto">
            <a:xfrm>
              <a:off x="832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4" name="Oval 96"/>
            <p:cNvSpPr>
              <a:spLocks noChangeArrowheads="1"/>
            </p:cNvSpPr>
            <p:nvPr/>
          </p:nvSpPr>
          <p:spPr bwMode="auto">
            <a:xfrm>
              <a:off x="828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5" name="Rectangle 97"/>
          <p:cNvSpPr>
            <a:spLocks noChangeArrowheads="1"/>
          </p:cNvSpPr>
          <p:nvPr/>
        </p:nvSpPr>
        <p:spPr bwMode="auto">
          <a:xfrm>
            <a:off x="547688" y="4092575"/>
            <a:ext cx="177800" cy="79375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6" name="Rectangle 98"/>
          <p:cNvSpPr>
            <a:spLocks noChangeArrowheads="1"/>
          </p:cNvSpPr>
          <p:nvPr/>
        </p:nvSpPr>
        <p:spPr bwMode="auto">
          <a:xfrm>
            <a:off x="547688" y="4187825"/>
            <a:ext cx="177800" cy="730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7" name="Rectangle 99"/>
          <p:cNvSpPr>
            <a:spLocks noChangeArrowheads="1"/>
          </p:cNvSpPr>
          <p:nvPr/>
        </p:nvSpPr>
        <p:spPr bwMode="auto">
          <a:xfrm>
            <a:off x="611188" y="4545013"/>
            <a:ext cx="53975" cy="258762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8" name="Rectangle 100"/>
          <p:cNvSpPr>
            <a:spLocks noChangeArrowheads="1"/>
          </p:cNvSpPr>
          <p:nvPr/>
        </p:nvSpPr>
        <p:spPr bwMode="auto">
          <a:xfrm>
            <a:off x="481013" y="4251325"/>
            <a:ext cx="66675" cy="6318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9" name="Rectangle 101"/>
          <p:cNvSpPr>
            <a:spLocks noChangeArrowheads="1"/>
          </p:cNvSpPr>
          <p:nvPr/>
        </p:nvSpPr>
        <p:spPr bwMode="auto">
          <a:xfrm>
            <a:off x="481013" y="4324350"/>
            <a:ext cx="66675" cy="396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" name="Rectangle 102"/>
          <p:cNvSpPr>
            <a:spLocks noChangeArrowheads="1"/>
          </p:cNvSpPr>
          <p:nvPr/>
        </p:nvSpPr>
        <p:spPr bwMode="auto">
          <a:xfrm>
            <a:off x="481013" y="4392613"/>
            <a:ext cx="66675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" name="Freeform 103"/>
          <p:cNvSpPr/>
          <p:nvPr/>
        </p:nvSpPr>
        <p:spPr bwMode="auto">
          <a:xfrm>
            <a:off x="820738" y="4241800"/>
            <a:ext cx="358775" cy="385763"/>
          </a:xfrm>
          <a:custGeom>
            <a:avLst/>
            <a:gdLst>
              <a:gd name="T0" fmla="*/ 102 w 113"/>
              <a:gd name="T1" fmla="*/ 101 h 121"/>
              <a:gd name="T2" fmla="*/ 69 w 113"/>
              <a:gd name="T3" fmla="*/ 45 h 121"/>
              <a:gd name="T4" fmla="*/ 69 w 113"/>
              <a:gd name="T5" fmla="*/ 0 h 121"/>
              <a:gd name="T6" fmla="*/ 44 w 113"/>
              <a:gd name="T7" fmla="*/ 0 h 121"/>
              <a:gd name="T8" fmla="*/ 44 w 113"/>
              <a:gd name="T9" fmla="*/ 45 h 121"/>
              <a:gd name="T10" fmla="*/ 10 w 113"/>
              <a:gd name="T11" fmla="*/ 101 h 121"/>
              <a:gd name="T12" fmla="*/ 19 w 113"/>
              <a:gd name="T13" fmla="*/ 121 h 121"/>
              <a:gd name="T14" fmla="*/ 94 w 113"/>
              <a:gd name="T15" fmla="*/ 121 h 121"/>
              <a:gd name="T16" fmla="*/ 102 w 113"/>
              <a:gd name="T17" fmla="*/ 10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21">
                <a:moveTo>
                  <a:pt x="102" y="101"/>
                </a:moveTo>
                <a:cubicBezTo>
                  <a:pt x="92" y="82"/>
                  <a:pt x="69" y="53"/>
                  <a:pt x="69" y="45"/>
                </a:cubicBezTo>
                <a:cubicBezTo>
                  <a:pt x="69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5" y="110"/>
                  <a:pt x="0" y="121"/>
                  <a:pt x="19" y="121"/>
                </a:cubicBezTo>
                <a:cubicBezTo>
                  <a:pt x="26" y="121"/>
                  <a:pt x="86" y="121"/>
                  <a:pt x="94" y="121"/>
                </a:cubicBezTo>
                <a:cubicBezTo>
                  <a:pt x="113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" name="Freeform 104"/>
          <p:cNvSpPr/>
          <p:nvPr/>
        </p:nvSpPr>
        <p:spPr bwMode="auto">
          <a:xfrm>
            <a:off x="862013" y="4465638"/>
            <a:ext cx="276225" cy="139700"/>
          </a:xfrm>
          <a:custGeom>
            <a:avLst/>
            <a:gdLst>
              <a:gd name="T0" fmla="*/ 62 w 87"/>
              <a:gd name="T1" fmla="*/ 3 h 44"/>
              <a:gd name="T2" fmla="*/ 42 w 87"/>
              <a:gd name="T3" fmla="*/ 2 h 44"/>
              <a:gd name="T4" fmla="*/ 26 w 87"/>
              <a:gd name="T5" fmla="*/ 0 h 44"/>
              <a:gd name="T6" fmla="*/ 8 w 87"/>
              <a:gd name="T7" fmla="*/ 28 h 44"/>
              <a:gd name="T8" fmla="*/ 15 w 87"/>
              <a:gd name="T9" fmla="*/ 44 h 44"/>
              <a:gd name="T10" fmla="*/ 72 w 87"/>
              <a:gd name="T11" fmla="*/ 44 h 44"/>
              <a:gd name="T12" fmla="*/ 79 w 87"/>
              <a:gd name="T13" fmla="*/ 28 h 44"/>
              <a:gd name="T14" fmla="*/ 62 w 87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44">
                <a:moveTo>
                  <a:pt x="62" y="3"/>
                </a:moveTo>
                <a:cubicBezTo>
                  <a:pt x="55" y="3"/>
                  <a:pt x="49" y="2"/>
                  <a:pt x="42" y="2"/>
                </a:cubicBezTo>
                <a:cubicBezTo>
                  <a:pt x="37" y="1"/>
                  <a:pt x="32" y="0"/>
                  <a:pt x="26" y="0"/>
                </a:cubicBezTo>
                <a:cubicBezTo>
                  <a:pt x="21" y="9"/>
                  <a:pt x="13" y="20"/>
                  <a:pt x="8" y="28"/>
                </a:cubicBezTo>
                <a:cubicBezTo>
                  <a:pt x="4" y="36"/>
                  <a:pt x="0" y="44"/>
                  <a:pt x="15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7" y="44"/>
                  <a:pt x="83" y="36"/>
                  <a:pt x="79" y="28"/>
                </a:cubicBezTo>
                <a:cubicBezTo>
                  <a:pt x="74" y="21"/>
                  <a:pt x="67" y="11"/>
                  <a:pt x="62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" name="Oval 105"/>
          <p:cNvSpPr>
            <a:spLocks noChangeArrowheads="1"/>
          </p:cNvSpPr>
          <p:nvPr/>
        </p:nvSpPr>
        <p:spPr bwMode="auto">
          <a:xfrm>
            <a:off x="966788" y="4506913"/>
            <a:ext cx="28575" cy="285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" name="Oval 106"/>
          <p:cNvSpPr>
            <a:spLocks noChangeArrowheads="1"/>
          </p:cNvSpPr>
          <p:nvPr/>
        </p:nvSpPr>
        <p:spPr bwMode="auto">
          <a:xfrm>
            <a:off x="985838" y="4564063"/>
            <a:ext cx="28575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" name="Oval 107"/>
          <p:cNvSpPr>
            <a:spLocks noChangeArrowheads="1"/>
          </p:cNvSpPr>
          <p:nvPr/>
        </p:nvSpPr>
        <p:spPr bwMode="auto">
          <a:xfrm>
            <a:off x="1008063" y="4529138"/>
            <a:ext cx="15875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" name="Oval 108"/>
          <p:cNvSpPr>
            <a:spLocks noChangeArrowheads="1"/>
          </p:cNvSpPr>
          <p:nvPr/>
        </p:nvSpPr>
        <p:spPr bwMode="auto">
          <a:xfrm>
            <a:off x="995363" y="4487863"/>
            <a:ext cx="15875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" name="Rectangle 109"/>
          <p:cNvSpPr>
            <a:spLocks noChangeArrowheads="1"/>
          </p:cNvSpPr>
          <p:nvPr/>
        </p:nvSpPr>
        <p:spPr bwMode="auto">
          <a:xfrm>
            <a:off x="954088" y="4238625"/>
            <a:ext cx="92075" cy="2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" name="Freeform 110"/>
          <p:cNvSpPr/>
          <p:nvPr/>
        </p:nvSpPr>
        <p:spPr bwMode="auto">
          <a:xfrm>
            <a:off x="3586163" y="2790825"/>
            <a:ext cx="468312" cy="584200"/>
          </a:xfrm>
          <a:custGeom>
            <a:avLst/>
            <a:gdLst>
              <a:gd name="T0" fmla="*/ 94 w 147"/>
              <a:gd name="T1" fmla="*/ 63 h 183"/>
              <a:gd name="T2" fmla="*/ 95 w 147"/>
              <a:gd name="T3" fmla="*/ 0 h 183"/>
              <a:gd name="T4" fmla="*/ 82 w 147"/>
              <a:gd name="T5" fmla="*/ 0 h 183"/>
              <a:gd name="T6" fmla="*/ 82 w 147"/>
              <a:gd name="T7" fmla="*/ 0 h 183"/>
              <a:gd name="T8" fmla="*/ 53 w 147"/>
              <a:gd name="T9" fmla="*/ 0 h 183"/>
              <a:gd name="T10" fmla="*/ 52 w 147"/>
              <a:gd name="T11" fmla="*/ 63 h 183"/>
              <a:gd name="T12" fmla="*/ 0 w 147"/>
              <a:gd name="T13" fmla="*/ 133 h 183"/>
              <a:gd name="T14" fmla="*/ 20 w 147"/>
              <a:gd name="T15" fmla="*/ 183 h 183"/>
              <a:gd name="T16" fmla="*/ 73 w 147"/>
              <a:gd name="T17" fmla="*/ 183 h 183"/>
              <a:gd name="T18" fmla="*/ 127 w 147"/>
              <a:gd name="T19" fmla="*/ 183 h 183"/>
              <a:gd name="T20" fmla="*/ 147 w 147"/>
              <a:gd name="T21" fmla="*/ 133 h 183"/>
              <a:gd name="T22" fmla="*/ 94 w 147"/>
              <a:gd name="T23" fmla="*/ 6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20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7" y="183"/>
                  <a:pt x="127" y="183"/>
                  <a:pt x="127" y="183"/>
                </a:cubicBezTo>
                <a:cubicBezTo>
                  <a:pt x="139" y="170"/>
                  <a:pt x="147" y="152"/>
                  <a:pt x="147" y="133"/>
                </a:cubicBezTo>
                <a:cubicBezTo>
                  <a:pt x="147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" name="Freeform 111"/>
          <p:cNvSpPr/>
          <p:nvPr/>
        </p:nvSpPr>
        <p:spPr bwMode="auto">
          <a:xfrm>
            <a:off x="3633788" y="3141663"/>
            <a:ext cx="373062" cy="188912"/>
          </a:xfrm>
          <a:custGeom>
            <a:avLst/>
            <a:gdLst>
              <a:gd name="T0" fmla="*/ 7 w 117"/>
              <a:gd name="T1" fmla="*/ 8 h 59"/>
              <a:gd name="T2" fmla="*/ 3 w 117"/>
              <a:gd name="T3" fmla="*/ 8 h 59"/>
              <a:gd name="T4" fmla="*/ 0 w 117"/>
              <a:gd name="T5" fmla="*/ 25 h 59"/>
              <a:gd name="T6" fmla="*/ 11 w 117"/>
              <a:gd name="T7" fmla="*/ 59 h 59"/>
              <a:gd name="T8" fmla="*/ 58 w 117"/>
              <a:gd name="T9" fmla="*/ 59 h 59"/>
              <a:gd name="T10" fmla="*/ 106 w 117"/>
              <a:gd name="T11" fmla="*/ 59 h 59"/>
              <a:gd name="T12" fmla="*/ 117 w 117"/>
              <a:gd name="T13" fmla="*/ 25 h 59"/>
              <a:gd name="T14" fmla="*/ 111 w 117"/>
              <a:gd name="T15" fmla="*/ 0 h 59"/>
              <a:gd name="T16" fmla="*/ 66 w 117"/>
              <a:gd name="T17" fmla="*/ 4 h 59"/>
              <a:gd name="T18" fmla="*/ 7 w 11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5" y="8"/>
                  <a:pt x="4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1" y="0"/>
                </a:cubicBezTo>
                <a:cubicBezTo>
                  <a:pt x="96" y="0"/>
                  <a:pt x="81" y="2"/>
                  <a:pt x="66" y="4"/>
                </a:cubicBezTo>
                <a:cubicBezTo>
                  <a:pt x="46" y="7"/>
                  <a:pt x="26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" name="Oval 112"/>
          <p:cNvSpPr>
            <a:spLocks noChangeArrowheads="1"/>
          </p:cNvSpPr>
          <p:nvPr/>
        </p:nvSpPr>
        <p:spPr bwMode="auto">
          <a:xfrm>
            <a:off x="3805238" y="3201988"/>
            <a:ext cx="22225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" name="Oval 113"/>
          <p:cNvSpPr>
            <a:spLocks noChangeArrowheads="1"/>
          </p:cNvSpPr>
          <p:nvPr/>
        </p:nvSpPr>
        <p:spPr bwMode="auto">
          <a:xfrm>
            <a:off x="3833813" y="3255963"/>
            <a:ext cx="38100" cy="42862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" name="Oval 114"/>
          <p:cNvSpPr>
            <a:spLocks noChangeArrowheads="1"/>
          </p:cNvSpPr>
          <p:nvPr/>
        </p:nvSpPr>
        <p:spPr bwMode="auto">
          <a:xfrm>
            <a:off x="3862388" y="3208338"/>
            <a:ext cx="25400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" name="Oval 115"/>
          <p:cNvSpPr>
            <a:spLocks noChangeArrowheads="1"/>
          </p:cNvSpPr>
          <p:nvPr/>
        </p:nvSpPr>
        <p:spPr bwMode="auto">
          <a:xfrm>
            <a:off x="3751263" y="3246438"/>
            <a:ext cx="22225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" name="Oval 116"/>
          <p:cNvSpPr>
            <a:spLocks noChangeArrowheads="1"/>
          </p:cNvSpPr>
          <p:nvPr/>
        </p:nvSpPr>
        <p:spPr bwMode="auto">
          <a:xfrm>
            <a:off x="3694113" y="3189288"/>
            <a:ext cx="25400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3738563" y="2787650"/>
            <a:ext cx="161925" cy="28575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" name="Freeform 118"/>
          <p:cNvSpPr/>
          <p:nvPr/>
        </p:nvSpPr>
        <p:spPr bwMode="auto">
          <a:xfrm>
            <a:off x="519113" y="3543300"/>
            <a:ext cx="412750" cy="436563"/>
          </a:xfrm>
          <a:custGeom>
            <a:avLst/>
            <a:gdLst>
              <a:gd name="T0" fmla="*/ 87 w 130"/>
              <a:gd name="T1" fmla="*/ 1 h 137"/>
              <a:gd name="T2" fmla="*/ 67 w 130"/>
              <a:gd name="T3" fmla="*/ 4 h 137"/>
              <a:gd name="T4" fmla="*/ 65 w 130"/>
              <a:gd name="T5" fmla="*/ 5 h 137"/>
              <a:gd name="T6" fmla="*/ 62 w 130"/>
              <a:gd name="T7" fmla="*/ 4 h 137"/>
              <a:gd name="T8" fmla="*/ 43 w 130"/>
              <a:gd name="T9" fmla="*/ 1 h 137"/>
              <a:gd name="T10" fmla="*/ 27 w 130"/>
              <a:gd name="T11" fmla="*/ 55 h 137"/>
              <a:gd name="T12" fmla="*/ 33 w 130"/>
              <a:gd name="T13" fmla="*/ 76 h 137"/>
              <a:gd name="T14" fmla="*/ 57 w 130"/>
              <a:gd name="T15" fmla="*/ 137 h 137"/>
              <a:gd name="T16" fmla="*/ 65 w 130"/>
              <a:gd name="T17" fmla="*/ 90 h 137"/>
              <a:gd name="T18" fmla="*/ 73 w 130"/>
              <a:gd name="T19" fmla="*/ 137 h 137"/>
              <a:gd name="T20" fmla="*/ 97 w 130"/>
              <a:gd name="T21" fmla="*/ 76 h 137"/>
              <a:gd name="T22" fmla="*/ 103 w 130"/>
              <a:gd name="T23" fmla="*/ 55 h 137"/>
              <a:gd name="T24" fmla="*/ 87 w 130"/>
              <a:gd name="T25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" h="137">
                <a:moveTo>
                  <a:pt x="87" y="1"/>
                </a:moveTo>
                <a:cubicBezTo>
                  <a:pt x="87" y="1"/>
                  <a:pt x="74" y="0"/>
                  <a:pt x="67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4"/>
                  <a:pt x="62" y="4"/>
                  <a:pt x="62" y="4"/>
                </a:cubicBezTo>
                <a:cubicBezTo>
                  <a:pt x="56" y="0"/>
                  <a:pt x="43" y="1"/>
                  <a:pt x="43" y="1"/>
                </a:cubicBezTo>
                <a:cubicBezTo>
                  <a:pt x="0" y="3"/>
                  <a:pt x="27" y="55"/>
                  <a:pt x="27" y="55"/>
                </a:cubicBezTo>
                <a:cubicBezTo>
                  <a:pt x="33" y="63"/>
                  <a:pt x="33" y="76"/>
                  <a:pt x="33" y="76"/>
                </a:cubicBezTo>
                <a:cubicBezTo>
                  <a:pt x="25" y="125"/>
                  <a:pt x="57" y="137"/>
                  <a:pt x="57" y="137"/>
                </a:cubicBezTo>
                <a:cubicBezTo>
                  <a:pt x="51" y="103"/>
                  <a:pt x="60" y="93"/>
                  <a:pt x="65" y="90"/>
                </a:cubicBezTo>
                <a:cubicBezTo>
                  <a:pt x="70" y="93"/>
                  <a:pt x="79" y="103"/>
                  <a:pt x="73" y="137"/>
                </a:cubicBezTo>
                <a:cubicBezTo>
                  <a:pt x="73" y="137"/>
                  <a:pt x="105" y="125"/>
                  <a:pt x="97" y="76"/>
                </a:cubicBezTo>
                <a:cubicBezTo>
                  <a:pt x="97" y="76"/>
                  <a:pt x="96" y="63"/>
                  <a:pt x="103" y="55"/>
                </a:cubicBezTo>
                <a:cubicBezTo>
                  <a:pt x="103" y="55"/>
                  <a:pt x="130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1603375" y="3632200"/>
            <a:ext cx="60325" cy="29051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" name="Rectangle 120"/>
          <p:cNvSpPr>
            <a:spLocks noChangeArrowheads="1"/>
          </p:cNvSpPr>
          <p:nvPr/>
        </p:nvSpPr>
        <p:spPr bwMode="auto">
          <a:xfrm>
            <a:off x="1524000" y="3783013"/>
            <a:ext cx="219075" cy="603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" name="Oval 121"/>
          <p:cNvSpPr>
            <a:spLocks noChangeArrowheads="1"/>
          </p:cNvSpPr>
          <p:nvPr/>
        </p:nvSpPr>
        <p:spPr bwMode="auto">
          <a:xfrm>
            <a:off x="1498600" y="3394075"/>
            <a:ext cx="273050" cy="2746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" name="Freeform 122"/>
          <p:cNvSpPr>
            <a:spLocks noEditPoints="1"/>
          </p:cNvSpPr>
          <p:nvPr/>
        </p:nvSpPr>
        <p:spPr bwMode="auto">
          <a:xfrm>
            <a:off x="1470025" y="3365500"/>
            <a:ext cx="330200" cy="331788"/>
          </a:xfrm>
          <a:custGeom>
            <a:avLst/>
            <a:gdLst>
              <a:gd name="T0" fmla="*/ 52 w 104"/>
              <a:gd name="T1" fmla="*/ 104 h 104"/>
              <a:gd name="T2" fmla="*/ 0 w 104"/>
              <a:gd name="T3" fmla="*/ 52 h 104"/>
              <a:gd name="T4" fmla="*/ 52 w 104"/>
              <a:gd name="T5" fmla="*/ 0 h 104"/>
              <a:gd name="T6" fmla="*/ 104 w 104"/>
              <a:gd name="T7" fmla="*/ 52 h 104"/>
              <a:gd name="T8" fmla="*/ 52 w 104"/>
              <a:gd name="T9" fmla="*/ 104 h 104"/>
              <a:gd name="T10" fmla="*/ 52 w 104"/>
              <a:gd name="T11" fmla="*/ 18 h 104"/>
              <a:gd name="T12" fmla="*/ 18 w 104"/>
              <a:gd name="T13" fmla="*/ 52 h 104"/>
              <a:gd name="T14" fmla="*/ 52 w 104"/>
              <a:gd name="T15" fmla="*/ 86 h 104"/>
              <a:gd name="T16" fmla="*/ 86 w 104"/>
              <a:gd name="T17" fmla="*/ 52 h 104"/>
              <a:gd name="T18" fmla="*/ 52 w 104"/>
              <a:gd name="T19" fmla="*/ 1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3" y="104"/>
                  <a:pt x="0" y="81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80" y="0"/>
                  <a:pt x="104" y="23"/>
                  <a:pt x="104" y="52"/>
                </a:cubicBezTo>
                <a:cubicBezTo>
                  <a:pt x="104" y="81"/>
                  <a:pt x="80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6" y="71"/>
                  <a:pt x="86" y="52"/>
                </a:cubicBezTo>
                <a:cubicBezTo>
                  <a:pt x="86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" name="Freeform 123"/>
          <p:cNvSpPr/>
          <p:nvPr/>
        </p:nvSpPr>
        <p:spPr bwMode="auto">
          <a:xfrm>
            <a:off x="4241800" y="2771775"/>
            <a:ext cx="177800" cy="179388"/>
          </a:xfrm>
          <a:custGeom>
            <a:avLst/>
            <a:gdLst>
              <a:gd name="T0" fmla="*/ 92 w 112"/>
              <a:gd name="T1" fmla="*/ 0 h 113"/>
              <a:gd name="T2" fmla="*/ 112 w 112"/>
              <a:gd name="T3" fmla="*/ 20 h 113"/>
              <a:gd name="T4" fmla="*/ 20 w 112"/>
              <a:gd name="T5" fmla="*/ 113 h 113"/>
              <a:gd name="T6" fmla="*/ 0 w 112"/>
              <a:gd name="T7" fmla="*/ 93 h 113"/>
              <a:gd name="T8" fmla="*/ 92 w 112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4251325" y="2743200"/>
            <a:ext cx="196850" cy="444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4403725" y="2752725"/>
            <a:ext cx="44450" cy="18256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4" name="Freeform 126"/>
          <p:cNvSpPr/>
          <p:nvPr/>
        </p:nvSpPr>
        <p:spPr bwMode="auto">
          <a:xfrm>
            <a:off x="4095750" y="2876550"/>
            <a:ext cx="215900" cy="217488"/>
          </a:xfrm>
          <a:custGeom>
            <a:avLst/>
            <a:gdLst>
              <a:gd name="T0" fmla="*/ 12 w 68"/>
              <a:gd name="T1" fmla="*/ 12 h 68"/>
              <a:gd name="T2" fmla="*/ 56 w 68"/>
              <a:gd name="T3" fmla="*/ 12 h 68"/>
              <a:gd name="T4" fmla="*/ 56 w 68"/>
              <a:gd name="T5" fmla="*/ 56 h 68"/>
              <a:gd name="T6" fmla="*/ 12 w 68"/>
              <a:gd name="T7" fmla="*/ 56 h 68"/>
              <a:gd name="T8" fmla="*/ 12 w 68"/>
              <a:gd name="T9" fmla="*/ 1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5" name="Freeform 127"/>
          <p:cNvSpPr>
            <a:spLocks noEditPoints="1"/>
          </p:cNvSpPr>
          <p:nvPr/>
        </p:nvSpPr>
        <p:spPr bwMode="auto">
          <a:xfrm>
            <a:off x="4073525" y="2854325"/>
            <a:ext cx="260350" cy="261938"/>
          </a:xfrm>
          <a:custGeom>
            <a:avLst/>
            <a:gdLst>
              <a:gd name="T0" fmla="*/ 68 w 82"/>
              <a:gd name="T1" fmla="*/ 15 h 82"/>
              <a:gd name="T2" fmla="*/ 68 w 82"/>
              <a:gd name="T3" fmla="*/ 68 h 82"/>
              <a:gd name="T4" fmla="*/ 15 w 82"/>
              <a:gd name="T5" fmla="*/ 68 h 82"/>
              <a:gd name="T6" fmla="*/ 15 w 82"/>
              <a:gd name="T7" fmla="*/ 15 h 82"/>
              <a:gd name="T8" fmla="*/ 68 w 82"/>
              <a:gd name="T9" fmla="*/ 15 h 82"/>
              <a:gd name="T10" fmla="*/ 24 w 82"/>
              <a:gd name="T11" fmla="*/ 59 h 82"/>
              <a:gd name="T12" fmla="*/ 59 w 82"/>
              <a:gd name="T13" fmla="*/ 59 h 82"/>
              <a:gd name="T14" fmla="*/ 59 w 82"/>
              <a:gd name="T15" fmla="*/ 24 h 82"/>
              <a:gd name="T16" fmla="*/ 24 w 82"/>
              <a:gd name="T17" fmla="*/ 24 h 82"/>
              <a:gd name="T18" fmla="*/ 24 w 82"/>
              <a:gd name="T19" fmla="*/ 5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68" y="15"/>
                </a:moveTo>
                <a:cubicBezTo>
                  <a:pt x="82" y="29"/>
                  <a:pt x="82" y="53"/>
                  <a:pt x="68" y="68"/>
                </a:cubicBezTo>
                <a:cubicBezTo>
                  <a:pt x="53" y="82"/>
                  <a:pt x="29" y="82"/>
                  <a:pt x="15" y="68"/>
                </a:cubicBezTo>
                <a:cubicBezTo>
                  <a:pt x="0" y="53"/>
                  <a:pt x="0" y="29"/>
                  <a:pt x="15" y="15"/>
                </a:cubicBezTo>
                <a:cubicBezTo>
                  <a:pt x="29" y="0"/>
                  <a:pt x="53" y="0"/>
                  <a:pt x="68" y="15"/>
                </a:cubicBezTo>
                <a:close/>
                <a:moveTo>
                  <a:pt x="24" y="59"/>
                </a:moveTo>
                <a:cubicBezTo>
                  <a:pt x="33" y="68"/>
                  <a:pt x="49" y="68"/>
                  <a:pt x="59" y="59"/>
                </a:cubicBezTo>
                <a:cubicBezTo>
                  <a:pt x="68" y="49"/>
                  <a:pt x="68" y="33"/>
                  <a:pt x="59" y="24"/>
                </a:cubicBezTo>
                <a:cubicBezTo>
                  <a:pt x="49" y="14"/>
                  <a:pt x="33" y="14"/>
                  <a:pt x="24" y="24"/>
                </a:cubicBezTo>
                <a:cubicBezTo>
                  <a:pt x="14" y="33"/>
                  <a:pt x="14" y="49"/>
                  <a:pt x="24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6" name="Freeform 128"/>
          <p:cNvSpPr/>
          <p:nvPr/>
        </p:nvSpPr>
        <p:spPr bwMode="auto">
          <a:xfrm>
            <a:off x="2105025" y="3302000"/>
            <a:ext cx="639763" cy="446088"/>
          </a:xfrm>
          <a:custGeom>
            <a:avLst/>
            <a:gdLst>
              <a:gd name="T0" fmla="*/ 89 w 201"/>
              <a:gd name="T1" fmla="*/ 140 h 140"/>
              <a:gd name="T2" fmla="*/ 89 w 201"/>
              <a:gd name="T3" fmla="*/ 140 h 140"/>
              <a:gd name="T4" fmla="*/ 84 w 201"/>
              <a:gd name="T5" fmla="*/ 136 h 140"/>
              <a:gd name="T6" fmla="*/ 76 w 201"/>
              <a:gd name="T7" fmla="*/ 48 h 140"/>
              <a:gd name="T8" fmla="*/ 67 w 201"/>
              <a:gd name="T9" fmla="*/ 116 h 140"/>
              <a:gd name="T10" fmla="*/ 63 w 201"/>
              <a:gd name="T11" fmla="*/ 121 h 140"/>
              <a:gd name="T12" fmla="*/ 58 w 201"/>
              <a:gd name="T13" fmla="*/ 117 h 140"/>
              <a:gd name="T14" fmla="*/ 47 w 201"/>
              <a:gd name="T15" fmla="*/ 54 h 140"/>
              <a:gd name="T16" fmla="*/ 44 w 201"/>
              <a:gd name="T17" fmla="*/ 72 h 140"/>
              <a:gd name="T18" fmla="*/ 39 w 201"/>
              <a:gd name="T19" fmla="*/ 76 h 140"/>
              <a:gd name="T20" fmla="*/ 5 w 201"/>
              <a:gd name="T21" fmla="*/ 76 h 140"/>
              <a:gd name="T22" fmla="*/ 0 w 201"/>
              <a:gd name="T23" fmla="*/ 71 h 140"/>
              <a:gd name="T24" fmla="*/ 5 w 201"/>
              <a:gd name="T25" fmla="*/ 66 h 140"/>
              <a:gd name="T26" fmla="*/ 35 w 201"/>
              <a:gd name="T27" fmla="*/ 66 h 140"/>
              <a:gd name="T28" fmla="*/ 42 w 201"/>
              <a:gd name="T29" fmla="*/ 24 h 140"/>
              <a:gd name="T30" fmla="*/ 47 w 201"/>
              <a:gd name="T31" fmla="*/ 20 h 140"/>
              <a:gd name="T32" fmla="*/ 47 w 201"/>
              <a:gd name="T33" fmla="*/ 20 h 140"/>
              <a:gd name="T34" fmla="*/ 52 w 201"/>
              <a:gd name="T35" fmla="*/ 24 h 140"/>
              <a:gd name="T36" fmla="*/ 62 w 201"/>
              <a:gd name="T37" fmla="*/ 83 h 140"/>
              <a:gd name="T38" fmla="*/ 72 w 201"/>
              <a:gd name="T39" fmla="*/ 4 h 140"/>
              <a:gd name="T40" fmla="*/ 77 w 201"/>
              <a:gd name="T41" fmla="*/ 0 h 140"/>
              <a:gd name="T42" fmla="*/ 82 w 201"/>
              <a:gd name="T43" fmla="*/ 4 h 140"/>
              <a:gd name="T44" fmla="*/ 91 w 201"/>
              <a:gd name="T45" fmla="*/ 97 h 140"/>
              <a:gd name="T46" fmla="*/ 102 w 201"/>
              <a:gd name="T47" fmla="*/ 25 h 140"/>
              <a:gd name="T48" fmla="*/ 107 w 201"/>
              <a:gd name="T49" fmla="*/ 21 h 140"/>
              <a:gd name="T50" fmla="*/ 112 w 201"/>
              <a:gd name="T51" fmla="*/ 25 h 140"/>
              <a:gd name="T52" fmla="*/ 120 w 201"/>
              <a:gd name="T53" fmla="*/ 86 h 140"/>
              <a:gd name="T54" fmla="*/ 130 w 201"/>
              <a:gd name="T55" fmla="*/ 53 h 140"/>
              <a:gd name="T56" fmla="*/ 135 w 201"/>
              <a:gd name="T57" fmla="*/ 50 h 140"/>
              <a:gd name="T58" fmla="*/ 139 w 201"/>
              <a:gd name="T59" fmla="*/ 54 h 140"/>
              <a:gd name="T60" fmla="*/ 142 w 201"/>
              <a:gd name="T61" fmla="*/ 68 h 140"/>
              <a:gd name="T62" fmla="*/ 197 w 201"/>
              <a:gd name="T63" fmla="*/ 68 h 140"/>
              <a:gd name="T64" fmla="*/ 201 w 201"/>
              <a:gd name="T65" fmla="*/ 73 h 140"/>
              <a:gd name="T66" fmla="*/ 197 w 201"/>
              <a:gd name="T67" fmla="*/ 78 h 140"/>
              <a:gd name="T68" fmla="*/ 138 w 201"/>
              <a:gd name="T69" fmla="*/ 78 h 140"/>
              <a:gd name="T70" fmla="*/ 134 w 201"/>
              <a:gd name="T71" fmla="*/ 75 h 140"/>
              <a:gd name="T72" fmla="*/ 123 w 201"/>
              <a:gd name="T73" fmla="*/ 111 h 140"/>
              <a:gd name="T74" fmla="*/ 118 w 201"/>
              <a:gd name="T75" fmla="*/ 115 h 140"/>
              <a:gd name="T76" fmla="*/ 114 w 201"/>
              <a:gd name="T77" fmla="*/ 111 h 140"/>
              <a:gd name="T78" fmla="*/ 107 w 201"/>
              <a:gd name="T79" fmla="*/ 59 h 140"/>
              <a:gd name="T80" fmla="*/ 94 w 201"/>
              <a:gd name="T81" fmla="*/ 136 h 140"/>
              <a:gd name="T82" fmla="*/ 89 w 201"/>
              <a:gd name="T8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1" h="140">
                <a:moveTo>
                  <a:pt x="89" y="140"/>
                </a:moveTo>
                <a:cubicBezTo>
                  <a:pt x="89" y="140"/>
                  <a:pt x="89" y="140"/>
                  <a:pt x="89" y="140"/>
                </a:cubicBezTo>
                <a:cubicBezTo>
                  <a:pt x="87" y="140"/>
                  <a:pt x="85" y="138"/>
                  <a:pt x="84" y="136"/>
                </a:cubicBezTo>
                <a:cubicBezTo>
                  <a:pt x="76" y="48"/>
                  <a:pt x="76" y="48"/>
                  <a:pt x="76" y="48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7" y="119"/>
                  <a:pt x="65" y="121"/>
                  <a:pt x="63" y="121"/>
                </a:cubicBezTo>
                <a:cubicBezTo>
                  <a:pt x="60" y="121"/>
                  <a:pt x="58" y="119"/>
                  <a:pt x="58" y="117"/>
                </a:cubicBezTo>
                <a:cubicBezTo>
                  <a:pt x="47" y="54"/>
                  <a:pt x="47" y="54"/>
                  <a:pt x="47" y="54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4"/>
                  <a:pt x="42" y="76"/>
                  <a:pt x="39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2" y="76"/>
                  <a:pt x="0" y="74"/>
                  <a:pt x="0" y="71"/>
                </a:cubicBezTo>
                <a:cubicBezTo>
                  <a:pt x="0" y="68"/>
                  <a:pt x="2" y="66"/>
                  <a:pt x="5" y="66"/>
                </a:cubicBezTo>
                <a:cubicBezTo>
                  <a:pt x="35" y="66"/>
                  <a:pt x="35" y="66"/>
                  <a:pt x="35" y="66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2"/>
                  <a:pt x="45" y="20"/>
                  <a:pt x="47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9" y="20"/>
                  <a:pt x="51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5" y="0"/>
                  <a:pt x="77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103" y="23"/>
                  <a:pt x="105" y="21"/>
                  <a:pt x="107" y="21"/>
                </a:cubicBezTo>
                <a:cubicBezTo>
                  <a:pt x="110" y="21"/>
                  <a:pt x="112" y="23"/>
                  <a:pt x="112" y="25"/>
                </a:cubicBezTo>
                <a:cubicBezTo>
                  <a:pt x="120" y="86"/>
                  <a:pt x="120" y="86"/>
                  <a:pt x="120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0" y="51"/>
                  <a:pt x="132" y="50"/>
                  <a:pt x="135" y="50"/>
                </a:cubicBezTo>
                <a:cubicBezTo>
                  <a:pt x="137" y="50"/>
                  <a:pt x="139" y="51"/>
                  <a:pt x="139" y="54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199" y="68"/>
                  <a:pt x="201" y="70"/>
                  <a:pt x="201" y="73"/>
                </a:cubicBezTo>
                <a:cubicBezTo>
                  <a:pt x="201" y="76"/>
                  <a:pt x="199" y="78"/>
                  <a:pt x="197" y="78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136" y="78"/>
                  <a:pt x="135" y="77"/>
                  <a:pt x="134" y="75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3"/>
                  <a:pt x="121" y="115"/>
                  <a:pt x="118" y="115"/>
                </a:cubicBezTo>
                <a:cubicBezTo>
                  <a:pt x="116" y="115"/>
                  <a:pt x="114" y="113"/>
                  <a:pt x="114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4" y="136"/>
                  <a:pt x="94" y="136"/>
                  <a:pt x="94" y="136"/>
                </a:cubicBezTo>
                <a:cubicBezTo>
                  <a:pt x="94" y="138"/>
                  <a:pt x="92" y="140"/>
                  <a:pt x="89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7" name="Freeform 129"/>
          <p:cNvSpPr/>
          <p:nvPr/>
        </p:nvSpPr>
        <p:spPr bwMode="auto">
          <a:xfrm>
            <a:off x="1011238" y="3856038"/>
            <a:ext cx="158750" cy="296862"/>
          </a:xfrm>
          <a:custGeom>
            <a:avLst/>
            <a:gdLst>
              <a:gd name="T0" fmla="*/ 28 w 50"/>
              <a:gd name="T1" fmla="*/ 43 h 93"/>
              <a:gd name="T2" fmla="*/ 28 w 50"/>
              <a:gd name="T3" fmla="*/ 0 h 93"/>
              <a:gd name="T4" fmla="*/ 0 w 50"/>
              <a:gd name="T5" fmla="*/ 0 h 93"/>
              <a:gd name="T6" fmla="*/ 0 w 50"/>
              <a:gd name="T7" fmla="*/ 43 h 93"/>
              <a:gd name="T8" fmla="*/ 50 w 50"/>
              <a:gd name="T9" fmla="*/ 93 h 93"/>
              <a:gd name="T10" fmla="*/ 50 w 50"/>
              <a:gd name="T11" fmla="*/ 93 h 93"/>
              <a:gd name="T12" fmla="*/ 50 w 50"/>
              <a:gd name="T13" fmla="*/ 66 h 93"/>
              <a:gd name="T14" fmla="*/ 50 w 50"/>
              <a:gd name="T15" fmla="*/ 66 h 93"/>
              <a:gd name="T16" fmla="*/ 28 w 50"/>
              <a:gd name="T17" fmla="*/ 4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93">
                <a:moveTo>
                  <a:pt x="28" y="43"/>
                </a:moveTo>
                <a:cubicBezTo>
                  <a:pt x="28" y="0"/>
                  <a:pt x="28" y="0"/>
                  <a:pt x="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3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8" y="66"/>
                  <a:pt x="28" y="56"/>
                  <a:pt x="28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1011238" y="3808413"/>
            <a:ext cx="88900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1239838" y="3808413"/>
            <a:ext cx="90487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0" name="Freeform 132"/>
          <p:cNvSpPr/>
          <p:nvPr/>
        </p:nvSpPr>
        <p:spPr bwMode="auto">
          <a:xfrm>
            <a:off x="1169988" y="3856038"/>
            <a:ext cx="160337" cy="296862"/>
          </a:xfrm>
          <a:custGeom>
            <a:avLst/>
            <a:gdLst>
              <a:gd name="T0" fmla="*/ 22 w 50"/>
              <a:gd name="T1" fmla="*/ 0 h 93"/>
              <a:gd name="T2" fmla="*/ 22 w 50"/>
              <a:gd name="T3" fmla="*/ 43 h 93"/>
              <a:gd name="T4" fmla="*/ 0 w 50"/>
              <a:gd name="T5" fmla="*/ 66 h 93"/>
              <a:gd name="T6" fmla="*/ 0 w 50"/>
              <a:gd name="T7" fmla="*/ 93 h 93"/>
              <a:gd name="T8" fmla="*/ 50 w 50"/>
              <a:gd name="T9" fmla="*/ 43 h 93"/>
              <a:gd name="T10" fmla="*/ 50 w 50"/>
              <a:gd name="T11" fmla="*/ 0 h 93"/>
              <a:gd name="T12" fmla="*/ 22 w 50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50" y="70"/>
                  <a:pt x="50" y="43"/>
                </a:cubicBezTo>
                <a:cubicBezTo>
                  <a:pt x="50" y="0"/>
                  <a:pt x="50" y="0"/>
                  <a:pt x="50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5" name="Group 417"/>
          <p:cNvGrpSpPr/>
          <p:nvPr/>
        </p:nvGrpSpPr>
        <p:grpSpPr bwMode="auto">
          <a:xfrm>
            <a:off x="1062038" y="3279775"/>
            <a:ext cx="217487" cy="550863"/>
            <a:chOff x="669" y="2066"/>
            <a:chExt cx="137" cy="347"/>
          </a:xfrm>
        </p:grpSpPr>
        <p:sp>
          <p:nvSpPr>
            <p:cNvPr id="2181" name="Freeform 133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Rectangle 139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Rectangle 141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3" name="Rectangle 145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Rectangle 146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Rectangle 147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Rectangle 149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Rectangle 150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Rectangle 151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Rectangle 152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Rectangle 154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155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2" name="Group 414"/>
          <p:cNvGrpSpPr/>
          <p:nvPr/>
        </p:nvGrpSpPr>
        <p:grpSpPr bwMode="auto">
          <a:xfrm>
            <a:off x="465138" y="2711450"/>
            <a:ext cx="438150" cy="650875"/>
            <a:chOff x="293" y="1708"/>
            <a:chExt cx="276" cy="410"/>
          </a:xfrm>
        </p:grpSpPr>
        <p:sp>
          <p:nvSpPr>
            <p:cNvPr id="2204" name="Rectangle 156"/>
            <p:cNvSpPr>
              <a:spLocks noChangeArrowheads="1"/>
            </p:cNvSpPr>
            <p:nvPr/>
          </p:nvSpPr>
          <p:spPr bwMode="auto">
            <a:xfrm>
              <a:off x="293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5" name="Rectangle 157"/>
            <p:cNvSpPr>
              <a:spLocks noChangeArrowheads="1"/>
            </p:cNvSpPr>
            <p:nvPr/>
          </p:nvSpPr>
          <p:spPr bwMode="auto">
            <a:xfrm>
              <a:off x="317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158"/>
            <p:cNvSpPr/>
            <p:nvPr/>
          </p:nvSpPr>
          <p:spPr bwMode="auto">
            <a:xfrm>
              <a:off x="349" y="1708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Oval 159"/>
            <p:cNvSpPr>
              <a:spLocks noChangeArrowheads="1"/>
            </p:cNvSpPr>
            <p:nvPr/>
          </p:nvSpPr>
          <p:spPr bwMode="auto">
            <a:xfrm>
              <a:off x="347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160"/>
            <p:cNvSpPr/>
            <p:nvPr/>
          </p:nvSpPr>
          <p:spPr bwMode="auto">
            <a:xfrm>
              <a:off x="379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09" name="Oval 161"/>
          <p:cNvSpPr>
            <a:spLocks noChangeArrowheads="1"/>
          </p:cNvSpPr>
          <p:nvPr/>
        </p:nvSpPr>
        <p:spPr bwMode="auto">
          <a:xfrm>
            <a:off x="3109913" y="2806700"/>
            <a:ext cx="419100" cy="420688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0" name="Oval 162"/>
          <p:cNvSpPr>
            <a:spLocks noChangeArrowheads="1"/>
          </p:cNvSpPr>
          <p:nvPr/>
        </p:nvSpPr>
        <p:spPr bwMode="auto">
          <a:xfrm>
            <a:off x="3148013" y="2844800"/>
            <a:ext cx="342900" cy="3444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" name="Rectangle 163"/>
          <p:cNvSpPr>
            <a:spLocks noChangeArrowheads="1"/>
          </p:cNvSpPr>
          <p:nvPr/>
        </p:nvSpPr>
        <p:spPr bwMode="auto">
          <a:xfrm>
            <a:off x="3313113" y="2863850"/>
            <a:ext cx="12700" cy="412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" name="Rectangle 164"/>
          <p:cNvSpPr>
            <a:spLocks noChangeArrowheads="1"/>
          </p:cNvSpPr>
          <p:nvPr/>
        </p:nvSpPr>
        <p:spPr bwMode="auto">
          <a:xfrm>
            <a:off x="3313113" y="3132138"/>
            <a:ext cx="12700" cy="381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3" name="Rectangle 165"/>
          <p:cNvSpPr>
            <a:spLocks noChangeArrowheads="1"/>
          </p:cNvSpPr>
          <p:nvPr/>
        </p:nvSpPr>
        <p:spPr bwMode="auto">
          <a:xfrm>
            <a:off x="3433763" y="3011488"/>
            <a:ext cx="38100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4" name="Rectangle 166"/>
          <p:cNvSpPr>
            <a:spLocks noChangeArrowheads="1"/>
          </p:cNvSpPr>
          <p:nvPr/>
        </p:nvSpPr>
        <p:spPr bwMode="auto">
          <a:xfrm>
            <a:off x="3167063" y="3011488"/>
            <a:ext cx="41275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5" name="Freeform 167"/>
          <p:cNvSpPr/>
          <p:nvPr/>
        </p:nvSpPr>
        <p:spPr bwMode="auto">
          <a:xfrm>
            <a:off x="3430588" y="2932113"/>
            <a:ext cx="22225" cy="22225"/>
          </a:xfrm>
          <a:custGeom>
            <a:avLst/>
            <a:gdLst>
              <a:gd name="T0" fmla="*/ 4 w 14"/>
              <a:gd name="T1" fmla="*/ 14 h 14"/>
              <a:gd name="T2" fmla="*/ 0 w 14"/>
              <a:gd name="T3" fmla="*/ 6 h 14"/>
              <a:gd name="T4" fmla="*/ 10 w 14"/>
              <a:gd name="T5" fmla="*/ 0 h 14"/>
              <a:gd name="T6" fmla="*/ 14 w 14"/>
              <a:gd name="T7" fmla="*/ 8 h 14"/>
              <a:gd name="T8" fmla="*/ 4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6" name="Freeform 168"/>
          <p:cNvSpPr/>
          <p:nvPr/>
        </p:nvSpPr>
        <p:spPr bwMode="auto">
          <a:xfrm>
            <a:off x="3186113" y="3084513"/>
            <a:ext cx="22225" cy="19050"/>
          </a:xfrm>
          <a:custGeom>
            <a:avLst/>
            <a:gdLst>
              <a:gd name="T0" fmla="*/ 4 w 14"/>
              <a:gd name="T1" fmla="*/ 12 h 12"/>
              <a:gd name="T2" fmla="*/ 0 w 14"/>
              <a:gd name="T3" fmla="*/ 6 h 12"/>
              <a:gd name="T4" fmla="*/ 10 w 14"/>
              <a:gd name="T5" fmla="*/ 0 h 12"/>
              <a:gd name="T6" fmla="*/ 14 w 14"/>
              <a:gd name="T7" fmla="*/ 6 h 12"/>
              <a:gd name="T8" fmla="*/ 4 w 14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7" name="Freeform 169"/>
          <p:cNvSpPr/>
          <p:nvPr/>
        </p:nvSpPr>
        <p:spPr bwMode="auto">
          <a:xfrm>
            <a:off x="3379788" y="2879725"/>
            <a:ext cx="19050" cy="22225"/>
          </a:xfrm>
          <a:custGeom>
            <a:avLst/>
            <a:gdLst>
              <a:gd name="T0" fmla="*/ 6 w 12"/>
              <a:gd name="T1" fmla="*/ 14 h 14"/>
              <a:gd name="T2" fmla="*/ 0 w 12"/>
              <a:gd name="T3" fmla="*/ 10 h 14"/>
              <a:gd name="T4" fmla="*/ 6 w 12"/>
              <a:gd name="T5" fmla="*/ 0 h 14"/>
              <a:gd name="T6" fmla="*/ 12 w 12"/>
              <a:gd name="T7" fmla="*/ 4 h 14"/>
              <a:gd name="T8" fmla="*/ 6 w 12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6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6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8" name="Freeform 170"/>
          <p:cNvSpPr/>
          <p:nvPr/>
        </p:nvSpPr>
        <p:spPr bwMode="auto">
          <a:xfrm>
            <a:off x="3240088" y="3132138"/>
            <a:ext cx="22225" cy="22225"/>
          </a:xfrm>
          <a:custGeom>
            <a:avLst/>
            <a:gdLst>
              <a:gd name="T0" fmla="*/ 8 w 14"/>
              <a:gd name="T1" fmla="*/ 14 h 14"/>
              <a:gd name="T2" fmla="*/ 0 w 14"/>
              <a:gd name="T3" fmla="*/ 10 h 14"/>
              <a:gd name="T4" fmla="*/ 6 w 14"/>
              <a:gd name="T5" fmla="*/ 0 h 14"/>
              <a:gd name="T6" fmla="*/ 14 w 14"/>
              <a:gd name="T7" fmla="*/ 4 h 14"/>
              <a:gd name="T8" fmla="*/ 8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9" name="Freeform 171"/>
          <p:cNvSpPr/>
          <p:nvPr/>
        </p:nvSpPr>
        <p:spPr bwMode="auto">
          <a:xfrm>
            <a:off x="3382963" y="3128963"/>
            <a:ext cx="19050" cy="25400"/>
          </a:xfrm>
          <a:custGeom>
            <a:avLst/>
            <a:gdLst>
              <a:gd name="T0" fmla="*/ 0 w 12"/>
              <a:gd name="T1" fmla="*/ 4 h 16"/>
              <a:gd name="T2" fmla="*/ 6 w 12"/>
              <a:gd name="T3" fmla="*/ 0 h 16"/>
              <a:gd name="T4" fmla="*/ 12 w 12"/>
              <a:gd name="T5" fmla="*/ 12 h 16"/>
              <a:gd name="T6" fmla="*/ 6 w 12"/>
              <a:gd name="T7" fmla="*/ 16 h 16"/>
              <a:gd name="T8" fmla="*/ 0 w 12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0" name="Freeform 172"/>
          <p:cNvSpPr/>
          <p:nvPr/>
        </p:nvSpPr>
        <p:spPr bwMode="auto">
          <a:xfrm>
            <a:off x="3236913" y="2882900"/>
            <a:ext cx="19050" cy="22225"/>
          </a:xfrm>
          <a:custGeom>
            <a:avLst/>
            <a:gdLst>
              <a:gd name="T0" fmla="*/ 0 w 12"/>
              <a:gd name="T1" fmla="*/ 4 h 14"/>
              <a:gd name="T2" fmla="*/ 6 w 12"/>
              <a:gd name="T3" fmla="*/ 0 h 14"/>
              <a:gd name="T4" fmla="*/ 12 w 12"/>
              <a:gd name="T5" fmla="*/ 10 h 14"/>
              <a:gd name="T6" fmla="*/ 6 w 12"/>
              <a:gd name="T7" fmla="*/ 14 h 14"/>
              <a:gd name="T8" fmla="*/ 0 w 12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6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1" name="Freeform 173"/>
          <p:cNvSpPr/>
          <p:nvPr/>
        </p:nvSpPr>
        <p:spPr bwMode="auto">
          <a:xfrm>
            <a:off x="3433763" y="3078163"/>
            <a:ext cx="22225" cy="22225"/>
          </a:xfrm>
          <a:custGeom>
            <a:avLst/>
            <a:gdLst>
              <a:gd name="T0" fmla="*/ 0 w 14"/>
              <a:gd name="T1" fmla="*/ 8 h 14"/>
              <a:gd name="T2" fmla="*/ 4 w 14"/>
              <a:gd name="T3" fmla="*/ 0 h 14"/>
              <a:gd name="T4" fmla="*/ 14 w 14"/>
              <a:gd name="T5" fmla="*/ 6 h 14"/>
              <a:gd name="T6" fmla="*/ 10 w 14"/>
              <a:gd name="T7" fmla="*/ 14 h 14"/>
              <a:gd name="T8" fmla="*/ 0 w 14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8"/>
                </a:moveTo>
                <a:lnTo>
                  <a:pt x="4" y="0"/>
                </a:lnTo>
                <a:lnTo>
                  <a:pt x="14" y="6"/>
                </a:lnTo>
                <a:lnTo>
                  <a:pt x="10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" name="Freeform 174"/>
          <p:cNvSpPr/>
          <p:nvPr/>
        </p:nvSpPr>
        <p:spPr bwMode="auto">
          <a:xfrm>
            <a:off x="3182938" y="2938463"/>
            <a:ext cx="22225" cy="19050"/>
          </a:xfrm>
          <a:custGeom>
            <a:avLst/>
            <a:gdLst>
              <a:gd name="T0" fmla="*/ 0 w 14"/>
              <a:gd name="T1" fmla="*/ 6 h 12"/>
              <a:gd name="T2" fmla="*/ 4 w 14"/>
              <a:gd name="T3" fmla="*/ 0 h 12"/>
              <a:gd name="T4" fmla="*/ 14 w 14"/>
              <a:gd name="T5" fmla="*/ 6 h 12"/>
              <a:gd name="T6" fmla="*/ 10 w 14"/>
              <a:gd name="T7" fmla="*/ 12 h 12"/>
              <a:gd name="T8" fmla="*/ 0 w 14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3" name="Freeform 175"/>
          <p:cNvSpPr/>
          <p:nvPr/>
        </p:nvSpPr>
        <p:spPr bwMode="auto">
          <a:xfrm>
            <a:off x="3278188" y="2998788"/>
            <a:ext cx="123825" cy="107950"/>
          </a:xfrm>
          <a:custGeom>
            <a:avLst/>
            <a:gdLst>
              <a:gd name="T0" fmla="*/ 22 w 78"/>
              <a:gd name="T1" fmla="*/ 2 h 68"/>
              <a:gd name="T2" fmla="*/ 0 w 78"/>
              <a:gd name="T3" fmla="*/ 68 h 68"/>
              <a:gd name="T4" fmla="*/ 34 w 78"/>
              <a:gd name="T5" fmla="*/ 18 h 68"/>
              <a:gd name="T6" fmla="*/ 78 w 78"/>
              <a:gd name="T7" fmla="*/ 0 h 68"/>
              <a:gd name="T8" fmla="*/ 22 w 78"/>
              <a:gd name="T9" fmla="*/ 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68">
                <a:moveTo>
                  <a:pt x="22" y="2"/>
                </a:moveTo>
                <a:lnTo>
                  <a:pt x="0" y="68"/>
                </a:lnTo>
                <a:lnTo>
                  <a:pt x="34" y="18"/>
                </a:lnTo>
                <a:lnTo>
                  <a:pt x="78" y="0"/>
                </a:lnTo>
                <a:lnTo>
                  <a:pt x="22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4" name="Freeform 176"/>
          <p:cNvSpPr/>
          <p:nvPr/>
        </p:nvSpPr>
        <p:spPr bwMode="auto">
          <a:xfrm>
            <a:off x="1416050" y="2759075"/>
            <a:ext cx="498475" cy="496888"/>
          </a:xfrm>
          <a:custGeom>
            <a:avLst/>
            <a:gdLst>
              <a:gd name="T0" fmla="*/ 58 w 157"/>
              <a:gd name="T1" fmla="*/ 0 h 156"/>
              <a:gd name="T2" fmla="*/ 75 w 157"/>
              <a:gd name="T3" fmla="*/ 0 h 156"/>
              <a:gd name="T4" fmla="*/ 91 w 157"/>
              <a:gd name="T5" fmla="*/ 31 h 156"/>
              <a:gd name="T6" fmla="*/ 131 w 157"/>
              <a:gd name="T7" fmla="*/ 30 h 156"/>
              <a:gd name="T8" fmla="*/ 138 w 157"/>
              <a:gd name="T9" fmla="*/ 102 h 156"/>
              <a:gd name="T10" fmla="*/ 47 w 157"/>
              <a:gd name="T11" fmla="*/ 120 h 156"/>
              <a:gd name="T12" fmla="*/ 18 w 157"/>
              <a:gd name="T13" fmla="*/ 143 h 156"/>
              <a:gd name="T14" fmla="*/ 1 w 157"/>
              <a:gd name="T15" fmla="*/ 143 h 156"/>
              <a:gd name="T16" fmla="*/ 29 w 157"/>
              <a:gd name="T17" fmla="*/ 97 h 156"/>
              <a:gd name="T18" fmla="*/ 84 w 157"/>
              <a:gd name="T19" fmla="*/ 73 h 156"/>
              <a:gd name="T20" fmla="*/ 71 w 157"/>
              <a:gd name="T21" fmla="*/ 46 h 156"/>
              <a:gd name="T22" fmla="*/ 58 w 157"/>
              <a:gd name="T2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56">
                <a:moveTo>
                  <a:pt x="58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100" y="25"/>
                  <a:pt x="114" y="15"/>
                  <a:pt x="131" y="30"/>
                </a:cubicBezTo>
                <a:cubicBezTo>
                  <a:pt x="145" y="42"/>
                  <a:pt x="157" y="61"/>
                  <a:pt x="138" y="102"/>
                </a:cubicBezTo>
                <a:cubicBezTo>
                  <a:pt x="128" y="123"/>
                  <a:pt x="96" y="156"/>
                  <a:pt x="47" y="120"/>
                </a:cubicBezTo>
                <a:cubicBezTo>
                  <a:pt x="39" y="114"/>
                  <a:pt x="20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9" y="108"/>
                  <a:pt x="84" y="73"/>
                </a:cubicBezTo>
                <a:cubicBezTo>
                  <a:pt x="85" y="65"/>
                  <a:pt x="89" y="56"/>
                  <a:pt x="71" y="46"/>
                </a:cubicBezTo>
                <a:cubicBezTo>
                  <a:pt x="64" y="41"/>
                  <a:pt x="57" y="37"/>
                  <a:pt x="58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5" name="Freeform 177"/>
          <p:cNvSpPr/>
          <p:nvPr/>
        </p:nvSpPr>
        <p:spPr bwMode="auto">
          <a:xfrm>
            <a:off x="1074738" y="2771775"/>
            <a:ext cx="354012" cy="268288"/>
          </a:xfrm>
          <a:custGeom>
            <a:avLst/>
            <a:gdLst>
              <a:gd name="T0" fmla="*/ 107 w 111"/>
              <a:gd name="T1" fmla="*/ 84 h 84"/>
              <a:gd name="T2" fmla="*/ 104 w 111"/>
              <a:gd name="T3" fmla="*/ 80 h 84"/>
              <a:gd name="T4" fmla="*/ 104 w 111"/>
              <a:gd name="T5" fmla="*/ 7 h 84"/>
              <a:gd name="T6" fmla="*/ 7 w 111"/>
              <a:gd name="T7" fmla="*/ 7 h 84"/>
              <a:gd name="T8" fmla="*/ 7 w 111"/>
              <a:gd name="T9" fmla="*/ 80 h 84"/>
              <a:gd name="T10" fmla="*/ 3 w 111"/>
              <a:gd name="T11" fmla="*/ 84 h 84"/>
              <a:gd name="T12" fmla="*/ 0 w 111"/>
              <a:gd name="T13" fmla="*/ 80 h 84"/>
              <a:gd name="T14" fmla="*/ 0 w 111"/>
              <a:gd name="T15" fmla="*/ 4 h 84"/>
              <a:gd name="T16" fmla="*/ 3 w 111"/>
              <a:gd name="T17" fmla="*/ 0 h 84"/>
              <a:gd name="T18" fmla="*/ 107 w 111"/>
              <a:gd name="T19" fmla="*/ 0 h 84"/>
              <a:gd name="T20" fmla="*/ 111 w 111"/>
              <a:gd name="T21" fmla="*/ 4 h 84"/>
              <a:gd name="T22" fmla="*/ 111 w 111"/>
              <a:gd name="T23" fmla="*/ 80 h 84"/>
              <a:gd name="T24" fmla="*/ 107 w 111"/>
              <a:gd name="T2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4">
                <a:moveTo>
                  <a:pt x="107" y="84"/>
                </a:moveTo>
                <a:cubicBezTo>
                  <a:pt x="105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5" y="84"/>
                  <a:pt x="3" y="84"/>
                </a:cubicBezTo>
                <a:cubicBezTo>
                  <a:pt x="1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09" y="84"/>
                  <a:pt x="10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6" name="Freeform 178"/>
          <p:cNvSpPr/>
          <p:nvPr/>
        </p:nvSpPr>
        <p:spPr bwMode="auto">
          <a:xfrm>
            <a:off x="1027113" y="3011488"/>
            <a:ext cx="436562" cy="34925"/>
          </a:xfrm>
          <a:custGeom>
            <a:avLst/>
            <a:gdLst>
              <a:gd name="T0" fmla="*/ 137 w 137"/>
              <a:gd name="T1" fmla="*/ 11 h 11"/>
              <a:gd name="T2" fmla="*/ 0 w 137"/>
              <a:gd name="T3" fmla="*/ 11 h 11"/>
              <a:gd name="T4" fmla="*/ 11 w 137"/>
              <a:gd name="T5" fmla="*/ 0 h 11"/>
              <a:gd name="T6" fmla="*/ 125 w 137"/>
              <a:gd name="T7" fmla="*/ 0 h 11"/>
              <a:gd name="T8" fmla="*/ 137 w 137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">
                <a:moveTo>
                  <a:pt x="137" y="11"/>
                </a:moveTo>
                <a:cubicBezTo>
                  <a:pt x="113" y="11"/>
                  <a:pt x="62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2" y="0"/>
                  <a:pt x="137" y="5"/>
                  <a:pt x="137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7" name="Oval 179"/>
          <p:cNvSpPr>
            <a:spLocks noChangeArrowheads="1"/>
          </p:cNvSpPr>
          <p:nvPr/>
        </p:nvSpPr>
        <p:spPr bwMode="auto">
          <a:xfrm>
            <a:off x="1163638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8" name="Rectangle 180"/>
          <p:cNvSpPr>
            <a:spLocks noChangeArrowheads="1"/>
          </p:cNvSpPr>
          <p:nvPr/>
        </p:nvSpPr>
        <p:spPr bwMode="auto">
          <a:xfrm>
            <a:off x="1189038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9" name="Freeform 181"/>
          <p:cNvSpPr/>
          <p:nvPr/>
        </p:nvSpPr>
        <p:spPr bwMode="auto">
          <a:xfrm>
            <a:off x="995363" y="2857500"/>
            <a:ext cx="69850" cy="68263"/>
          </a:xfrm>
          <a:custGeom>
            <a:avLst/>
            <a:gdLst>
              <a:gd name="T0" fmla="*/ 17 w 22"/>
              <a:gd name="T1" fmla="*/ 18 h 21"/>
              <a:gd name="T2" fmla="*/ 4 w 22"/>
              <a:gd name="T3" fmla="*/ 16 h 21"/>
              <a:gd name="T4" fmla="*/ 5 w 22"/>
              <a:gd name="T5" fmla="*/ 3 h 21"/>
              <a:gd name="T6" fmla="*/ 18 w 22"/>
              <a:gd name="T7" fmla="*/ 4 h 21"/>
              <a:gd name="T8" fmla="*/ 17 w 22"/>
              <a:gd name="T9" fmla="*/ 1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1">
                <a:moveTo>
                  <a:pt x="17" y="18"/>
                </a:moveTo>
                <a:cubicBezTo>
                  <a:pt x="13" y="21"/>
                  <a:pt x="7" y="20"/>
                  <a:pt x="4" y="16"/>
                </a:cubicBezTo>
                <a:cubicBezTo>
                  <a:pt x="0" y="12"/>
                  <a:pt x="1" y="6"/>
                  <a:pt x="5" y="3"/>
                </a:cubicBezTo>
                <a:cubicBezTo>
                  <a:pt x="9" y="0"/>
                  <a:pt x="15" y="0"/>
                  <a:pt x="18" y="4"/>
                </a:cubicBezTo>
                <a:cubicBezTo>
                  <a:pt x="22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0" name="Freeform 182"/>
          <p:cNvSpPr/>
          <p:nvPr/>
        </p:nvSpPr>
        <p:spPr bwMode="auto">
          <a:xfrm>
            <a:off x="1046163" y="2784475"/>
            <a:ext cx="111125" cy="95250"/>
          </a:xfrm>
          <a:custGeom>
            <a:avLst/>
            <a:gdLst>
              <a:gd name="T0" fmla="*/ 4 w 70"/>
              <a:gd name="T1" fmla="*/ 60 h 60"/>
              <a:gd name="T2" fmla="*/ 0 w 70"/>
              <a:gd name="T3" fmla="*/ 54 h 60"/>
              <a:gd name="T4" fmla="*/ 66 w 70"/>
              <a:gd name="T5" fmla="*/ 0 h 60"/>
              <a:gd name="T6" fmla="*/ 70 w 70"/>
              <a:gd name="T7" fmla="*/ 4 h 60"/>
              <a:gd name="T8" fmla="*/ 4 w 7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60">
                <a:moveTo>
                  <a:pt x="4" y="60"/>
                </a:moveTo>
                <a:lnTo>
                  <a:pt x="0" y="54"/>
                </a:lnTo>
                <a:lnTo>
                  <a:pt x="66" y="0"/>
                </a:lnTo>
                <a:lnTo>
                  <a:pt x="70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1" name="Oval 183"/>
          <p:cNvSpPr>
            <a:spLocks noChangeArrowheads="1"/>
          </p:cNvSpPr>
          <p:nvPr/>
        </p:nvSpPr>
        <p:spPr bwMode="auto">
          <a:xfrm>
            <a:off x="1223963" y="2925763"/>
            <a:ext cx="61912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1246188" y="2794000"/>
            <a:ext cx="14287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3" name="Oval 185"/>
          <p:cNvSpPr>
            <a:spLocks noChangeArrowheads="1"/>
          </p:cNvSpPr>
          <p:nvPr/>
        </p:nvSpPr>
        <p:spPr bwMode="auto">
          <a:xfrm>
            <a:off x="1285875" y="2925763"/>
            <a:ext cx="57150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1308100" y="2794000"/>
            <a:ext cx="12700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5" name="Oval 187"/>
          <p:cNvSpPr>
            <a:spLocks noChangeArrowheads="1"/>
          </p:cNvSpPr>
          <p:nvPr/>
        </p:nvSpPr>
        <p:spPr bwMode="auto">
          <a:xfrm>
            <a:off x="1343025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1368425" y="2794000"/>
            <a:ext cx="12700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7" name="Freeform 189"/>
          <p:cNvSpPr/>
          <p:nvPr/>
        </p:nvSpPr>
        <p:spPr bwMode="auto">
          <a:xfrm>
            <a:off x="1955800" y="2784475"/>
            <a:ext cx="333375" cy="571500"/>
          </a:xfrm>
          <a:custGeom>
            <a:avLst/>
            <a:gdLst>
              <a:gd name="T0" fmla="*/ 30 w 210"/>
              <a:gd name="T1" fmla="*/ 356 h 360"/>
              <a:gd name="T2" fmla="*/ 0 w 210"/>
              <a:gd name="T3" fmla="*/ 360 h 360"/>
              <a:gd name="T4" fmla="*/ 186 w 210"/>
              <a:gd name="T5" fmla="*/ 0 h 360"/>
              <a:gd name="T6" fmla="*/ 210 w 210"/>
              <a:gd name="T7" fmla="*/ 12 h 360"/>
              <a:gd name="T8" fmla="*/ 30 w 210"/>
              <a:gd name="T9" fmla="*/ 3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360">
                <a:moveTo>
                  <a:pt x="30" y="356"/>
                </a:moveTo>
                <a:lnTo>
                  <a:pt x="0" y="360"/>
                </a:lnTo>
                <a:lnTo>
                  <a:pt x="186" y="0"/>
                </a:lnTo>
                <a:lnTo>
                  <a:pt x="210" y="12"/>
                </a:lnTo>
                <a:lnTo>
                  <a:pt x="30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8" name="Freeform 190"/>
          <p:cNvSpPr/>
          <p:nvPr/>
        </p:nvSpPr>
        <p:spPr bwMode="auto">
          <a:xfrm>
            <a:off x="2092325" y="2806700"/>
            <a:ext cx="222250" cy="227013"/>
          </a:xfrm>
          <a:custGeom>
            <a:avLst/>
            <a:gdLst>
              <a:gd name="T0" fmla="*/ 62 w 70"/>
              <a:gd name="T1" fmla="*/ 50 h 71"/>
              <a:gd name="T2" fmla="*/ 21 w 70"/>
              <a:gd name="T3" fmla="*/ 63 h 71"/>
              <a:gd name="T4" fmla="*/ 8 w 70"/>
              <a:gd name="T5" fmla="*/ 21 h 71"/>
              <a:gd name="T6" fmla="*/ 49 w 70"/>
              <a:gd name="T7" fmla="*/ 8 h 71"/>
              <a:gd name="T8" fmla="*/ 62 w 70"/>
              <a:gd name="T9" fmla="*/ 5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1">
                <a:moveTo>
                  <a:pt x="62" y="50"/>
                </a:moveTo>
                <a:cubicBezTo>
                  <a:pt x="54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4" y="0"/>
                  <a:pt x="49" y="8"/>
                </a:cubicBezTo>
                <a:cubicBezTo>
                  <a:pt x="64" y="16"/>
                  <a:pt x="70" y="35"/>
                  <a:pt x="62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9" name="Freeform 191"/>
          <p:cNvSpPr/>
          <p:nvPr/>
        </p:nvSpPr>
        <p:spPr bwMode="auto">
          <a:xfrm>
            <a:off x="2016125" y="3001963"/>
            <a:ext cx="190500" cy="190500"/>
          </a:xfrm>
          <a:custGeom>
            <a:avLst/>
            <a:gdLst>
              <a:gd name="T0" fmla="*/ 53 w 60"/>
              <a:gd name="T1" fmla="*/ 42 h 60"/>
              <a:gd name="T2" fmla="*/ 18 w 60"/>
              <a:gd name="T3" fmla="*/ 53 h 60"/>
              <a:gd name="T4" fmla="*/ 7 w 60"/>
              <a:gd name="T5" fmla="*/ 18 h 60"/>
              <a:gd name="T6" fmla="*/ 42 w 60"/>
              <a:gd name="T7" fmla="*/ 7 h 60"/>
              <a:gd name="T8" fmla="*/ 53 w 60"/>
              <a:gd name="T9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53" y="42"/>
                </a:moveTo>
                <a:cubicBezTo>
                  <a:pt x="46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3" y="5"/>
                  <a:pt x="29" y="0"/>
                  <a:pt x="42" y="7"/>
                </a:cubicBezTo>
                <a:cubicBezTo>
                  <a:pt x="55" y="13"/>
                  <a:pt x="60" y="29"/>
                  <a:pt x="53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0" name="Freeform 192"/>
          <p:cNvSpPr/>
          <p:nvPr/>
        </p:nvSpPr>
        <p:spPr bwMode="auto">
          <a:xfrm>
            <a:off x="1946275" y="3163888"/>
            <a:ext cx="168275" cy="173037"/>
          </a:xfrm>
          <a:custGeom>
            <a:avLst/>
            <a:gdLst>
              <a:gd name="T0" fmla="*/ 47 w 53"/>
              <a:gd name="T1" fmla="*/ 38 h 54"/>
              <a:gd name="T2" fmla="*/ 16 w 53"/>
              <a:gd name="T3" fmla="*/ 48 h 54"/>
              <a:gd name="T4" fmla="*/ 6 w 53"/>
              <a:gd name="T5" fmla="*/ 16 h 54"/>
              <a:gd name="T6" fmla="*/ 37 w 53"/>
              <a:gd name="T7" fmla="*/ 6 h 54"/>
              <a:gd name="T8" fmla="*/ 47 w 53"/>
              <a:gd name="T9" fmla="*/ 3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54">
                <a:moveTo>
                  <a:pt x="47" y="38"/>
                </a:moveTo>
                <a:cubicBezTo>
                  <a:pt x="41" y="50"/>
                  <a:pt x="27" y="54"/>
                  <a:pt x="16" y="48"/>
                </a:cubicBezTo>
                <a:cubicBezTo>
                  <a:pt x="4" y="42"/>
                  <a:pt x="0" y="28"/>
                  <a:pt x="6" y="16"/>
                </a:cubicBezTo>
                <a:cubicBezTo>
                  <a:pt x="12" y="5"/>
                  <a:pt x="26" y="0"/>
                  <a:pt x="37" y="6"/>
                </a:cubicBezTo>
                <a:cubicBezTo>
                  <a:pt x="49" y="12"/>
                  <a:pt x="53" y="27"/>
                  <a:pt x="47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3" name="Group 415"/>
          <p:cNvGrpSpPr/>
          <p:nvPr/>
        </p:nvGrpSpPr>
        <p:grpSpPr bwMode="auto">
          <a:xfrm>
            <a:off x="2413000" y="2838450"/>
            <a:ext cx="573088" cy="479425"/>
            <a:chOff x="1520" y="1788"/>
            <a:chExt cx="361" cy="302"/>
          </a:xfrm>
        </p:grpSpPr>
        <p:sp>
          <p:nvSpPr>
            <p:cNvPr id="2241" name="Freeform 193"/>
            <p:cNvSpPr/>
            <p:nvPr/>
          </p:nvSpPr>
          <p:spPr bwMode="auto">
            <a:xfrm>
              <a:off x="1532" y="1824"/>
              <a:ext cx="349" cy="266"/>
            </a:xfrm>
            <a:custGeom>
              <a:avLst/>
              <a:gdLst>
                <a:gd name="T0" fmla="*/ 169 w 174"/>
                <a:gd name="T1" fmla="*/ 132 h 132"/>
                <a:gd name="T2" fmla="*/ 35 w 174"/>
                <a:gd name="T3" fmla="*/ 132 h 132"/>
                <a:gd name="T4" fmla="*/ 31 w 174"/>
                <a:gd name="T5" fmla="*/ 128 h 132"/>
                <a:gd name="T6" fmla="*/ 35 w 174"/>
                <a:gd name="T7" fmla="*/ 124 h 132"/>
                <a:gd name="T8" fmla="*/ 165 w 174"/>
                <a:gd name="T9" fmla="*/ 124 h 132"/>
                <a:gd name="T10" fmla="*/ 165 w 174"/>
                <a:gd name="T11" fmla="*/ 9 h 132"/>
                <a:gd name="T12" fmla="*/ 4 w 174"/>
                <a:gd name="T13" fmla="*/ 9 h 132"/>
                <a:gd name="T14" fmla="*/ 0 w 174"/>
                <a:gd name="T15" fmla="*/ 4 h 132"/>
                <a:gd name="T16" fmla="*/ 4 w 174"/>
                <a:gd name="T17" fmla="*/ 0 h 132"/>
                <a:gd name="T18" fmla="*/ 169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69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" name="Freeform 194"/>
            <p:cNvSpPr/>
            <p:nvPr/>
          </p:nvSpPr>
          <p:spPr bwMode="auto">
            <a:xfrm>
              <a:off x="1528" y="1794"/>
              <a:ext cx="56" cy="215"/>
            </a:xfrm>
            <a:custGeom>
              <a:avLst/>
              <a:gdLst>
                <a:gd name="T0" fmla="*/ 28 w 28"/>
                <a:gd name="T1" fmla="*/ 28 h 107"/>
                <a:gd name="T2" fmla="*/ 28 w 28"/>
                <a:gd name="T3" fmla="*/ 18 h 107"/>
                <a:gd name="T4" fmla="*/ 28 w 28"/>
                <a:gd name="T5" fmla="*/ 0 h 107"/>
                <a:gd name="T6" fmla="*/ 20 w 28"/>
                <a:gd name="T7" fmla="*/ 0 h 107"/>
                <a:gd name="T8" fmla="*/ 20 w 28"/>
                <a:gd name="T9" fmla="*/ 0 h 107"/>
                <a:gd name="T10" fmla="*/ 0 w 28"/>
                <a:gd name="T11" fmla="*/ 0 h 107"/>
                <a:gd name="T12" fmla="*/ 1 w 28"/>
                <a:gd name="T13" fmla="*/ 18 h 107"/>
                <a:gd name="T14" fmla="*/ 1 w 28"/>
                <a:gd name="T15" fmla="*/ 28 h 107"/>
                <a:gd name="T16" fmla="*/ 1 w 28"/>
                <a:gd name="T17" fmla="*/ 28 h 107"/>
                <a:gd name="T18" fmla="*/ 1 w 28"/>
                <a:gd name="T19" fmla="*/ 87 h 107"/>
                <a:gd name="T20" fmla="*/ 28 w 28"/>
                <a:gd name="T21" fmla="*/ 87 h 107"/>
                <a:gd name="T22" fmla="*/ 28 w 28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" name="Freeform 195"/>
            <p:cNvSpPr/>
            <p:nvPr/>
          </p:nvSpPr>
          <p:spPr bwMode="auto">
            <a:xfrm>
              <a:off x="1538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" name="Freeform 196"/>
            <p:cNvSpPr/>
            <p:nvPr/>
          </p:nvSpPr>
          <p:spPr bwMode="auto">
            <a:xfrm>
              <a:off x="1653" y="1794"/>
              <a:ext cx="54" cy="215"/>
            </a:xfrm>
            <a:custGeom>
              <a:avLst/>
              <a:gdLst>
                <a:gd name="T0" fmla="*/ 26 w 27"/>
                <a:gd name="T1" fmla="*/ 28 h 107"/>
                <a:gd name="T2" fmla="*/ 26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6 w 27"/>
                <a:gd name="T21" fmla="*/ 87 h 107"/>
                <a:gd name="T22" fmla="*/ 26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" name="Freeform 197"/>
            <p:cNvSpPr/>
            <p:nvPr/>
          </p:nvSpPr>
          <p:spPr bwMode="auto">
            <a:xfrm>
              <a:off x="1661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" name="Freeform 198"/>
            <p:cNvSpPr/>
            <p:nvPr/>
          </p:nvSpPr>
          <p:spPr bwMode="auto">
            <a:xfrm>
              <a:off x="1775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6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7" name="Freeform 199"/>
            <p:cNvSpPr/>
            <p:nvPr/>
          </p:nvSpPr>
          <p:spPr bwMode="auto">
            <a:xfrm>
              <a:off x="1783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8" name="Freeform 200"/>
            <p:cNvSpPr/>
            <p:nvPr/>
          </p:nvSpPr>
          <p:spPr bwMode="auto">
            <a:xfrm>
              <a:off x="1558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5 w 160"/>
                <a:gd name="T7" fmla="*/ 0 h 20"/>
                <a:gd name="T8" fmla="*/ 144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9" name="Rectangle 201"/>
            <p:cNvSpPr>
              <a:spLocks noChangeArrowheads="1"/>
            </p:cNvSpPr>
            <p:nvPr/>
          </p:nvSpPr>
          <p:spPr bwMode="auto">
            <a:xfrm>
              <a:off x="1520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0" name="Rectangle 202"/>
            <p:cNvSpPr>
              <a:spLocks noChangeArrowheads="1"/>
            </p:cNvSpPr>
            <p:nvPr/>
          </p:nvSpPr>
          <p:spPr bwMode="auto">
            <a:xfrm>
              <a:off x="1645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1" name="Rectangle 203"/>
            <p:cNvSpPr>
              <a:spLocks noChangeArrowheads="1"/>
            </p:cNvSpPr>
            <p:nvPr/>
          </p:nvSpPr>
          <p:spPr bwMode="auto">
            <a:xfrm>
              <a:off x="1767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2" name="Freeform 204"/>
          <p:cNvSpPr/>
          <p:nvPr/>
        </p:nvSpPr>
        <p:spPr bwMode="auto">
          <a:xfrm>
            <a:off x="8170863" y="4652963"/>
            <a:ext cx="225425" cy="230187"/>
          </a:xfrm>
          <a:custGeom>
            <a:avLst/>
            <a:gdLst>
              <a:gd name="T0" fmla="*/ 63 w 71"/>
              <a:gd name="T1" fmla="*/ 52 h 72"/>
              <a:gd name="T2" fmla="*/ 20 w 71"/>
              <a:gd name="T3" fmla="*/ 63 h 72"/>
              <a:gd name="T4" fmla="*/ 9 w 71"/>
              <a:gd name="T5" fmla="*/ 20 h 72"/>
              <a:gd name="T6" fmla="*/ 52 w 71"/>
              <a:gd name="T7" fmla="*/ 9 h 72"/>
              <a:gd name="T8" fmla="*/ 63 w 71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" name="Freeform 205"/>
          <p:cNvSpPr/>
          <p:nvPr/>
        </p:nvSpPr>
        <p:spPr bwMode="auto">
          <a:xfrm>
            <a:off x="8170863" y="4652963"/>
            <a:ext cx="225425" cy="230187"/>
          </a:xfrm>
          <a:custGeom>
            <a:avLst/>
            <a:gdLst>
              <a:gd name="T0" fmla="*/ 63 w 71"/>
              <a:gd name="T1" fmla="*/ 52 h 72"/>
              <a:gd name="T2" fmla="*/ 20 w 71"/>
              <a:gd name="T3" fmla="*/ 63 h 72"/>
              <a:gd name="T4" fmla="*/ 9 w 71"/>
              <a:gd name="T5" fmla="*/ 20 h 72"/>
              <a:gd name="T6" fmla="*/ 52 w 71"/>
              <a:gd name="T7" fmla="*/ 9 h 72"/>
              <a:gd name="T8" fmla="*/ 63 w 71"/>
              <a:gd name="T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63" y="52"/>
                </a:moveTo>
                <a:cubicBezTo>
                  <a:pt x="54" y="67"/>
                  <a:pt x="35" y="72"/>
                  <a:pt x="20" y="63"/>
                </a:cubicBezTo>
                <a:cubicBezTo>
                  <a:pt x="5" y="54"/>
                  <a:pt x="0" y="35"/>
                  <a:pt x="9" y="20"/>
                </a:cubicBezTo>
                <a:cubicBezTo>
                  <a:pt x="17" y="5"/>
                  <a:pt x="37" y="0"/>
                  <a:pt x="52" y="9"/>
                </a:cubicBezTo>
                <a:cubicBezTo>
                  <a:pt x="66" y="18"/>
                  <a:pt x="71" y="37"/>
                  <a:pt x="6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" name="Freeform 206"/>
          <p:cNvSpPr/>
          <p:nvPr/>
        </p:nvSpPr>
        <p:spPr bwMode="auto">
          <a:xfrm>
            <a:off x="8202613" y="4643438"/>
            <a:ext cx="165100" cy="242887"/>
          </a:xfrm>
          <a:custGeom>
            <a:avLst/>
            <a:gdLst>
              <a:gd name="T0" fmla="*/ 24 w 104"/>
              <a:gd name="T1" fmla="*/ 153 h 153"/>
              <a:gd name="T2" fmla="*/ 0 w 104"/>
              <a:gd name="T3" fmla="*/ 139 h 153"/>
              <a:gd name="T4" fmla="*/ 80 w 104"/>
              <a:gd name="T5" fmla="*/ 0 h 153"/>
              <a:gd name="T6" fmla="*/ 104 w 104"/>
              <a:gd name="T7" fmla="*/ 14 h 153"/>
              <a:gd name="T8" fmla="*/ 24 w 104"/>
              <a:gd name="T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53">
                <a:moveTo>
                  <a:pt x="24" y="153"/>
                </a:moveTo>
                <a:lnTo>
                  <a:pt x="0" y="139"/>
                </a:lnTo>
                <a:lnTo>
                  <a:pt x="80" y="0"/>
                </a:lnTo>
                <a:lnTo>
                  <a:pt x="104" y="14"/>
                </a:lnTo>
                <a:lnTo>
                  <a:pt x="2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" name="Freeform 208"/>
          <p:cNvSpPr/>
          <p:nvPr/>
        </p:nvSpPr>
        <p:spPr bwMode="auto">
          <a:xfrm>
            <a:off x="8462963" y="4656138"/>
            <a:ext cx="222250" cy="223837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6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" name="Freeform 209"/>
          <p:cNvSpPr/>
          <p:nvPr/>
        </p:nvSpPr>
        <p:spPr bwMode="auto">
          <a:xfrm>
            <a:off x="8462963" y="4656138"/>
            <a:ext cx="222250" cy="223837"/>
          </a:xfrm>
          <a:custGeom>
            <a:avLst/>
            <a:gdLst>
              <a:gd name="T0" fmla="*/ 65 w 70"/>
              <a:gd name="T1" fmla="*/ 26 h 70"/>
              <a:gd name="T2" fmla="*/ 44 w 70"/>
              <a:gd name="T3" fmla="*/ 65 h 70"/>
              <a:gd name="T4" fmla="*/ 5 w 70"/>
              <a:gd name="T5" fmla="*/ 44 h 70"/>
              <a:gd name="T6" fmla="*/ 26 w 70"/>
              <a:gd name="T7" fmla="*/ 5 h 70"/>
              <a:gd name="T8" fmla="*/ 65 w 70"/>
              <a:gd name="T9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5" y="26"/>
                </a:moveTo>
                <a:cubicBezTo>
                  <a:pt x="70" y="42"/>
                  <a:pt x="61" y="60"/>
                  <a:pt x="44" y="65"/>
                </a:cubicBezTo>
                <a:cubicBezTo>
                  <a:pt x="28" y="70"/>
                  <a:pt x="10" y="61"/>
                  <a:pt x="5" y="44"/>
                </a:cubicBezTo>
                <a:cubicBezTo>
                  <a:pt x="0" y="28"/>
                  <a:pt x="10" y="10"/>
                  <a:pt x="26" y="5"/>
                </a:cubicBezTo>
                <a:cubicBezTo>
                  <a:pt x="43" y="0"/>
                  <a:pt x="60" y="9"/>
                  <a:pt x="6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" name="Freeform 210"/>
          <p:cNvSpPr/>
          <p:nvPr/>
        </p:nvSpPr>
        <p:spPr bwMode="auto">
          <a:xfrm>
            <a:off x="8513763" y="4637088"/>
            <a:ext cx="117475" cy="255587"/>
          </a:xfrm>
          <a:custGeom>
            <a:avLst/>
            <a:gdLst>
              <a:gd name="T0" fmla="*/ 74 w 74"/>
              <a:gd name="T1" fmla="*/ 153 h 161"/>
              <a:gd name="T2" fmla="*/ 48 w 74"/>
              <a:gd name="T3" fmla="*/ 161 h 161"/>
              <a:gd name="T4" fmla="*/ 0 w 74"/>
              <a:gd name="T5" fmla="*/ 8 h 161"/>
              <a:gd name="T6" fmla="*/ 28 w 74"/>
              <a:gd name="T7" fmla="*/ 0 h 161"/>
              <a:gd name="T8" fmla="*/ 74 w 74"/>
              <a:gd name="T9" fmla="*/ 15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161">
                <a:moveTo>
                  <a:pt x="74" y="153"/>
                </a:moveTo>
                <a:lnTo>
                  <a:pt x="48" y="161"/>
                </a:lnTo>
                <a:lnTo>
                  <a:pt x="0" y="8"/>
                </a:lnTo>
                <a:lnTo>
                  <a:pt x="28" y="0"/>
                </a:lnTo>
                <a:lnTo>
                  <a:pt x="74" y="153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" name="Freeform 215"/>
          <p:cNvSpPr/>
          <p:nvPr/>
        </p:nvSpPr>
        <p:spPr bwMode="auto">
          <a:xfrm>
            <a:off x="7791450" y="4759325"/>
            <a:ext cx="158750" cy="123825"/>
          </a:xfrm>
          <a:custGeom>
            <a:avLst/>
            <a:gdLst>
              <a:gd name="T0" fmla="*/ 30 w 50"/>
              <a:gd name="T1" fmla="*/ 0 h 39"/>
              <a:gd name="T2" fmla="*/ 50 w 50"/>
              <a:gd name="T3" fmla="*/ 19 h 39"/>
              <a:gd name="T4" fmla="*/ 30 w 50"/>
              <a:gd name="T5" fmla="*/ 39 h 39"/>
              <a:gd name="T6" fmla="*/ 0 w 50"/>
              <a:gd name="T7" fmla="*/ 39 h 39"/>
              <a:gd name="T8" fmla="*/ 0 w 50"/>
              <a:gd name="T9" fmla="*/ 0 h 39"/>
              <a:gd name="T10" fmla="*/ 30 w 50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30" y="0"/>
                </a:moveTo>
                <a:cubicBezTo>
                  <a:pt x="41" y="0"/>
                  <a:pt x="50" y="8"/>
                  <a:pt x="50" y="19"/>
                </a:cubicBezTo>
                <a:cubicBezTo>
                  <a:pt x="50" y="30"/>
                  <a:pt x="41" y="39"/>
                  <a:pt x="3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4" name="Freeform 216"/>
          <p:cNvSpPr/>
          <p:nvPr/>
        </p:nvSpPr>
        <p:spPr bwMode="auto">
          <a:xfrm>
            <a:off x="7639050" y="4759325"/>
            <a:ext cx="152400" cy="123825"/>
          </a:xfrm>
          <a:custGeom>
            <a:avLst/>
            <a:gdLst>
              <a:gd name="T0" fmla="*/ 20 w 48"/>
              <a:gd name="T1" fmla="*/ 0 h 39"/>
              <a:gd name="T2" fmla="*/ 48 w 48"/>
              <a:gd name="T3" fmla="*/ 0 h 39"/>
              <a:gd name="T4" fmla="*/ 48 w 48"/>
              <a:gd name="T5" fmla="*/ 39 h 39"/>
              <a:gd name="T6" fmla="*/ 20 w 48"/>
              <a:gd name="T7" fmla="*/ 39 h 39"/>
              <a:gd name="T8" fmla="*/ 0 w 48"/>
              <a:gd name="T9" fmla="*/ 19 h 39"/>
              <a:gd name="T10" fmla="*/ 20 w 48"/>
              <a:gd name="T1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9">
                <a:moveTo>
                  <a:pt x="20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39"/>
                  <a:pt x="48" y="39"/>
                  <a:pt x="48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" name="Freeform 217"/>
          <p:cNvSpPr/>
          <p:nvPr/>
        </p:nvSpPr>
        <p:spPr bwMode="auto">
          <a:xfrm>
            <a:off x="7864475" y="4567238"/>
            <a:ext cx="160338" cy="123825"/>
          </a:xfrm>
          <a:custGeom>
            <a:avLst/>
            <a:gdLst>
              <a:gd name="T0" fmla="*/ 20 w 50"/>
              <a:gd name="T1" fmla="*/ 39 h 39"/>
              <a:gd name="T2" fmla="*/ 0 w 50"/>
              <a:gd name="T3" fmla="*/ 19 h 39"/>
              <a:gd name="T4" fmla="*/ 20 w 50"/>
              <a:gd name="T5" fmla="*/ 0 h 39"/>
              <a:gd name="T6" fmla="*/ 50 w 50"/>
              <a:gd name="T7" fmla="*/ 0 h 39"/>
              <a:gd name="T8" fmla="*/ 50 w 50"/>
              <a:gd name="T9" fmla="*/ 39 h 39"/>
              <a:gd name="T10" fmla="*/ 20 w 50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9"/>
                  <a:pt x="50" y="39"/>
                  <a:pt x="50" y="39"/>
                </a:cubicBezTo>
                <a:lnTo>
                  <a:pt x="20" y="39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6" name="Freeform 218"/>
          <p:cNvSpPr/>
          <p:nvPr/>
        </p:nvSpPr>
        <p:spPr bwMode="auto">
          <a:xfrm>
            <a:off x="8024813" y="4567238"/>
            <a:ext cx="152400" cy="123825"/>
          </a:xfrm>
          <a:custGeom>
            <a:avLst/>
            <a:gdLst>
              <a:gd name="T0" fmla="*/ 28 w 48"/>
              <a:gd name="T1" fmla="*/ 39 h 39"/>
              <a:gd name="T2" fmla="*/ 0 w 48"/>
              <a:gd name="T3" fmla="*/ 39 h 39"/>
              <a:gd name="T4" fmla="*/ 0 w 48"/>
              <a:gd name="T5" fmla="*/ 0 h 39"/>
              <a:gd name="T6" fmla="*/ 28 w 48"/>
              <a:gd name="T7" fmla="*/ 0 h 39"/>
              <a:gd name="T8" fmla="*/ 48 w 48"/>
              <a:gd name="T9" fmla="*/ 19 h 39"/>
              <a:gd name="T10" fmla="*/ 28 w 48"/>
              <a:gd name="T11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9">
                <a:moveTo>
                  <a:pt x="28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9" y="0"/>
                  <a:pt x="48" y="9"/>
                  <a:pt x="48" y="19"/>
                </a:cubicBezTo>
                <a:cubicBezTo>
                  <a:pt x="48" y="30"/>
                  <a:pt x="39" y="39"/>
                  <a:pt x="28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7" name="Freeform 219"/>
          <p:cNvSpPr/>
          <p:nvPr/>
        </p:nvSpPr>
        <p:spPr bwMode="auto">
          <a:xfrm>
            <a:off x="6838950" y="4143375"/>
            <a:ext cx="292100" cy="303213"/>
          </a:xfrm>
          <a:custGeom>
            <a:avLst/>
            <a:gdLst>
              <a:gd name="T0" fmla="*/ 76 w 92"/>
              <a:gd name="T1" fmla="*/ 95 h 95"/>
              <a:gd name="T2" fmla="*/ 18 w 92"/>
              <a:gd name="T3" fmla="*/ 95 h 95"/>
              <a:gd name="T4" fmla="*/ 2 w 92"/>
              <a:gd name="T5" fmla="*/ 81 h 95"/>
              <a:gd name="T6" fmla="*/ 2 w 92"/>
              <a:gd name="T7" fmla="*/ 7 h 95"/>
              <a:gd name="T8" fmla="*/ 8 w 92"/>
              <a:gd name="T9" fmla="*/ 0 h 95"/>
              <a:gd name="T10" fmla="*/ 84 w 92"/>
              <a:gd name="T11" fmla="*/ 0 h 95"/>
              <a:gd name="T12" fmla="*/ 90 w 92"/>
              <a:gd name="T13" fmla="*/ 7 h 95"/>
              <a:gd name="T14" fmla="*/ 90 w 92"/>
              <a:gd name="T15" fmla="*/ 80 h 95"/>
              <a:gd name="T16" fmla="*/ 76 w 92"/>
              <a:gd name="T1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95">
                <a:moveTo>
                  <a:pt x="76" y="95"/>
                </a:moveTo>
                <a:cubicBezTo>
                  <a:pt x="59" y="95"/>
                  <a:pt x="36" y="95"/>
                  <a:pt x="18" y="95"/>
                </a:cubicBezTo>
                <a:cubicBezTo>
                  <a:pt x="0" y="95"/>
                  <a:pt x="2" y="81"/>
                  <a:pt x="2" y="81"/>
                </a:cubicBezTo>
                <a:cubicBezTo>
                  <a:pt x="2" y="7"/>
                  <a:pt x="2" y="7"/>
                  <a:pt x="2" y="7"/>
                </a:cubicBezTo>
                <a:cubicBezTo>
                  <a:pt x="2" y="3"/>
                  <a:pt x="5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0"/>
                  <a:pt x="90" y="3"/>
                  <a:pt x="90" y="7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92" y="95"/>
                  <a:pt x="76" y="95"/>
                </a:cubicBez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8" name="Rectangle 220"/>
          <p:cNvSpPr>
            <a:spLocks noChangeArrowheads="1"/>
          </p:cNvSpPr>
          <p:nvPr/>
        </p:nvSpPr>
        <p:spPr bwMode="auto">
          <a:xfrm>
            <a:off x="6813550" y="4108450"/>
            <a:ext cx="349250" cy="603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9" name="Rectangle 221"/>
          <p:cNvSpPr>
            <a:spLocks noChangeArrowheads="1"/>
          </p:cNvSpPr>
          <p:nvPr/>
        </p:nvSpPr>
        <p:spPr bwMode="auto">
          <a:xfrm>
            <a:off x="6959600" y="4232275"/>
            <a:ext cx="165100" cy="134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0" name="Rectangle 222"/>
          <p:cNvSpPr>
            <a:spLocks noChangeArrowheads="1"/>
          </p:cNvSpPr>
          <p:nvPr/>
        </p:nvSpPr>
        <p:spPr bwMode="auto">
          <a:xfrm>
            <a:off x="6994525" y="43148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1" name="Rectangle 223"/>
          <p:cNvSpPr>
            <a:spLocks noChangeArrowheads="1"/>
          </p:cNvSpPr>
          <p:nvPr/>
        </p:nvSpPr>
        <p:spPr bwMode="auto">
          <a:xfrm>
            <a:off x="6994525" y="4264025"/>
            <a:ext cx="130175" cy="158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2" name="Rectangle 224"/>
          <p:cNvSpPr>
            <a:spLocks noChangeArrowheads="1"/>
          </p:cNvSpPr>
          <p:nvPr/>
        </p:nvSpPr>
        <p:spPr bwMode="auto">
          <a:xfrm>
            <a:off x="8199438" y="4067175"/>
            <a:ext cx="88900" cy="539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" name="Rectangle 225"/>
          <p:cNvSpPr>
            <a:spLocks noChangeArrowheads="1"/>
          </p:cNvSpPr>
          <p:nvPr/>
        </p:nvSpPr>
        <p:spPr bwMode="auto">
          <a:xfrm>
            <a:off x="8218488" y="4111625"/>
            <a:ext cx="50800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4" name="Rectangle 226"/>
          <p:cNvSpPr>
            <a:spLocks noChangeArrowheads="1"/>
          </p:cNvSpPr>
          <p:nvPr/>
        </p:nvSpPr>
        <p:spPr bwMode="auto">
          <a:xfrm>
            <a:off x="8164513" y="3479800"/>
            <a:ext cx="158750" cy="222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5" name="Rectangle 227"/>
          <p:cNvSpPr>
            <a:spLocks noChangeArrowheads="1"/>
          </p:cNvSpPr>
          <p:nvPr/>
        </p:nvSpPr>
        <p:spPr bwMode="auto">
          <a:xfrm>
            <a:off x="8193088" y="3492500"/>
            <a:ext cx="101600" cy="1016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" name="Freeform 228"/>
          <p:cNvSpPr/>
          <p:nvPr/>
        </p:nvSpPr>
        <p:spPr bwMode="auto">
          <a:xfrm>
            <a:off x="8237538" y="4143375"/>
            <a:ext cx="12700" cy="187325"/>
          </a:xfrm>
          <a:custGeom>
            <a:avLst/>
            <a:gdLst>
              <a:gd name="T0" fmla="*/ 8 w 8"/>
              <a:gd name="T1" fmla="*/ 104 h 118"/>
              <a:gd name="T2" fmla="*/ 4 w 8"/>
              <a:gd name="T3" fmla="*/ 118 h 118"/>
              <a:gd name="T4" fmla="*/ 0 w 8"/>
              <a:gd name="T5" fmla="*/ 104 h 118"/>
              <a:gd name="T6" fmla="*/ 0 w 8"/>
              <a:gd name="T7" fmla="*/ 0 h 118"/>
              <a:gd name="T8" fmla="*/ 8 w 8"/>
              <a:gd name="T9" fmla="*/ 0 h 118"/>
              <a:gd name="T10" fmla="*/ 8 w 8"/>
              <a:gd name="T11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118">
                <a:moveTo>
                  <a:pt x="8" y="104"/>
                </a:moveTo>
                <a:lnTo>
                  <a:pt x="4" y="118"/>
                </a:lnTo>
                <a:lnTo>
                  <a:pt x="0" y="104"/>
                </a:lnTo>
                <a:lnTo>
                  <a:pt x="0" y="0"/>
                </a:lnTo>
                <a:lnTo>
                  <a:pt x="8" y="0"/>
                </a:lnTo>
                <a:lnTo>
                  <a:pt x="8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" name="Rectangle 229"/>
          <p:cNvSpPr>
            <a:spLocks noChangeArrowheads="1"/>
          </p:cNvSpPr>
          <p:nvPr/>
        </p:nvSpPr>
        <p:spPr bwMode="auto">
          <a:xfrm>
            <a:off x="8167688" y="3603625"/>
            <a:ext cx="152400" cy="479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8" name="Rectangle 230"/>
          <p:cNvSpPr>
            <a:spLocks noChangeArrowheads="1"/>
          </p:cNvSpPr>
          <p:nvPr/>
        </p:nvSpPr>
        <p:spPr bwMode="auto">
          <a:xfrm>
            <a:off x="8183563" y="3849688"/>
            <a:ext cx="120650" cy="211137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9" name="Rectangle 231"/>
          <p:cNvSpPr>
            <a:spLocks noChangeArrowheads="1"/>
          </p:cNvSpPr>
          <p:nvPr/>
        </p:nvSpPr>
        <p:spPr bwMode="auto">
          <a:xfrm>
            <a:off x="8142288" y="3590925"/>
            <a:ext cx="20320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0" name="Rectangle 232"/>
          <p:cNvSpPr>
            <a:spLocks noChangeArrowheads="1"/>
          </p:cNvSpPr>
          <p:nvPr/>
        </p:nvSpPr>
        <p:spPr bwMode="auto">
          <a:xfrm>
            <a:off x="8231188" y="3619500"/>
            <a:ext cx="25400" cy="21113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1" name="Rectangle 233"/>
          <p:cNvSpPr>
            <a:spLocks noChangeArrowheads="1"/>
          </p:cNvSpPr>
          <p:nvPr/>
        </p:nvSpPr>
        <p:spPr bwMode="auto">
          <a:xfrm>
            <a:off x="8183563" y="3830638"/>
            <a:ext cx="120650" cy="190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2" name="Oval 234"/>
          <p:cNvSpPr>
            <a:spLocks noChangeArrowheads="1"/>
          </p:cNvSpPr>
          <p:nvPr/>
        </p:nvSpPr>
        <p:spPr bwMode="auto">
          <a:xfrm>
            <a:off x="8386763" y="4267200"/>
            <a:ext cx="288925" cy="290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" name="Freeform 235"/>
          <p:cNvSpPr/>
          <p:nvPr/>
        </p:nvSpPr>
        <p:spPr bwMode="auto">
          <a:xfrm>
            <a:off x="8459788" y="3725863"/>
            <a:ext cx="142875" cy="701675"/>
          </a:xfrm>
          <a:custGeom>
            <a:avLst/>
            <a:gdLst>
              <a:gd name="T0" fmla="*/ 0 w 45"/>
              <a:gd name="T1" fmla="*/ 0 h 220"/>
              <a:gd name="T2" fmla="*/ 0 w 45"/>
              <a:gd name="T3" fmla="*/ 197 h 220"/>
              <a:gd name="T4" fmla="*/ 23 w 45"/>
              <a:gd name="T5" fmla="*/ 220 h 220"/>
              <a:gd name="T6" fmla="*/ 45 w 45"/>
              <a:gd name="T7" fmla="*/ 197 h 220"/>
              <a:gd name="T8" fmla="*/ 45 w 45"/>
              <a:gd name="T9" fmla="*/ 0 h 220"/>
              <a:gd name="T10" fmla="*/ 0 w 45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220">
                <a:moveTo>
                  <a:pt x="0" y="0"/>
                </a:moveTo>
                <a:cubicBezTo>
                  <a:pt x="0" y="197"/>
                  <a:pt x="0" y="197"/>
                  <a:pt x="0" y="197"/>
                </a:cubicBezTo>
                <a:cubicBezTo>
                  <a:pt x="0" y="210"/>
                  <a:pt x="10" y="220"/>
                  <a:pt x="23" y="220"/>
                </a:cubicBezTo>
                <a:cubicBezTo>
                  <a:pt x="35" y="220"/>
                  <a:pt x="45" y="210"/>
                  <a:pt x="45" y="197"/>
                </a:cubicBezTo>
                <a:cubicBezTo>
                  <a:pt x="45" y="0"/>
                  <a:pt x="45" y="0"/>
                  <a:pt x="4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4" name="Oval 236"/>
          <p:cNvSpPr>
            <a:spLocks noChangeArrowheads="1"/>
          </p:cNvSpPr>
          <p:nvPr/>
        </p:nvSpPr>
        <p:spPr bwMode="auto">
          <a:xfrm>
            <a:off x="8421688" y="4302125"/>
            <a:ext cx="219075" cy="220663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5" name="Freeform 237"/>
          <p:cNvSpPr/>
          <p:nvPr/>
        </p:nvSpPr>
        <p:spPr bwMode="auto">
          <a:xfrm>
            <a:off x="8491538" y="3925888"/>
            <a:ext cx="76200" cy="427037"/>
          </a:xfrm>
          <a:custGeom>
            <a:avLst/>
            <a:gdLst>
              <a:gd name="T0" fmla="*/ 0 w 24"/>
              <a:gd name="T1" fmla="*/ 0 h 134"/>
              <a:gd name="T2" fmla="*/ 0 w 24"/>
              <a:gd name="T3" fmla="*/ 121 h 134"/>
              <a:gd name="T4" fmla="*/ 12 w 24"/>
              <a:gd name="T5" fmla="*/ 134 h 134"/>
              <a:gd name="T6" fmla="*/ 24 w 24"/>
              <a:gd name="T7" fmla="*/ 121 h 134"/>
              <a:gd name="T8" fmla="*/ 24 w 24"/>
              <a:gd name="T9" fmla="*/ 0 h 134"/>
              <a:gd name="T10" fmla="*/ 0 w 24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34">
                <a:moveTo>
                  <a:pt x="0" y="0"/>
                </a:moveTo>
                <a:cubicBezTo>
                  <a:pt x="0" y="121"/>
                  <a:pt x="0" y="121"/>
                  <a:pt x="0" y="121"/>
                </a:cubicBezTo>
                <a:cubicBezTo>
                  <a:pt x="0" y="128"/>
                  <a:pt x="6" y="134"/>
                  <a:pt x="12" y="134"/>
                </a:cubicBezTo>
                <a:cubicBezTo>
                  <a:pt x="19" y="134"/>
                  <a:pt x="24" y="128"/>
                  <a:pt x="24" y="121"/>
                </a:cubicBezTo>
                <a:cubicBezTo>
                  <a:pt x="24" y="0"/>
                  <a:pt x="24" y="0"/>
                  <a:pt x="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6" name="Freeform 238"/>
          <p:cNvSpPr/>
          <p:nvPr/>
        </p:nvSpPr>
        <p:spPr bwMode="auto">
          <a:xfrm>
            <a:off x="8520113" y="3246438"/>
            <a:ext cx="133350" cy="373062"/>
          </a:xfrm>
          <a:custGeom>
            <a:avLst/>
            <a:gdLst>
              <a:gd name="T0" fmla="*/ 0 w 42"/>
              <a:gd name="T1" fmla="*/ 0 h 117"/>
              <a:gd name="T2" fmla="*/ 0 w 42"/>
              <a:gd name="T3" fmla="*/ 78 h 117"/>
              <a:gd name="T4" fmla="*/ 16 w 42"/>
              <a:gd name="T5" fmla="*/ 98 h 117"/>
              <a:gd name="T6" fmla="*/ 17 w 42"/>
              <a:gd name="T7" fmla="*/ 113 h 117"/>
              <a:gd name="T8" fmla="*/ 21 w 42"/>
              <a:gd name="T9" fmla="*/ 117 h 117"/>
              <a:gd name="T10" fmla="*/ 24 w 42"/>
              <a:gd name="T11" fmla="*/ 116 h 117"/>
              <a:gd name="T12" fmla="*/ 26 w 42"/>
              <a:gd name="T13" fmla="*/ 112 h 117"/>
              <a:gd name="T14" fmla="*/ 25 w 42"/>
              <a:gd name="T15" fmla="*/ 98 h 117"/>
              <a:gd name="T16" fmla="*/ 36 w 42"/>
              <a:gd name="T17" fmla="*/ 92 h 117"/>
              <a:gd name="T18" fmla="*/ 42 w 42"/>
              <a:gd name="T19" fmla="*/ 77 h 117"/>
              <a:gd name="T20" fmla="*/ 42 w 42"/>
              <a:gd name="T21" fmla="*/ 5 h 117"/>
              <a:gd name="T22" fmla="*/ 0 w 42"/>
              <a:gd name="T2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117">
                <a:moveTo>
                  <a:pt x="0" y="0"/>
                </a:move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7" y="95"/>
                  <a:pt x="16" y="98"/>
                </a:cubicBezTo>
                <a:cubicBezTo>
                  <a:pt x="17" y="113"/>
                  <a:pt x="17" y="113"/>
                  <a:pt x="17" y="113"/>
                </a:cubicBezTo>
                <a:cubicBezTo>
                  <a:pt x="17" y="115"/>
                  <a:pt x="19" y="117"/>
                  <a:pt x="21" y="117"/>
                </a:cubicBezTo>
                <a:cubicBezTo>
                  <a:pt x="22" y="117"/>
                  <a:pt x="23" y="116"/>
                  <a:pt x="24" y="116"/>
                </a:cubicBezTo>
                <a:cubicBezTo>
                  <a:pt x="25" y="115"/>
                  <a:pt x="26" y="114"/>
                  <a:pt x="26" y="112"/>
                </a:cubicBezTo>
                <a:cubicBezTo>
                  <a:pt x="25" y="98"/>
                  <a:pt x="25" y="98"/>
                  <a:pt x="25" y="98"/>
                </a:cubicBezTo>
                <a:cubicBezTo>
                  <a:pt x="29" y="97"/>
                  <a:pt x="33" y="95"/>
                  <a:pt x="36" y="92"/>
                </a:cubicBezTo>
                <a:cubicBezTo>
                  <a:pt x="40" y="88"/>
                  <a:pt x="42" y="83"/>
                  <a:pt x="42" y="77"/>
                </a:cubicBezTo>
                <a:cubicBezTo>
                  <a:pt x="42" y="5"/>
                  <a:pt x="42" y="5"/>
                  <a:pt x="42" y="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" name="Freeform 239"/>
          <p:cNvSpPr/>
          <p:nvPr/>
        </p:nvSpPr>
        <p:spPr bwMode="auto">
          <a:xfrm>
            <a:off x="8485188" y="3043238"/>
            <a:ext cx="200025" cy="225425"/>
          </a:xfrm>
          <a:custGeom>
            <a:avLst/>
            <a:gdLst>
              <a:gd name="T0" fmla="*/ 63 w 63"/>
              <a:gd name="T1" fmla="*/ 71 h 71"/>
              <a:gd name="T2" fmla="*/ 63 w 63"/>
              <a:gd name="T3" fmla="*/ 58 h 71"/>
              <a:gd name="T4" fmla="*/ 53 w 63"/>
              <a:gd name="T5" fmla="*/ 58 h 71"/>
              <a:gd name="T6" fmla="*/ 54 w 63"/>
              <a:gd name="T7" fmla="*/ 21 h 71"/>
              <a:gd name="T8" fmla="*/ 33 w 63"/>
              <a:gd name="T9" fmla="*/ 0 h 71"/>
              <a:gd name="T10" fmla="*/ 13 w 63"/>
              <a:gd name="T11" fmla="*/ 21 h 71"/>
              <a:gd name="T12" fmla="*/ 12 w 63"/>
              <a:gd name="T13" fmla="*/ 58 h 71"/>
              <a:gd name="T14" fmla="*/ 0 w 63"/>
              <a:gd name="T15" fmla="*/ 58 h 71"/>
              <a:gd name="T16" fmla="*/ 0 w 63"/>
              <a:gd name="T17" fmla="*/ 71 h 71"/>
              <a:gd name="T18" fmla="*/ 63 w 63"/>
              <a:gd name="T1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71">
                <a:moveTo>
                  <a:pt x="63" y="71"/>
                </a:moveTo>
                <a:cubicBezTo>
                  <a:pt x="63" y="58"/>
                  <a:pt x="63" y="58"/>
                  <a:pt x="63" y="58"/>
                </a:cubicBezTo>
                <a:cubicBezTo>
                  <a:pt x="53" y="58"/>
                  <a:pt x="53" y="58"/>
                  <a:pt x="53" y="58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10"/>
                  <a:pt x="45" y="0"/>
                  <a:pt x="33" y="0"/>
                </a:cubicBezTo>
                <a:cubicBezTo>
                  <a:pt x="22" y="0"/>
                  <a:pt x="13" y="10"/>
                  <a:pt x="13" y="21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1"/>
                  <a:pt x="0" y="71"/>
                  <a:pt x="0" y="71"/>
                </a:cubicBezTo>
                <a:lnTo>
                  <a:pt x="63" y="7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8" name="Freeform 240"/>
          <p:cNvSpPr>
            <a:spLocks noEditPoints="1"/>
          </p:cNvSpPr>
          <p:nvPr/>
        </p:nvSpPr>
        <p:spPr bwMode="auto">
          <a:xfrm>
            <a:off x="6905625" y="3643313"/>
            <a:ext cx="133350" cy="257175"/>
          </a:xfrm>
          <a:custGeom>
            <a:avLst/>
            <a:gdLst>
              <a:gd name="T0" fmla="*/ 21 w 42"/>
              <a:gd name="T1" fmla="*/ 81 h 81"/>
              <a:gd name="T2" fmla="*/ 6 w 42"/>
              <a:gd name="T3" fmla="*/ 69 h 81"/>
              <a:gd name="T4" fmla="*/ 0 w 42"/>
              <a:gd name="T5" fmla="*/ 41 h 81"/>
              <a:gd name="T6" fmla="*/ 6 w 42"/>
              <a:gd name="T7" fmla="*/ 12 h 81"/>
              <a:gd name="T8" fmla="*/ 21 w 42"/>
              <a:gd name="T9" fmla="*/ 0 h 81"/>
              <a:gd name="T10" fmla="*/ 36 w 42"/>
              <a:gd name="T11" fmla="*/ 12 h 81"/>
              <a:gd name="T12" fmla="*/ 42 w 42"/>
              <a:gd name="T13" fmla="*/ 41 h 81"/>
              <a:gd name="T14" fmla="*/ 36 w 42"/>
              <a:gd name="T15" fmla="*/ 69 h 81"/>
              <a:gd name="T16" fmla="*/ 21 w 42"/>
              <a:gd name="T17" fmla="*/ 81 h 81"/>
              <a:gd name="T18" fmla="*/ 21 w 42"/>
              <a:gd name="T19" fmla="*/ 3 h 81"/>
              <a:gd name="T20" fmla="*/ 8 w 42"/>
              <a:gd name="T21" fmla="*/ 14 h 81"/>
              <a:gd name="T22" fmla="*/ 3 w 42"/>
              <a:gd name="T23" fmla="*/ 41 h 81"/>
              <a:gd name="T24" fmla="*/ 8 w 42"/>
              <a:gd name="T25" fmla="*/ 68 h 81"/>
              <a:gd name="T26" fmla="*/ 21 w 42"/>
              <a:gd name="T27" fmla="*/ 79 h 81"/>
              <a:gd name="T28" fmla="*/ 34 w 42"/>
              <a:gd name="T29" fmla="*/ 68 h 81"/>
              <a:gd name="T30" fmla="*/ 40 w 42"/>
              <a:gd name="T31" fmla="*/ 41 h 81"/>
              <a:gd name="T32" fmla="*/ 34 w 42"/>
              <a:gd name="T33" fmla="*/ 14 h 81"/>
              <a:gd name="T34" fmla="*/ 21 w 42"/>
              <a:gd name="T35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81">
                <a:moveTo>
                  <a:pt x="21" y="81"/>
                </a:moveTo>
                <a:cubicBezTo>
                  <a:pt x="15" y="81"/>
                  <a:pt x="10" y="77"/>
                  <a:pt x="6" y="69"/>
                </a:cubicBezTo>
                <a:cubicBezTo>
                  <a:pt x="2" y="61"/>
                  <a:pt x="0" y="51"/>
                  <a:pt x="0" y="41"/>
                </a:cubicBezTo>
                <a:cubicBezTo>
                  <a:pt x="0" y="30"/>
                  <a:pt x="2" y="20"/>
                  <a:pt x="6" y="12"/>
                </a:cubicBezTo>
                <a:cubicBezTo>
                  <a:pt x="10" y="5"/>
                  <a:pt x="15" y="0"/>
                  <a:pt x="21" y="0"/>
                </a:cubicBezTo>
                <a:cubicBezTo>
                  <a:pt x="27" y="0"/>
                  <a:pt x="32" y="5"/>
                  <a:pt x="36" y="12"/>
                </a:cubicBezTo>
                <a:cubicBezTo>
                  <a:pt x="40" y="20"/>
                  <a:pt x="42" y="30"/>
                  <a:pt x="42" y="41"/>
                </a:cubicBezTo>
                <a:cubicBezTo>
                  <a:pt x="42" y="51"/>
                  <a:pt x="40" y="61"/>
                  <a:pt x="36" y="69"/>
                </a:cubicBezTo>
                <a:cubicBezTo>
                  <a:pt x="32" y="77"/>
                  <a:pt x="27" y="81"/>
                  <a:pt x="21" y="81"/>
                </a:cubicBezTo>
                <a:close/>
                <a:moveTo>
                  <a:pt x="21" y="3"/>
                </a:moveTo>
                <a:cubicBezTo>
                  <a:pt x="16" y="3"/>
                  <a:pt x="12" y="7"/>
                  <a:pt x="8" y="14"/>
                </a:cubicBezTo>
                <a:cubicBezTo>
                  <a:pt x="5" y="21"/>
                  <a:pt x="3" y="30"/>
                  <a:pt x="3" y="41"/>
                </a:cubicBezTo>
                <a:cubicBezTo>
                  <a:pt x="3" y="51"/>
                  <a:pt x="5" y="61"/>
                  <a:pt x="8" y="68"/>
                </a:cubicBezTo>
                <a:cubicBezTo>
                  <a:pt x="12" y="75"/>
                  <a:pt x="16" y="79"/>
                  <a:pt x="21" y="79"/>
                </a:cubicBezTo>
                <a:cubicBezTo>
                  <a:pt x="26" y="79"/>
                  <a:pt x="31" y="75"/>
                  <a:pt x="34" y="68"/>
                </a:cubicBezTo>
                <a:cubicBezTo>
                  <a:pt x="38" y="61"/>
                  <a:pt x="40" y="51"/>
                  <a:pt x="40" y="41"/>
                </a:cubicBezTo>
                <a:cubicBezTo>
                  <a:pt x="40" y="30"/>
                  <a:pt x="38" y="21"/>
                  <a:pt x="34" y="14"/>
                </a:cubicBezTo>
                <a:cubicBezTo>
                  <a:pt x="31" y="7"/>
                  <a:pt x="26" y="3"/>
                  <a:pt x="21" y="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9" name="Freeform 241"/>
          <p:cNvSpPr>
            <a:spLocks noEditPoints="1"/>
          </p:cNvSpPr>
          <p:nvPr/>
        </p:nvSpPr>
        <p:spPr bwMode="auto">
          <a:xfrm>
            <a:off x="6854825" y="3668713"/>
            <a:ext cx="238125" cy="206375"/>
          </a:xfrm>
          <a:custGeom>
            <a:avLst/>
            <a:gdLst>
              <a:gd name="T0" fmla="*/ 56 w 75"/>
              <a:gd name="T1" fmla="*/ 65 h 65"/>
              <a:gd name="T2" fmla="*/ 22 w 75"/>
              <a:gd name="T3" fmla="*/ 48 h 65"/>
              <a:gd name="T4" fmla="*/ 8 w 75"/>
              <a:gd name="T5" fmla="*/ 4 h 65"/>
              <a:gd name="T6" fmla="*/ 19 w 75"/>
              <a:gd name="T7" fmla="*/ 0 h 65"/>
              <a:gd name="T8" fmla="*/ 52 w 75"/>
              <a:gd name="T9" fmla="*/ 18 h 65"/>
              <a:gd name="T10" fmla="*/ 66 w 75"/>
              <a:gd name="T11" fmla="*/ 62 h 65"/>
              <a:gd name="T12" fmla="*/ 56 w 75"/>
              <a:gd name="T13" fmla="*/ 65 h 65"/>
              <a:gd name="T14" fmla="*/ 19 w 75"/>
              <a:gd name="T15" fmla="*/ 3 h 65"/>
              <a:gd name="T16" fmla="*/ 11 w 75"/>
              <a:gd name="T17" fmla="*/ 6 h 65"/>
              <a:gd name="T18" fmla="*/ 24 w 75"/>
              <a:gd name="T19" fmla="*/ 45 h 65"/>
              <a:gd name="T20" fmla="*/ 56 w 75"/>
              <a:gd name="T21" fmla="*/ 62 h 65"/>
              <a:gd name="T22" fmla="*/ 64 w 75"/>
              <a:gd name="T23" fmla="*/ 59 h 65"/>
              <a:gd name="T24" fmla="*/ 50 w 75"/>
              <a:gd name="T25" fmla="*/ 20 h 65"/>
              <a:gd name="T26" fmla="*/ 19 w 75"/>
              <a:gd name="T27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65">
                <a:moveTo>
                  <a:pt x="56" y="65"/>
                </a:moveTo>
                <a:cubicBezTo>
                  <a:pt x="46" y="65"/>
                  <a:pt x="33" y="59"/>
                  <a:pt x="22" y="48"/>
                </a:cubicBezTo>
                <a:cubicBezTo>
                  <a:pt x="6" y="32"/>
                  <a:pt x="0" y="12"/>
                  <a:pt x="8" y="4"/>
                </a:cubicBezTo>
                <a:cubicBezTo>
                  <a:pt x="11" y="1"/>
                  <a:pt x="15" y="0"/>
                  <a:pt x="19" y="0"/>
                </a:cubicBezTo>
                <a:cubicBezTo>
                  <a:pt x="29" y="0"/>
                  <a:pt x="42" y="7"/>
                  <a:pt x="52" y="18"/>
                </a:cubicBezTo>
                <a:cubicBezTo>
                  <a:pt x="69" y="34"/>
                  <a:pt x="75" y="53"/>
                  <a:pt x="66" y="62"/>
                </a:cubicBezTo>
                <a:cubicBezTo>
                  <a:pt x="64" y="64"/>
                  <a:pt x="60" y="65"/>
                  <a:pt x="56" y="65"/>
                </a:cubicBezTo>
                <a:close/>
                <a:moveTo>
                  <a:pt x="19" y="3"/>
                </a:moveTo>
                <a:cubicBezTo>
                  <a:pt x="15" y="3"/>
                  <a:pt x="13" y="4"/>
                  <a:pt x="11" y="6"/>
                </a:cubicBezTo>
                <a:cubicBezTo>
                  <a:pt x="4" y="13"/>
                  <a:pt x="10" y="31"/>
                  <a:pt x="24" y="45"/>
                </a:cubicBezTo>
                <a:cubicBezTo>
                  <a:pt x="35" y="56"/>
                  <a:pt x="47" y="62"/>
                  <a:pt x="56" y="62"/>
                </a:cubicBezTo>
                <a:cubicBezTo>
                  <a:pt x="59" y="62"/>
                  <a:pt x="62" y="61"/>
                  <a:pt x="64" y="59"/>
                </a:cubicBezTo>
                <a:cubicBezTo>
                  <a:pt x="71" y="52"/>
                  <a:pt x="64" y="34"/>
                  <a:pt x="50" y="20"/>
                </a:cubicBezTo>
                <a:cubicBezTo>
                  <a:pt x="40" y="10"/>
                  <a:pt x="28" y="3"/>
                  <a:pt x="19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" name="Freeform 242"/>
          <p:cNvSpPr>
            <a:spLocks noEditPoints="1"/>
          </p:cNvSpPr>
          <p:nvPr/>
        </p:nvSpPr>
        <p:spPr bwMode="auto">
          <a:xfrm>
            <a:off x="6854825" y="3668713"/>
            <a:ext cx="225425" cy="206375"/>
          </a:xfrm>
          <a:custGeom>
            <a:avLst/>
            <a:gdLst>
              <a:gd name="T0" fmla="*/ 19 w 71"/>
              <a:gd name="T1" fmla="*/ 65 h 65"/>
              <a:gd name="T2" fmla="*/ 8 w 71"/>
              <a:gd name="T3" fmla="*/ 62 h 65"/>
              <a:gd name="T4" fmla="*/ 22 w 71"/>
              <a:gd name="T5" fmla="*/ 18 h 65"/>
              <a:gd name="T6" fmla="*/ 56 w 71"/>
              <a:gd name="T7" fmla="*/ 0 h 65"/>
              <a:gd name="T8" fmla="*/ 66 w 71"/>
              <a:gd name="T9" fmla="*/ 4 h 65"/>
              <a:gd name="T10" fmla="*/ 68 w 71"/>
              <a:gd name="T11" fmla="*/ 24 h 65"/>
              <a:gd name="T12" fmla="*/ 52 w 71"/>
              <a:gd name="T13" fmla="*/ 48 h 65"/>
              <a:gd name="T14" fmla="*/ 19 w 71"/>
              <a:gd name="T15" fmla="*/ 65 h 65"/>
              <a:gd name="T16" fmla="*/ 56 w 71"/>
              <a:gd name="T17" fmla="*/ 3 h 65"/>
              <a:gd name="T18" fmla="*/ 24 w 71"/>
              <a:gd name="T19" fmla="*/ 20 h 65"/>
              <a:gd name="T20" fmla="*/ 11 w 71"/>
              <a:gd name="T21" fmla="*/ 59 h 65"/>
              <a:gd name="T22" fmla="*/ 19 w 71"/>
              <a:gd name="T23" fmla="*/ 62 h 65"/>
              <a:gd name="T24" fmla="*/ 50 w 71"/>
              <a:gd name="T25" fmla="*/ 45 h 65"/>
              <a:gd name="T26" fmla="*/ 65 w 71"/>
              <a:gd name="T27" fmla="*/ 22 h 65"/>
              <a:gd name="T28" fmla="*/ 64 w 71"/>
              <a:gd name="T29" fmla="*/ 6 h 65"/>
              <a:gd name="T30" fmla="*/ 56 w 71"/>
              <a:gd name="T31" fmla="*/ 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65">
                <a:moveTo>
                  <a:pt x="19" y="65"/>
                </a:moveTo>
                <a:cubicBezTo>
                  <a:pt x="15" y="65"/>
                  <a:pt x="11" y="64"/>
                  <a:pt x="8" y="62"/>
                </a:cubicBezTo>
                <a:cubicBezTo>
                  <a:pt x="0" y="53"/>
                  <a:pt x="6" y="34"/>
                  <a:pt x="22" y="18"/>
                </a:cubicBezTo>
                <a:cubicBezTo>
                  <a:pt x="33" y="7"/>
                  <a:pt x="46" y="0"/>
                  <a:pt x="56" y="0"/>
                </a:cubicBezTo>
                <a:cubicBezTo>
                  <a:pt x="60" y="0"/>
                  <a:pt x="64" y="1"/>
                  <a:pt x="66" y="4"/>
                </a:cubicBezTo>
                <a:cubicBezTo>
                  <a:pt x="70" y="8"/>
                  <a:pt x="71" y="15"/>
                  <a:pt x="68" y="24"/>
                </a:cubicBezTo>
                <a:cubicBezTo>
                  <a:pt x="66" y="32"/>
                  <a:pt x="60" y="40"/>
                  <a:pt x="52" y="48"/>
                </a:cubicBezTo>
                <a:cubicBezTo>
                  <a:pt x="42" y="59"/>
                  <a:pt x="29" y="65"/>
                  <a:pt x="19" y="65"/>
                </a:cubicBezTo>
                <a:close/>
                <a:moveTo>
                  <a:pt x="56" y="3"/>
                </a:moveTo>
                <a:cubicBezTo>
                  <a:pt x="47" y="3"/>
                  <a:pt x="35" y="10"/>
                  <a:pt x="24" y="20"/>
                </a:cubicBezTo>
                <a:cubicBezTo>
                  <a:pt x="10" y="34"/>
                  <a:pt x="4" y="52"/>
                  <a:pt x="11" y="59"/>
                </a:cubicBezTo>
                <a:cubicBezTo>
                  <a:pt x="13" y="61"/>
                  <a:pt x="15" y="62"/>
                  <a:pt x="19" y="62"/>
                </a:cubicBezTo>
                <a:cubicBezTo>
                  <a:pt x="28" y="62"/>
                  <a:pt x="40" y="56"/>
                  <a:pt x="50" y="45"/>
                </a:cubicBezTo>
                <a:cubicBezTo>
                  <a:pt x="57" y="38"/>
                  <a:pt x="63" y="30"/>
                  <a:pt x="65" y="22"/>
                </a:cubicBezTo>
                <a:cubicBezTo>
                  <a:pt x="67" y="15"/>
                  <a:pt x="67" y="9"/>
                  <a:pt x="64" y="6"/>
                </a:cubicBezTo>
                <a:cubicBezTo>
                  <a:pt x="62" y="4"/>
                  <a:pt x="59" y="3"/>
                  <a:pt x="5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1" name="Freeform 243"/>
          <p:cNvSpPr>
            <a:spLocks noEditPoints="1"/>
          </p:cNvSpPr>
          <p:nvPr/>
        </p:nvSpPr>
        <p:spPr bwMode="auto">
          <a:xfrm>
            <a:off x="6845300" y="3706813"/>
            <a:ext cx="257175" cy="133350"/>
          </a:xfrm>
          <a:custGeom>
            <a:avLst/>
            <a:gdLst>
              <a:gd name="T0" fmla="*/ 40 w 81"/>
              <a:gd name="T1" fmla="*/ 42 h 42"/>
              <a:gd name="T2" fmla="*/ 12 w 81"/>
              <a:gd name="T3" fmla="*/ 36 h 42"/>
              <a:gd name="T4" fmla="*/ 0 w 81"/>
              <a:gd name="T5" fmla="*/ 21 h 42"/>
              <a:gd name="T6" fmla="*/ 12 w 81"/>
              <a:gd name="T7" fmla="*/ 6 h 42"/>
              <a:gd name="T8" fmla="*/ 40 w 81"/>
              <a:gd name="T9" fmla="*/ 0 h 42"/>
              <a:gd name="T10" fmla="*/ 68 w 81"/>
              <a:gd name="T11" fmla="*/ 6 h 42"/>
              <a:gd name="T12" fmla="*/ 81 w 81"/>
              <a:gd name="T13" fmla="*/ 21 h 42"/>
              <a:gd name="T14" fmla="*/ 68 w 81"/>
              <a:gd name="T15" fmla="*/ 36 h 42"/>
              <a:gd name="T16" fmla="*/ 40 w 81"/>
              <a:gd name="T17" fmla="*/ 42 h 42"/>
              <a:gd name="T18" fmla="*/ 40 w 81"/>
              <a:gd name="T19" fmla="*/ 2 h 42"/>
              <a:gd name="T20" fmla="*/ 13 w 81"/>
              <a:gd name="T21" fmla="*/ 8 h 42"/>
              <a:gd name="T22" fmla="*/ 2 w 81"/>
              <a:gd name="T23" fmla="*/ 21 h 42"/>
              <a:gd name="T24" fmla="*/ 13 w 81"/>
              <a:gd name="T25" fmla="*/ 34 h 42"/>
              <a:gd name="T26" fmla="*/ 40 w 81"/>
              <a:gd name="T27" fmla="*/ 39 h 42"/>
              <a:gd name="T28" fmla="*/ 67 w 81"/>
              <a:gd name="T29" fmla="*/ 34 h 42"/>
              <a:gd name="T30" fmla="*/ 78 w 81"/>
              <a:gd name="T31" fmla="*/ 21 h 42"/>
              <a:gd name="T32" fmla="*/ 67 w 81"/>
              <a:gd name="T33" fmla="*/ 8 h 42"/>
              <a:gd name="T34" fmla="*/ 40 w 81"/>
              <a:gd name="T35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42">
                <a:moveTo>
                  <a:pt x="40" y="42"/>
                </a:moveTo>
                <a:cubicBezTo>
                  <a:pt x="30" y="42"/>
                  <a:pt x="20" y="40"/>
                  <a:pt x="12" y="36"/>
                </a:cubicBezTo>
                <a:cubicBezTo>
                  <a:pt x="4" y="32"/>
                  <a:pt x="0" y="26"/>
                  <a:pt x="0" y="21"/>
                </a:cubicBezTo>
                <a:cubicBezTo>
                  <a:pt x="0" y="15"/>
                  <a:pt x="4" y="10"/>
                  <a:pt x="12" y="6"/>
                </a:cubicBezTo>
                <a:cubicBezTo>
                  <a:pt x="20" y="2"/>
                  <a:pt x="30" y="0"/>
                  <a:pt x="40" y="0"/>
                </a:cubicBezTo>
                <a:cubicBezTo>
                  <a:pt x="51" y="0"/>
                  <a:pt x="61" y="2"/>
                  <a:pt x="68" y="6"/>
                </a:cubicBezTo>
                <a:cubicBezTo>
                  <a:pt x="76" y="10"/>
                  <a:pt x="81" y="15"/>
                  <a:pt x="81" y="21"/>
                </a:cubicBezTo>
                <a:cubicBezTo>
                  <a:pt x="81" y="26"/>
                  <a:pt x="76" y="32"/>
                  <a:pt x="68" y="36"/>
                </a:cubicBezTo>
                <a:cubicBezTo>
                  <a:pt x="61" y="40"/>
                  <a:pt x="51" y="42"/>
                  <a:pt x="40" y="42"/>
                </a:cubicBezTo>
                <a:close/>
                <a:moveTo>
                  <a:pt x="40" y="2"/>
                </a:moveTo>
                <a:cubicBezTo>
                  <a:pt x="30" y="2"/>
                  <a:pt x="20" y="4"/>
                  <a:pt x="13" y="8"/>
                </a:cubicBezTo>
                <a:cubicBezTo>
                  <a:pt x="6" y="11"/>
                  <a:pt x="2" y="16"/>
                  <a:pt x="2" y="21"/>
                </a:cubicBezTo>
                <a:cubicBezTo>
                  <a:pt x="2" y="25"/>
                  <a:pt x="6" y="30"/>
                  <a:pt x="13" y="34"/>
                </a:cubicBezTo>
                <a:cubicBezTo>
                  <a:pt x="20" y="37"/>
                  <a:pt x="30" y="39"/>
                  <a:pt x="40" y="39"/>
                </a:cubicBezTo>
                <a:cubicBezTo>
                  <a:pt x="50" y="39"/>
                  <a:pt x="60" y="37"/>
                  <a:pt x="67" y="34"/>
                </a:cubicBezTo>
                <a:cubicBezTo>
                  <a:pt x="74" y="30"/>
                  <a:pt x="78" y="25"/>
                  <a:pt x="78" y="21"/>
                </a:cubicBezTo>
                <a:cubicBezTo>
                  <a:pt x="78" y="16"/>
                  <a:pt x="74" y="11"/>
                  <a:pt x="67" y="8"/>
                </a:cubicBezTo>
                <a:cubicBezTo>
                  <a:pt x="60" y="4"/>
                  <a:pt x="50" y="2"/>
                  <a:pt x="40" y="2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2" name="Oval 244"/>
          <p:cNvSpPr>
            <a:spLocks noChangeArrowheads="1"/>
          </p:cNvSpPr>
          <p:nvPr/>
        </p:nvSpPr>
        <p:spPr bwMode="auto">
          <a:xfrm>
            <a:off x="6953250" y="3751263"/>
            <a:ext cx="44450" cy="41275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3" name="Oval 245"/>
          <p:cNvSpPr>
            <a:spLocks noChangeArrowheads="1"/>
          </p:cNvSpPr>
          <p:nvPr/>
        </p:nvSpPr>
        <p:spPr bwMode="auto">
          <a:xfrm>
            <a:off x="6915150" y="3849688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4" name="Oval 246"/>
          <p:cNvSpPr>
            <a:spLocks noChangeArrowheads="1"/>
          </p:cNvSpPr>
          <p:nvPr/>
        </p:nvSpPr>
        <p:spPr bwMode="auto">
          <a:xfrm>
            <a:off x="7023100" y="3754438"/>
            <a:ext cx="25400" cy="28575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5" name="Oval 247"/>
          <p:cNvSpPr>
            <a:spLocks noChangeArrowheads="1"/>
          </p:cNvSpPr>
          <p:nvPr/>
        </p:nvSpPr>
        <p:spPr bwMode="auto">
          <a:xfrm>
            <a:off x="6934200" y="3697288"/>
            <a:ext cx="28575" cy="25400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6" name="Oval 248"/>
          <p:cNvSpPr>
            <a:spLocks noChangeArrowheads="1"/>
          </p:cNvSpPr>
          <p:nvPr/>
        </p:nvSpPr>
        <p:spPr bwMode="auto">
          <a:xfrm>
            <a:off x="6864350" y="3668713"/>
            <a:ext cx="34925" cy="34925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7" name="Freeform 249"/>
          <p:cNvSpPr/>
          <p:nvPr/>
        </p:nvSpPr>
        <p:spPr bwMode="auto">
          <a:xfrm>
            <a:off x="7019925" y="4624388"/>
            <a:ext cx="127000" cy="41275"/>
          </a:xfrm>
          <a:custGeom>
            <a:avLst/>
            <a:gdLst>
              <a:gd name="T0" fmla="*/ 80 w 80"/>
              <a:gd name="T1" fmla="*/ 26 h 26"/>
              <a:gd name="T2" fmla="*/ 80 w 80"/>
              <a:gd name="T3" fmla="*/ 0 h 26"/>
              <a:gd name="T4" fmla="*/ 2 w 80"/>
              <a:gd name="T5" fmla="*/ 0 h 26"/>
              <a:gd name="T6" fmla="*/ 0 w 80"/>
              <a:gd name="T7" fmla="*/ 24 h 26"/>
              <a:gd name="T8" fmla="*/ 80 w 80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26">
                <a:moveTo>
                  <a:pt x="80" y="26"/>
                </a:moveTo>
                <a:lnTo>
                  <a:pt x="80" y="0"/>
                </a:lnTo>
                <a:lnTo>
                  <a:pt x="2" y="0"/>
                </a:lnTo>
                <a:lnTo>
                  <a:pt x="0" y="24"/>
                </a:lnTo>
                <a:lnTo>
                  <a:pt x="80" y="2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8" name="Freeform 250"/>
          <p:cNvSpPr/>
          <p:nvPr/>
        </p:nvSpPr>
        <p:spPr bwMode="auto">
          <a:xfrm>
            <a:off x="7153275" y="4468813"/>
            <a:ext cx="365125" cy="366712"/>
          </a:xfrm>
          <a:custGeom>
            <a:avLst/>
            <a:gdLst>
              <a:gd name="T0" fmla="*/ 57 w 115"/>
              <a:gd name="T1" fmla="*/ 114 h 115"/>
              <a:gd name="T2" fmla="*/ 1 w 115"/>
              <a:gd name="T3" fmla="*/ 57 h 115"/>
              <a:gd name="T4" fmla="*/ 58 w 115"/>
              <a:gd name="T5" fmla="*/ 1 h 115"/>
              <a:gd name="T6" fmla="*/ 115 w 115"/>
              <a:gd name="T7" fmla="*/ 58 h 115"/>
              <a:gd name="T8" fmla="*/ 57 w 115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115">
                <a:moveTo>
                  <a:pt x="57" y="114"/>
                </a:moveTo>
                <a:cubicBezTo>
                  <a:pt x="25" y="114"/>
                  <a:pt x="0" y="88"/>
                  <a:pt x="1" y="57"/>
                </a:cubicBezTo>
                <a:cubicBezTo>
                  <a:pt x="1" y="25"/>
                  <a:pt x="27" y="0"/>
                  <a:pt x="58" y="1"/>
                </a:cubicBezTo>
                <a:cubicBezTo>
                  <a:pt x="90" y="1"/>
                  <a:pt x="115" y="27"/>
                  <a:pt x="115" y="58"/>
                </a:cubicBezTo>
                <a:cubicBezTo>
                  <a:pt x="114" y="90"/>
                  <a:pt x="88" y="115"/>
                  <a:pt x="57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9" name="Freeform 251"/>
          <p:cNvSpPr>
            <a:spLocks noEditPoints="1"/>
          </p:cNvSpPr>
          <p:nvPr/>
        </p:nvSpPr>
        <p:spPr bwMode="auto">
          <a:xfrm>
            <a:off x="7115175" y="4433888"/>
            <a:ext cx="441325" cy="436562"/>
          </a:xfrm>
          <a:custGeom>
            <a:avLst/>
            <a:gdLst>
              <a:gd name="T0" fmla="*/ 22 w 139"/>
              <a:gd name="T1" fmla="*/ 19 h 137"/>
              <a:gd name="T2" fmla="*/ 70 w 139"/>
              <a:gd name="T3" fmla="*/ 0 h 137"/>
              <a:gd name="T4" fmla="*/ 138 w 139"/>
              <a:gd name="T5" fmla="*/ 69 h 137"/>
              <a:gd name="T6" fmla="*/ 117 w 139"/>
              <a:gd name="T7" fmla="*/ 118 h 137"/>
              <a:gd name="T8" fmla="*/ 69 w 139"/>
              <a:gd name="T9" fmla="*/ 137 h 137"/>
              <a:gd name="T10" fmla="*/ 1 w 139"/>
              <a:gd name="T11" fmla="*/ 68 h 137"/>
              <a:gd name="T12" fmla="*/ 22 w 139"/>
              <a:gd name="T13" fmla="*/ 19 h 137"/>
              <a:gd name="T14" fmla="*/ 101 w 139"/>
              <a:gd name="T15" fmla="*/ 101 h 137"/>
              <a:gd name="T16" fmla="*/ 115 w 139"/>
              <a:gd name="T17" fmla="*/ 69 h 137"/>
              <a:gd name="T18" fmla="*/ 70 w 139"/>
              <a:gd name="T19" fmla="*/ 23 h 137"/>
              <a:gd name="T20" fmla="*/ 38 w 139"/>
              <a:gd name="T21" fmla="*/ 36 h 137"/>
              <a:gd name="T22" fmla="*/ 24 w 139"/>
              <a:gd name="T23" fmla="*/ 68 h 137"/>
              <a:gd name="T24" fmla="*/ 69 w 139"/>
              <a:gd name="T25" fmla="*/ 114 h 137"/>
              <a:gd name="T26" fmla="*/ 101 w 139"/>
              <a:gd name="T27" fmla="*/ 10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" h="137">
                <a:moveTo>
                  <a:pt x="22" y="19"/>
                </a:moveTo>
                <a:cubicBezTo>
                  <a:pt x="35" y="6"/>
                  <a:pt x="52" y="0"/>
                  <a:pt x="70" y="0"/>
                </a:cubicBezTo>
                <a:cubicBezTo>
                  <a:pt x="108" y="0"/>
                  <a:pt x="139" y="32"/>
                  <a:pt x="138" y="69"/>
                </a:cubicBezTo>
                <a:cubicBezTo>
                  <a:pt x="138" y="88"/>
                  <a:pt x="131" y="105"/>
                  <a:pt x="117" y="118"/>
                </a:cubicBezTo>
                <a:cubicBezTo>
                  <a:pt x="104" y="130"/>
                  <a:pt x="87" y="137"/>
                  <a:pt x="69" y="137"/>
                </a:cubicBezTo>
                <a:cubicBezTo>
                  <a:pt x="31" y="137"/>
                  <a:pt x="0" y="105"/>
                  <a:pt x="1" y="68"/>
                </a:cubicBezTo>
                <a:cubicBezTo>
                  <a:pt x="1" y="49"/>
                  <a:pt x="8" y="32"/>
                  <a:pt x="22" y="19"/>
                </a:cubicBezTo>
                <a:close/>
                <a:moveTo>
                  <a:pt x="101" y="101"/>
                </a:moveTo>
                <a:cubicBezTo>
                  <a:pt x="110" y="92"/>
                  <a:pt x="115" y="81"/>
                  <a:pt x="115" y="69"/>
                </a:cubicBezTo>
                <a:cubicBezTo>
                  <a:pt x="115" y="44"/>
                  <a:pt x="95" y="24"/>
                  <a:pt x="70" y="23"/>
                </a:cubicBezTo>
                <a:cubicBezTo>
                  <a:pt x="58" y="23"/>
                  <a:pt x="47" y="28"/>
                  <a:pt x="38" y="36"/>
                </a:cubicBezTo>
                <a:cubicBezTo>
                  <a:pt x="29" y="44"/>
                  <a:pt x="24" y="56"/>
                  <a:pt x="24" y="68"/>
                </a:cubicBezTo>
                <a:cubicBezTo>
                  <a:pt x="24" y="93"/>
                  <a:pt x="44" y="113"/>
                  <a:pt x="69" y="114"/>
                </a:cubicBezTo>
                <a:cubicBezTo>
                  <a:pt x="81" y="114"/>
                  <a:pt x="92" y="109"/>
                  <a:pt x="101" y="10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0" name="Freeform 252"/>
          <p:cNvSpPr/>
          <p:nvPr/>
        </p:nvSpPr>
        <p:spPr bwMode="auto">
          <a:xfrm>
            <a:off x="6734175" y="4592638"/>
            <a:ext cx="314325" cy="98425"/>
          </a:xfrm>
          <a:custGeom>
            <a:avLst/>
            <a:gdLst>
              <a:gd name="T0" fmla="*/ 15 w 99"/>
              <a:gd name="T1" fmla="*/ 30 h 31"/>
              <a:gd name="T2" fmla="*/ 15 w 99"/>
              <a:gd name="T3" fmla="*/ 1 h 31"/>
              <a:gd name="T4" fmla="*/ 99 w 99"/>
              <a:gd name="T5" fmla="*/ 1 h 31"/>
              <a:gd name="T6" fmla="*/ 98 w 99"/>
              <a:gd name="T7" fmla="*/ 31 h 31"/>
              <a:gd name="T8" fmla="*/ 15 w 9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1">
                <a:moveTo>
                  <a:pt x="15" y="30"/>
                </a:moveTo>
                <a:cubicBezTo>
                  <a:pt x="0" y="30"/>
                  <a:pt x="3" y="0"/>
                  <a:pt x="15" y="1"/>
                </a:cubicBezTo>
                <a:cubicBezTo>
                  <a:pt x="28" y="1"/>
                  <a:pt x="99" y="1"/>
                  <a:pt x="99" y="1"/>
                </a:cubicBezTo>
                <a:cubicBezTo>
                  <a:pt x="98" y="31"/>
                  <a:pt x="98" y="31"/>
                  <a:pt x="98" y="31"/>
                </a:cubicBezTo>
                <a:cubicBezTo>
                  <a:pt x="98" y="31"/>
                  <a:pt x="28" y="30"/>
                  <a:pt x="15" y="3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1" name="Freeform 253"/>
          <p:cNvSpPr/>
          <p:nvPr/>
        </p:nvSpPr>
        <p:spPr bwMode="auto">
          <a:xfrm>
            <a:off x="7620000" y="4035425"/>
            <a:ext cx="430213" cy="430213"/>
          </a:xfrm>
          <a:custGeom>
            <a:avLst/>
            <a:gdLst>
              <a:gd name="T0" fmla="*/ 190 w 271"/>
              <a:gd name="T1" fmla="*/ 0 h 271"/>
              <a:gd name="T2" fmla="*/ 0 w 271"/>
              <a:gd name="T3" fmla="*/ 0 h 271"/>
              <a:gd name="T4" fmla="*/ 0 w 271"/>
              <a:gd name="T5" fmla="*/ 271 h 271"/>
              <a:gd name="T6" fmla="*/ 271 w 271"/>
              <a:gd name="T7" fmla="*/ 271 h 271"/>
              <a:gd name="T8" fmla="*/ 271 w 271"/>
              <a:gd name="T9" fmla="*/ 78 h 271"/>
              <a:gd name="T10" fmla="*/ 190 w 271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90" y="0"/>
                </a:moveTo>
                <a:lnTo>
                  <a:pt x="0" y="0"/>
                </a:lnTo>
                <a:lnTo>
                  <a:pt x="0" y="271"/>
                </a:lnTo>
                <a:lnTo>
                  <a:pt x="271" y="271"/>
                </a:lnTo>
                <a:lnTo>
                  <a:pt x="271" y="78"/>
                </a:lnTo>
                <a:lnTo>
                  <a:pt x="190" y="0"/>
                </a:lnTo>
                <a:close/>
              </a:path>
            </a:pathLst>
          </a:cu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2" name="Freeform 254"/>
          <p:cNvSpPr/>
          <p:nvPr/>
        </p:nvSpPr>
        <p:spPr bwMode="auto">
          <a:xfrm>
            <a:off x="7921625" y="4035425"/>
            <a:ext cx="128588" cy="123825"/>
          </a:xfrm>
          <a:custGeom>
            <a:avLst/>
            <a:gdLst>
              <a:gd name="T0" fmla="*/ 0 w 81"/>
              <a:gd name="T1" fmla="*/ 78 h 78"/>
              <a:gd name="T2" fmla="*/ 0 w 81"/>
              <a:gd name="T3" fmla="*/ 0 h 78"/>
              <a:gd name="T4" fmla="*/ 81 w 81"/>
              <a:gd name="T5" fmla="*/ 78 h 78"/>
              <a:gd name="T6" fmla="*/ 0 w 8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78">
                <a:moveTo>
                  <a:pt x="0" y="78"/>
                </a:moveTo>
                <a:lnTo>
                  <a:pt x="0" y="0"/>
                </a:lnTo>
                <a:lnTo>
                  <a:pt x="81" y="78"/>
                </a:lnTo>
                <a:lnTo>
                  <a:pt x="0" y="78"/>
                </a:lnTo>
                <a:close/>
              </a:path>
            </a:pathLst>
          </a:custGeom>
          <a:solidFill>
            <a:srgbClr val="E2D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3" name="Freeform 255"/>
          <p:cNvSpPr/>
          <p:nvPr/>
        </p:nvSpPr>
        <p:spPr bwMode="auto">
          <a:xfrm>
            <a:off x="5999163" y="3802063"/>
            <a:ext cx="317500" cy="354012"/>
          </a:xfrm>
          <a:custGeom>
            <a:avLst/>
            <a:gdLst>
              <a:gd name="T0" fmla="*/ 0 w 100"/>
              <a:gd name="T1" fmla="*/ 0 h 111"/>
              <a:gd name="T2" fmla="*/ 0 w 100"/>
              <a:gd name="T3" fmla="*/ 102 h 111"/>
              <a:gd name="T4" fmla="*/ 10 w 100"/>
              <a:gd name="T5" fmla="*/ 111 h 111"/>
              <a:gd name="T6" fmla="*/ 90 w 100"/>
              <a:gd name="T7" fmla="*/ 111 h 111"/>
              <a:gd name="T8" fmla="*/ 100 w 100"/>
              <a:gd name="T9" fmla="*/ 102 h 111"/>
              <a:gd name="T10" fmla="*/ 100 w 100"/>
              <a:gd name="T11" fmla="*/ 0 h 111"/>
              <a:gd name="T12" fmla="*/ 0 w 100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111">
                <a:moveTo>
                  <a:pt x="0" y="0"/>
                </a:move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5" y="111"/>
                  <a:pt x="10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6" y="111"/>
                  <a:pt x="100" y="107"/>
                  <a:pt x="100" y="102"/>
                </a:cubicBezTo>
                <a:cubicBezTo>
                  <a:pt x="100" y="0"/>
                  <a:pt x="100" y="0"/>
                  <a:pt x="1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" name="Freeform 256"/>
          <p:cNvSpPr/>
          <p:nvPr/>
        </p:nvSpPr>
        <p:spPr bwMode="auto">
          <a:xfrm>
            <a:off x="6030913" y="3960813"/>
            <a:ext cx="254000" cy="166687"/>
          </a:xfrm>
          <a:custGeom>
            <a:avLst/>
            <a:gdLst>
              <a:gd name="T0" fmla="*/ 0 w 80"/>
              <a:gd name="T1" fmla="*/ 0 h 52"/>
              <a:gd name="T2" fmla="*/ 0 w 80"/>
              <a:gd name="T3" fmla="*/ 44 h 52"/>
              <a:gd name="T4" fmla="*/ 8 w 80"/>
              <a:gd name="T5" fmla="*/ 52 h 52"/>
              <a:gd name="T6" fmla="*/ 72 w 80"/>
              <a:gd name="T7" fmla="*/ 52 h 52"/>
              <a:gd name="T8" fmla="*/ 80 w 80"/>
              <a:gd name="T9" fmla="*/ 44 h 52"/>
              <a:gd name="T10" fmla="*/ 80 w 80"/>
              <a:gd name="T11" fmla="*/ 0 h 52"/>
              <a:gd name="T12" fmla="*/ 0 w 80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52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3" y="52"/>
                  <a:pt x="8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7" y="52"/>
                  <a:pt x="80" y="49"/>
                  <a:pt x="80" y="44"/>
                </a:cubicBezTo>
                <a:cubicBezTo>
                  <a:pt x="80" y="0"/>
                  <a:pt x="80" y="0"/>
                  <a:pt x="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" name="Rectangle 257"/>
          <p:cNvSpPr>
            <a:spLocks noChangeArrowheads="1"/>
          </p:cNvSpPr>
          <p:nvPr/>
        </p:nvSpPr>
        <p:spPr bwMode="auto">
          <a:xfrm>
            <a:off x="6249988" y="383698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6" name="Rectangle 258"/>
          <p:cNvSpPr>
            <a:spLocks noChangeArrowheads="1"/>
          </p:cNvSpPr>
          <p:nvPr/>
        </p:nvSpPr>
        <p:spPr bwMode="auto">
          <a:xfrm>
            <a:off x="6249988" y="388143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7" name="Rectangle 259"/>
          <p:cNvSpPr>
            <a:spLocks noChangeArrowheads="1"/>
          </p:cNvSpPr>
          <p:nvPr/>
        </p:nvSpPr>
        <p:spPr bwMode="auto">
          <a:xfrm>
            <a:off x="6249988" y="392588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8" name="Rectangle 260"/>
          <p:cNvSpPr>
            <a:spLocks noChangeArrowheads="1"/>
          </p:cNvSpPr>
          <p:nvPr/>
        </p:nvSpPr>
        <p:spPr bwMode="auto">
          <a:xfrm>
            <a:off x="6249988" y="3970338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9" name="Rectangle 261"/>
          <p:cNvSpPr>
            <a:spLocks noChangeArrowheads="1"/>
          </p:cNvSpPr>
          <p:nvPr/>
        </p:nvSpPr>
        <p:spPr bwMode="auto">
          <a:xfrm>
            <a:off x="6249988" y="4016375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0" name="Rectangle 262"/>
          <p:cNvSpPr>
            <a:spLocks noChangeArrowheads="1"/>
          </p:cNvSpPr>
          <p:nvPr/>
        </p:nvSpPr>
        <p:spPr bwMode="auto">
          <a:xfrm>
            <a:off x="6249988" y="4060825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1" name="Rectangle 263"/>
          <p:cNvSpPr>
            <a:spLocks noChangeArrowheads="1"/>
          </p:cNvSpPr>
          <p:nvPr/>
        </p:nvSpPr>
        <p:spPr bwMode="auto">
          <a:xfrm>
            <a:off x="6249988" y="4105275"/>
            <a:ext cx="44450" cy="952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2" name="Freeform 264"/>
          <p:cNvSpPr/>
          <p:nvPr/>
        </p:nvSpPr>
        <p:spPr bwMode="auto">
          <a:xfrm>
            <a:off x="7648575" y="3568700"/>
            <a:ext cx="379413" cy="338138"/>
          </a:xfrm>
          <a:custGeom>
            <a:avLst/>
            <a:gdLst>
              <a:gd name="T0" fmla="*/ 119 w 119"/>
              <a:gd name="T1" fmla="*/ 34 h 106"/>
              <a:gd name="T2" fmla="*/ 85 w 119"/>
              <a:gd name="T3" fmla="*/ 0 h 106"/>
              <a:gd name="T4" fmla="*/ 60 w 119"/>
              <a:gd name="T5" fmla="*/ 11 h 106"/>
              <a:gd name="T6" fmla="*/ 60 w 119"/>
              <a:gd name="T7" fmla="*/ 12 h 106"/>
              <a:gd name="T8" fmla="*/ 34 w 119"/>
              <a:gd name="T9" fmla="*/ 0 h 106"/>
              <a:gd name="T10" fmla="*/ 0 w 119"/>
              <a:gd name="T11" fmla="*/ 34 h 106"/>
              <a:gd name="T12" fmla="*/ 12 w 119"/>
              <a:gd name="T13" fmla="*/ 60 h 106"/>
              <a:gd name="T14" fmla="*/ 12 w 119"/>
              <a:gd name="T15" fmla="*/ 60 h 106"/>
              <a:gd name="T16" fmla="*/ 60 w 119"/>
              <a:gd name="T17" fmla="*/ 106 h 106"/>
              <a:gd name="T18" fmla="*/ 107 w 119"/>
              <a:gd name="T19" fmla="*/ 60 h 106"/>
              <a:gd name="T20" fmla="*/ 107 w 119"/>
              <a:gd name="T21" fmla="*/ 60 h 106"/>
              <a:gd name="T22" fmla="*/ 119 w 119"/>
              <a:gd name="T23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6">
                <a:moveTo>
                  <a:pt x="119" y="34"/>
                </a:moveTo>
                <a:cubicBezTo>
                  <a:pt x="119" y="15"/>
                  <a:pt x="104" y="0"/>
                  <a:pt x="85" y="0"/>
                </a:cubicBezTo>
                <a:cubicBezTo>
                  <a:pt x="75" y="0"/>
                  <a:pt x="66" y="5"/>
                  <a:pt x="60" y="11"/>
                </a:cubicBezTo>
                <a:cubicBezTo>
                  <a:pt x="60" y="12"/>
                  <a:pt x="60" y="12"/>
                  <a:pt x="60" y="12"/>
                </a:cubicBezTo>
                <a:cubicBezTo>
                  <a:pt x="54" y="5"/>
                  <a:pt x="4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5"/>
                  <a:pt x="5" y="54"/>
                  <a:pt x="12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15" y="54"/>
                  <a:pt x="119" y="45"/>
                  <a:pt x="119" y="34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3" name="Rectangle 265"/>
          <p:cNvSpPr>
            <a:spLocks noChangeArrowheads="1"/>
          </p:cNvSpPr>
          <p:nvPr/>
        </p:nvSpPr>
        <p:spPr bwMode="auto">
          <a:xfrm>
            <a:off x="7296150" y="3824288"/>
            <a:ext cx="34925" cy="227012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4" name="Rectangle 266"/>
          <p:cNvSpPr>
            <a:spLocks noChangeArrowheads="1"/>
          </p:cNvSpPr>
          <p:nvPr/>
        </p:nvSpPr>
        <p:spPr bwMode="auto">
          <a:xfrm>
            <a:off x="7296150" y="4051300"/>
            <a:ext cx="34925" cy="34925"/>
          </a:xfrm>
          <a:prstGeom prst="rect">
            <a:avLst/>
          </a:pr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5" name="Freeform 267"/>
          <p:cNvSpPr>
            <a:spLocks noEditPoints="1"/>
          </p:cNvSpPr>
          <p:nvPr/>
        </p:nvSpPr>
        <p:spPr bwMode="auto">
          <a:xfrm>
            <a:off x="7216775" y="3476625"/>
            <a:ext cx="196850" cy="366713"/>
          </a:xfrm>
          <a:custGeom>
            <a:avLst/>
            <a:gdLst>
              <a:gd name="T0" fmla="*/ 54 w 124"/>
              <a:gd name="T1" fmla="*/ 231 h 231"/>
              <a:gd name="T2" fmla="*/ 0 w 124"/>
              <a:gd name="T3" fmla="*/ 151 h 231"/>
              <a:gd name="T4" fmla="*/ 0 w 124"/>
              <a:gd name="T5" fmla="*/ 2 h 231"/>
              <a:gd name="T6" fmla="*/ 124 w 124"/>
              <a:gd name="T7" fmla="*/ 0 h 231"/>
              <a:gd name="T8" fmla="*/ 124 w 124"/>
              <a:gd name="T9" fmla="*/ 151 h 231"/>
              <a:gd name="T10" fmla="*/ 68 w 124"/>
              <a:gd name="T11" fmla="*/ 229 h 231"/>
              <a:gd name="T12" fmla="*/ 62 w 124"/>
              <a:gd name="T13" fmla="*/ 225 h 231"/>
              <a:gd name="T14" fmla="*/ 54 w 124"/>
              <a:gd name="T15" fmla="*/ 231 h 231"/>
              <a:gd name="T16" fmla="*/ 16 w 124"/>
              <a:gd name="T17" fmla="*/ 147 h 231"/>
              <a:gd name="T18" fmla="*/ 60 w 124"/>
              <a:gd name="T19" fmla="*/ 211 h 231"/>
              <a:gd name="T20" fmla="*/ 106 w 124"/>
              <a:gd name="T21" fmla="*/ 145 h 231"/>
              <a:gd name="T22" fmla="*/ 106 w 124"/>
              <a:gd name="T23" fmla="*/ 18 h 231"/>
              <a:gd name="T24" fmla="*/ 16 w 124"/>
              <a:gd name="T25" fmla="*/ 20 h 231"/>
              <a:gd name="T26" fmla="*/ 16 w 124"/>
              <a:gd name="T27" fmla="*/ 14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1">
                <a:moveTo>
                  <a:pt x="54" y="231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51"/>
                </a:lnTo>
                <a:lnTo>
                  <a:pt x="68" y="229"/>
                </a:lnTo>
                <a:lnTo>
                  <a:pt x="62" y="225"/>
                </a:lnTo>
                <a:lnTo>
                  <a:pt x="54" y="231"/>
                </a:lnTo>
                <a:close/>
                <a:moveTo>
                  <a:pt x="16" y="147"/>
                </a:moveTo>
                <a:lnTo>
                  <a:pt x="60" y="211"/>
                </a:lnTo>
                <a:lnTo>
                  <a:pt x="106" y="145"/>
                </a:lnTo>
                <a:lnTo>
                  <a:pt x="106" y="18"/>
                </a:lnTo>
                <a:lnTo>
                  <a:pt x="16" y="20"/>
                </a:lnTo>
                <a:lnTo>
                  <a:pt x="16" y="147"/>
                </a:lnTo>
                <a:close/>
              </a:path>
            </a:pathLst>
          </a:cu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6" name="Rectangle 268"/>
          <p:cNvSpPr>
            <a:spLocks noChangeArrowheads="1"/>
          </p:cNvSpPr>
          <p:nvPr/>
        </p:nvSpPr>
        <p:spPr bwMode="auto">
          <a:xfrm>
            <a:off x="7229475" y="3656013"/>
            <a:ext cx="168275" cy="28575"/>
          </a:xfrm>
          <a:prstGeom prst="rect">
            <a:avLst/>
          </a:prstGeom>
          <a:solidFill>
            <a:srgbClr val="D131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7" name="Freeform 269"/>
          <p:cNvSpPr/>
          <p:nvPr/>
        </p:nvSpPr>
        <p:spPr bwMode="auto">
          <a:xfrm>
            <a:off x="7213600" y="3429000"/>
            <a:ext cx="200025" cy="82550"/>
          </a:xfrm>
          <a:custGeom>
            <a:avLst/>
            <a:gdLst>
              <a:gd name="T0" fmla="*/ 98 w 126"/>
              <a:gd name="T1" fmla="*/ 0 h 52"/>
              <a:gd name="T2" fmla="*/ 98 w 126"/>
              <a:gd name="T3" fmla="*/ 18 h 52"/>
              <a:gd name="T4" fmla="*/ 28 w 126"/>
              <a:gd name="T5" fmla="*/ 18 h 52"/>
              <a:gd name="T6" fmla="*/ 28 w 126"/>
              <a:gd name="T7" fmla="*/ 0 h 52"/>
              <a:gd name="T8" fmla="*/ 0 w 126"/>
              <a:gd name="T9" fmla="*/ 0 h 52"/>
              <a:gd name="T10" fmla="*/ 0 w 126"/>
              <a:gd name="T11" fmla="*/ 18 h 52"/>
              <a:gd name="T12" fmla="*/ 0 w 126"/>
              <a:gd name="T13" fmla="*/ 52 h 52"/>
              <a:gd name="T14" fmla="*/ 28 w 126"/>
              <a:gd name="T15" fmla="*/ 52 h 52"/>
              <a:gd name="T16" fmla="*/ 98 w 126"/>
              <a:gd name="T17" fmla="*/ 52 h 52"/>
              <a:gd name="T18" fmla="*/ 126 w 126"/>
              <a:gd name="T19" fmla="*/ 52 h 52"/>
              <a:gd name="T20" fmla="*/ 126 w 126"/>
              <a:gd name="T21" fmla="*/ 18 h 52"/>
              <a:gd name="T22" fmla="*/ 126 w 126"/>
              <a:gd name="T23" fmla="*/ 0 h 52"/>
              <a:gd name="T24" fmla="*/ 98 w 126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52">
                <a:moveTo>
                  <a:pt x="98" y="0"/>
                </a:moveTo>
                <a:lnTo>
                  <a:pt x="98" y="18"/>
                </a:lnTo>
                <a:lnTo>
                  <a:pt x="28" y="18"/>
                </a:lnTo>
                <a:lnTo>
                  <a:pt x="28" y="0"/>
                </a:lnTo>
                <a:lnTo>
                  <a:pt x="0" y="0"/>
                </a:lnTo>
                <a:lnTo>
                  <a:pt x="0" y="18"/>
                </a:lnTo>
                <a:lnTo>
                  <a:pt x="0" y="52"/>
                </a:lnTo>
                <a:lnTo>
                  <a:pt x="28" y="52"/>
                </a:lnTo>
                <a:lnTo>
                  <a:pt x="98" y="52"/>
                </a:lnTo>
                <a:lnTo>
                  <a:pt x="126" y="52"/>
                </a:lnTo>
                <a:lnTo>
                  <a:pt x="126" y="18"/>
                </a:lnTo>
                <a:lnTo>
                  <a:pt x="126" y="0"/>
                </a:lnTo>
                <a:lnTo>
                  <a:pt x="98" y="0"/>
                </a:lnTo>
                <a:close/>
              </a:path>
            </a:pathLst>
          </a:custGeom>
          <a:solidFill>
            <a:srgbClr val="2F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8" name="Rectangle 270"/>
          <p:cNvSpPr>
            <a:spLocks noChangeArrowheads="1"/>
          </p:cNvSpPr>
          <p:nvPr/>
        </p:nvSpPr>
        <p:spPr bwMode="auto">
          <a:xfrm>
            <a:off x="7394575" y="3941763"/>
            <a:ext cx="34925" cy="230187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9" name="Rectangle 271"/>
          <p:cNvSpPr>
            <a:spLocks noChangeArrowheads="1"/>
          </p:cNvSpPr>
          <p:nvPr/>
        </p:nvSpPr>
        <p:spPr bwMode="auto">
          <a:xfrm>
            <a:off x="7394575" y="4171950"/>
            <a:ext cx="34925" cy="317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0" name="Freeform 272"/>
          <p:cNvSpPr>
            <a:spLocks noEditPoints="1"/>
          </p:cNvSpPr>
          <p:nvPr/>
        </p:nvSpPr>
        <p:spPr bwMode="auto">
          <a:xfrm>
            <a:off x="7315200" y="3597275"/>
            <a:ext cx="196850" cy="363538"/>
          </a:xfrm>
          <a:custGeom>
            <a:avLst/>
            <a:gdLst>
              <a:gd name="T0" fmla="*/ 54 w 124"/>
              <a:gd name="T1" fmla="*/ 229 h 229"/>
              <a:gd name="T2" fmla="*/ 0 w 124"/>
              <a:gd name="T3" fmla="*/ 151 h 229"/>
              <a:gd name="T4" fmla="*/ 0 w 124"/>
              <a:gd name="T5" fmla="*/ 2 h 229"/>
              <a:gd name="T6" fmla="*/ 124 w 124"/>
              <a:gd name="T7" fmla="*/ 0 h 229"/>
              <a:gd name="T8" fmla="*/ 124 w 124"/>
              <a:gd name="T9" fmla="*/ 149 h 229"/>
              <a:gd name="T10" fmla="*/ 70 w 124"/>
              <a:gd name="T11" fmla="*/ 229 h 229"/>
              <a:gd name="T12" fmla="*/ 62 w 124"/>
              <a:gd name="T13" fmla="*/ 223 h 229"/>
              <a:gd name="T14" fmla="*/ 54 w 124"/>
              <a:gd name="T15" fmla="*/ 229 h 229"/>
              <a:gd name="T16" fmla="*/ 16 w 124"/>
              <a:gd name="T17" fmla="*/ 145 h 229"/>
              <a:gd name="T18" fmla="*/ 60 w 124"/>
              <a:gd name="T19" fmla="*/ 209 h 229"/>
              <a:gd name="T20" fmla="*/ 106 w 124"/>
              <a:gd name="T21" fmla="*/ 145 h 229"/>
              <a:gd name="T22" fmla="*/ 106 w 124"/>
              <a:gd name="T23" fmla="*/ 18 h 229"/>
              <a:gd name="T24" fmla="*/ 16 w 124"/>
              <a:gd name="T25" fmla="*/ 18 h 229"/>
              <a:gd name="T26" fmla="*/ 16 w 124"/>
              <a:gd name="T27" fmla="*/ 14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29">
                <a:moveTo>
                  <a:pt x="54" y="229"/>
                </a:moveTo>
                <a:lnTo>
                  <a:pt x="0" y="151"/>
                </a:lnTo>
                <a:lnTo>
                  <a:pt x="0" y="2"/>
                </a:lnTo>
                <a:lnTo>
                  <a:pt x="124" y="0"/>
                </a:lnTo>
                <a:lnTo>
                  <a:pt x="124" y="149"/>
                </a:lnTo>
                <a:lnTo>
                  <a:pt x="70" y="229"/>
                </a:lnTo>
                <a:lnTo>
                  <a:pt x="62" y="223"/>
                </a:lnTo>
                <a:lnTo>
                  <a:pt x="54" y="229"/>
                </a:lnTo>
                <a:close/>
                <a:moveTo>
                  <a:pt x="16" y="145"/>
                </a:moveTo>
                <a:lnTo>
                  <a:pt x="60" y="209"/>
                </a:lnTo>
                <a:lnTo>
                  <a:pt x="106" y="145"/>
                </a:lnTo>
                <a:lnTo>
                  <a:pt x="106" y="18"/>
                </a:lnTo>
                <a:lnTo>
                  <a:pt x="16" y="18"/>
                </a:lnTo>
                <a:lnTo>
                  <a:pt x="16" y="145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1" name="Rectangle 273"/>
          <p:cNvSpPr>
            <a:spLocks noChangeArrowheads="1"/>
          </p:cNvSpPr>
          <p:nvPr/>
        </p:nvSpPr>
        <p:spPr bwMode="auto">
          <a:xfrm>
            <a:off x="7327900" y="3776663"/>
            <a:ext cx="168275" cy="2857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2" name="Freeform 274"/>
          <p:cNvSpPr/>
          <p:nvPr/>
        </p:nvSpPr>
        <p:spPr bwMode="auto">
          <a:xfrm>
            <a:off x="7315200" y="3546475"/>
            <a:ext cx="196850" cy="82550"/>
          </a:xfrm>
          <a:custGeom>
            <a:avLst/>
            <a:gdLst>
              <a:gd name="T0" fmla="*/ 96 w 124"/>
              <a:gd name="T1" fmla="*/ 0 h 52"/>
              <a:gd name="T2" fmla="*/ 96 w 124"/>
              <a:gd name="T3" fmla="*/ 20 h 52"/>
              <a:gd name="T4" fmla="*/ 26 w 124"/>
              <a:gd name="T5" fmla="*/ 20 h 52"/>
              <a:gd name="T6" fmla="*/ 26 w 124"/>
              <a:gd name="T7" fmla="*/ 0 h 52"/>
              <a:gd name="T8" fmla="*/ 0 w 124"/>
              <a:gd name="T9" fmla="*/ 0 h 52"/>
              <a:gd name="T10" fmla="*/ 0 w 124"/>
              <a:gd name="T11" fmla="*/ 20 h 52"/>
              <a:gd name="T12" fmla="*/ 0 w 124"/>
              <a:gd name="T13" fmla="*/ 52 h 52"/>
              <a:gd name="T14" fmla="*/ 26 w 124"/>
              <a:gd name="T15" fmla="*/ 52 h 52"/>
              <a:gd name="T16" fmla="*/ 96 w 124"/>
              <a:gd name="T17" fmla="*/ 52 h 52"/>
              <a:gd name="T18" fmla="*/ 124 w 124"/>
              <a:gd name="T19" fmla="*/ 52 h 52"/>
              <a:gd name="T20" fmla="*/ 124 w 124"/>
              <a:gd name="T21" fmla="*/ 20 h 52"/>
              <a:gd name="T22" fmla="*/ 124 w 124"/>
              <a:gd name="T23" fmla="*/ 0 h 52"/>
              <a:gd name="T24" fmla="*/ 96 w 124"/>
              <a:gd name="T2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52">
                <a:moveTo>
                  <a:pt x="96" y="0"/>
                </a:moveTo>
                <a:lnTo>
                  <a:pt x="96" y="20"/>
                </a:lnTo>
                <a:lnTo>
                  <a:pt x="26" y="20"/>
                </a:lnTo>
                <a:lnTo>
                  <a:pt x="26" y="0"/>
                </a:lnTo>
                <a:lnTo>
                  <a:pt x="0" y="0"/>
                </a:lnTo>
                <a:lnTo>
                  <a:pt x="0" y="20"/>
                </a:lnTo>
                <a:lnTo>
                  <a:pt x="0" y="52"/>
                </a:lnTo>
                <a:lnTo>
                  <a:pt x="26" y="52"/>
                </a:lnTo>
                <a:lnTo>
                  <a:pt x="96" y="52"/>
                </a:lnTo>
                <a:lnTo>
                  <a:pt x="124" y="52"/>
                </a:lnTo>
                <a:lnTo>
                  <a:pt x="124" y="20"/>
                </a:lnTo>
                <a:lnTo>
                  <a:pt x="124" y="0"/>
                </a:lnTo>
                <a:lnTo>
                  <a:pt x="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3" name="Rectangle 275"/>
          <p:cNvSpPr>
            <a:spLocks noChangeArrowheads="1"/>
          </p:cNvSpPr>
          <p:nvPr/>
        </p:nvSpPr>
        <p:spPr bwMode="auto">
          <a:xfrm>
            <a:off x="6510338" y="3856038"/>
            <a:ext cx="138112" cy="328612"/>
          </a:xfrm>
          <a:prstGeom prst="rect">
            <a:avLst/>
          </a:prstGeom>
          <a:solidFill>
            <a:srgbClr val="E4E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4" name="Rectangle 276"/>
          <p:cNvSpPr>
            <a:spLocks noChangeArrowheads="1"/>
          </p:cNvSpPr>
          <p:nvPr/>
        </p:nvSpPr>
        <p:spPr bwMode="auto">
          <a:xfrm>
            <a:off x="6542088" y="3967163"/>
            <a:ext cx="76200" cy="109537"/>
          </a:xfrm>
          <a:prstGeom prst="rect">
            <a:avLst/>
          </a:prstGeom>
          <a:solidFill>
            <a:srgbClr val="EB9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5" name="Rectangle 277"/>
          <p:cNvSpPr>
            <a:spLocks noChangeArrowheads="1"/>
          </p:cNvSpPr>
          <p:nvPr/>
        </p:nvSpPr>
        <p:spPr bwMode="auto">
          <a:xfrm>
            <a:off x="6415088" y="3951288"/>
            <a:ext cx="331787" cy="138112"/>
          </a:xfrm>
          <a:prstGeom prst="rect">
            <a:avLst/>
          </a:prstGeom>
          <a:solidFill>
            <a:srgbClr val="F3F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6" name="Rectangle 278"/>
          <p:cNvSpPr>
            <a:spLocks noChangeArrowheads="1"/>
          </p:cNvSpPr>
          <p:nvPr/>
        </p:nvSpPr>
        <p:spPr bwMode="auto">
          <a:xfrm>
            <a:off x="6526213" y="3983038"/>
            <a:ext cx="107950" cy="77787"/>
          </a:xfrm>
          <a:prstGeom prst="rect">
            <a:avLst/>
          </a:pr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7" name="Freeform 279"/>
          <p:cNvSpPr>
            <a:spLocks noEditPoints="1"/>
          </p:cNvSpPr>
          <p:nvPr/>
        </p:nvSpPr>
        <p:spPr bwMode="auto">
          <a:xfrm>
            <a:off x="6043613" y="4273550"/>
            <a:ext cx="412750" cy="293688"/>
          </a:xfrm>
          <a:custGeom>
            <a:avLst/>
            <a:gdLst>
              <a:gd name="T0" fmla="*/ 260 w 260"/>
              <a:gd name="T1" fmla="*/ 185 h 185"/>
              <a:gd name="T2" fmla="*/ 0 w 260"/>
              <a:gd name="T3" fmla="*/ 185 h 185"/>
              <a:gd name="T4" fmla="*/ 0 w 260"/>
              <a:gd name="T5" fmla="*/ 0 h 185"/>
              <a:gd name="T6" fmla="*/ 260 w 260"/>
              <a:gd name="T7" fmla="*/ 0 h 185"/>
              <a:gd name="T8" fmla="*/ 260 w 260"/>
              <a:gd name="T9" fmla="*/ 185 h 185"/>
              <a:gd name="T10" fmla="*/ 36 w 260"/>
              <a:gd name="T11" fmla="*/ 149 h 185"/>
              <a:gd name="T12" fmla="*/ 224 w 260"/>
              <a:gd name="T13" fmla="*/ 149 h 185"/>
              <a:gd name="T14" fmla="*/ 224 w 260"/>
              <a:gd name="T15" fmla="*/ 36 h 185"/>
              <a:gd name="T16" fmla="*/ 36 w 260"/>
              <a:gd name="T17" fmla="*/ 36 h 185"/>
              <a:gd name="T18" fmla="*/ 36 w 260"/>
              <a:gd name="T19" fmla="*/ 14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" h="185">
                <a:moveTo>
                  <a:pt x="260" y="185"/>
                </a:moveTo>
                <a:lnTo>
                  <a:pt x="0" y="185"/>
                </a:lnTo>
                <a:lnTo>
                  <a:pt x="0" y="0"/>
                </a:lnTo>
                <a:lnTo>
                  <a:pt x="260" y="0"/>
                </a:lnTo>
                <a:lnTo>
                  <a:pt x="260" y="185"/>
                </a:lnTo>
                <a:close/>
                <a:moveTo>
                  <a:pt x="36" y="149"/>
                </a:moveTo>
                <a:lnTo>
                  <a:pt x="224" y="149"/>
                </a:lnTo>
                <a:lnTo>
                  <a:pt x="224" y="36"/>
                </a:lnTo>
                <a:lnTo>
                  <a:pt x="36" y="36"/>
                </a:lnTo>
                <a:lnTo>
                  <a:pt x="36" y="14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8" name="Rectangle 280"/>
          <p:cNvSpPr>
            <a:spLocks noChangeArrowheads="1"/>
          </p:cNvSpPr>
          <p:nvPr/>
        </p:nvSpPr>
        <p:spPr bwMode="auto">
          <a:xfrm>
            <a:off x="5881688" y="4414838"/>
            <a:ext cx="736600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9" name="Oval 281"/>
          <p:cNvSpPr>
            <a:spLocks noChangeArrowheads="1"/>
          </p:cNvSpPr>
          <p:nvPr/>
        </p:nvSpPr>
        <p:spPr bwMode="auto">
          <a:xfrm>
            <a:off x="6110288" y="4506913"/>
            <a:ext cx="279400" cy="280987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0" name="Freeform 282"/>
          <p:cNvSpPr/>
          <p:nvPr/>
        </p:nvSpPr>
        <p:spPr bwMode="auto">
          <a:xfrm>
            <a:off x="6164263" y="4564063"/>
            <a:ext cx="171450" cy="173037"/>
          </a:xfrm>
          <a:custGeom>
            <a:avLst/>
            <a:gdLst>
              <a:gd name="T0" fmla="*/ 108 w 108"/>
              <a:gd name="T1" fmla="*/ 38 h 109"/>
              <a:gd name="T2" fmla="*/ 70 w 108"/>
              <a:gd name="T3" fmla="*/ 38 h 109"/>
              <a:gd name="T4" fmla="*/ 70 w 108"/>
              <a:gd name="T5" fmla="*/ 0 h 109"/>
              <a:gd name="T6" fmla="*/ 38 w 108"/>
              <a:gd name="T7" fmla="*/ 0 h 109"/>
              <a:gd name="T8" fmla="*/ 38 w 108"/>
              <a:gd name="T9" fmla="*/ 38 h 109"/>
              <a:gd name="T10" fmla="*/ 0 w 108"/>
              <a:gd name="T11" fmla="*/ 38 h 109"/>
              <a:gd name="T12" fmla="*/ 0 w 108"/>
              <a:gd name="T13" fmla="*/ 70 h 109"/>
              <a:gd name="T14" fmla="*/ 38 w 108"/>
              <a:gd name="T15" fmla="*/ 70 h 109"/>
              <a:gd name="T16" fmla="*/ 38 w 108"/>
              <a:gd name="T17" fmla="*/ 109 h 109"/>
              <a:gd name="T18" fmla="*/ 70 w 108"/>
              <a:gd name="T19" fmla="*/ 109 h 109"/>
              <a:gd name="T20" fmla="*/ 70 w 108"/>
              <a:gd name="T21" fmla="*/ 70 h 109"/>
              <a:gd name="T22" fmla="*/ 108 w 108"/>
              <a:gd name="T23" fmla="*/ 70 h 109"/>
              <a:gd name="T24" fmla="*/ 108 w 108"/>
              <a:gd name="T25" fmla="*/ 3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9">
                <a:moveTo>
                  <a:pt x="108" y="38"/>
                </a:moveTo>
                <a:lnTo>
                  <a:pt x="70" y="38"/>
                </a:lnTo>
                <a:lnTo>
                  <a:pt x="70" y="0"/>
                </a:lnTo>
                <a:lnTo>
                  <a:pt x="38" y="0"/>
                </a:lnTo>
                <a:lnTo>
                  <a:pt x="38" y="38"/>
                </a:lnTo>
                <a:lnTo>
                  <a:pt x="0" y="38"/>
                </a:lnTo>
                <a:lnTo>
                  <a:pt x="0" y="70"/>
                </a:lnTo>
                <a:lnTo>
                  <a:pt x="38" y="70"/>
                </a:lnTo>
                <a:lnTo>
                  <a:pt x="38" y="109"/>
                </a:lnTo>
                <a:lnTo>
                  <a:pt x="70" y="109"/>
                </a:lnTo>
                <a:lnTo>
                  <a:pt x="70" y="70"/>
                </a:lnTo>
                <a:lnTo>
                  <a:pt x="108" y="70"/>
                </a:lnTo>
                <a:lnTo>
                  <a:pt x="10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1" name="Freeform 283"/>
          <p:cNvSpPr/>
          <p:nvPr/>
        </p:nvSpPr>
        <p:spPr bwMode="auto">
          <a:xfrm>
            <a:off x="5414963" y="4500563"/>
            <a:ext cx="104775" cy="76200"/>
          </a:xfrm>
          <a:custGeom>
            <a:avLst/>
            <a:gdLst>
              <a:gd name="T0" fmla="*/ 28 w 33"/>
              <a:gd name="T1" fmla="*/ 24 h 24"/>
              <a:gd name="T2" fmla="*/ 1 w 33"/>
              <a:gd name="T3" fmla="*/ 12 h 24"/>
              <a:gd name="T4" fmla="*/ 4 w 33"/>
              <a:gd name="T5" fmla="*/ 4 h 24"/>
              <a:gd name="T6" fmla="*/ 12 w 33"/>
              <a:gd name="T7" fmla="*/ 1 h 24"/>
              <a:gd name="T8" fmla="*/ 29 w 33"/>
              <a:gd name="T9" fmla="*/ 9 h 24"/>
              <a:gd name="T10" fmla="*/ 31 w 33"/>
              <a:gd name="T11" fmla="*/ 16 h 24"/>
              <a:gd name="T12" fmla="*/ 28 w 33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24">
                <a:moveTo>
                  <a:pt x="28" y="24"/>
                </a:moveTo>
                <a:cubicBezTo>
                  <a:pt x="28" y="24"/>
                  <a:pt x="0" y="11"/>
                  <a:pt x="1" y="12"/>
                </a:cubicBezTo>
                <a:cubicBezTo>
                  <a:pt x="1" y="13"/>
                  <a:pt x="4" y="4"/>
                  <a:pt x="4" y="4"/>
                </a:cubicBezTo>
                <a:cubicBezTo>
                  <a:pt x="5" y="1"/>
                  <a:pt x="9" y="0"/>
                  <a:pt x="12" y="1"/>
                </a:cubicBezTo>
                <a:cubicBezTo>
                  <a:pt x="29" y="9"/>
                  <a:pt x="29" y="9"/>
                  <a:pt x="29" y="9"/>
                </a:cubicBezTo>
                <a:cubicBezTo>
                  <a:pt x="31" y="10"/>
                  <a:pt x="33" y="13"/>
                  <a:pt x="31" y="16"/>
                </a:cubicBezTo>
                <a:lnTo>
                  <a:pt x="28" y="2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2" name="Freeform 284"/>
          <p:cNvSpPr/>
          <p:nvPr/>
        </p:nvSpPr>
        <p:spPr bwMode="auto">
          <a:xfrm>
            <a:off x="5576888" y="4044950"/>
            <a:ext cx="152400" cy="161925"/>
          </a:xfrm>
          <a:custGeom>
            <a:avLst/>
            <a:gdLst>
              <a:gd name="T0" fmla="*/ 34 w 48"/>
              <a:gd name="T1" fmla="*/ 47 h 51"/>
              <a:gd name="T2" fmla="*/ 28 w 48"/>
              <a:gd name="T3" fmla="*/ 50 h 51"/>
              <a:gd name="T4" fmla="*/ 4 w 48"/>
              <a:gd name="T5" fmla="*/ 39 h 51"/>
              <a:gd name="T6" fmla="*/ 1 w 48"/>
              <a:gd name="T7" fmla="*/ 33 h 51"/>
              <a:gd name="T8" fmla="*/ 16 w 48"/>
              <a:gd name="T9" fmla="*/ 0 h 51"/>
              <a:gd name="T10" fmla="*/ 48 w 48"/>
              <a:gd name="T11" fmla="*/ 14 h 51"/>
              <a:gd name="T12" fmla="*/ 34 w 48"/>
              <a:gd name="T13" fmla="*/ 4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51">
                <a:moveTo>
                  <a:pt x="34" y="47"/>
                </a:moveTo>
                <a:cubicBezTo>
                  <a:pt x="33" y="50"/>
                  <a:pt x="30" y="51"/>
                  <a:pt x="28" y="50"/>
                </a:cubicBezTo>
                <a:cubicBezTo>
                  <a:pt x="4" y="39"/>
                  <a:pt x="4" y="39"/>
                  <a:pt x="4" y="39"/>
                </a:cubicBezTo>
                <a:cubicBezTo>
                  <a:pt x="1" y="38"/>
                  <a:pt x="0" y="35"/>
                  <a:pt x="1" y="33"/>
                </a:cubicBezTo>
                <a:cubicBezTo>
                  <a:pt x="16" y="0"/>
                  <a:pt x="16" y="0"/>
                  <a:pt x="16" y="0"/>
                </a:cubicBezTo>
                <a:cubicBezTo>
                  <a:pt x="48" y="14"/>
                  <a:pt x="48" y="14"/>
                  <a:pt x="48" y="14"/>
                </a:cubicBezTo>
                <a:lnTo>
                  <a:pt x="34" y="47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3" name="Freeform 285"/>
          <p:cNvSpPr/>
          <p:nvPr/>
        </p:nvSpPr>
        <p:spPr bwMode="auto">
          <a:xfrm>
            <a:off x="5421313" y="4117975"/>
            <a:ext cx="298450" cy="382588"/>
          </a:xfrm>
          <a:custGeom>
            <a:avLst/>
            <a:gdLst>
              <a:gd name="T0" fmla="*/ 53 w 94"/>
              <a:gd name="T1" fmla="*/ 116 h 120"/>
              <a:gd name="T2" fmla="*/ 45 w 94"/>
              <a:gd name="T3" fmla="*/ 119 h 120"/>
              <a:gd name="T4" fmla="*/ 4 w 94"/>
              <a:gd name="T5" fmla="*/ 101 h 120"/>
              <a:gd name="T6" fmla="*/ 1 w 94"/>
              <a:gd name="T7" fmla="*/ 93 h 120"/>
              <a:gd name="T8" fmla="*/ 41 w 94"/>
              <a:gd name="T9" fmla="*/ 4 h 120"/>
              <a:gd name="T10" fmla="*/ 49 w 94"/>
              <a:gd name="T11" fmla="*/ 1 h 120"/>
              <a:gd name="T12" fmla="*/ 90 w 94"/>
              <a:gd name="T13" fmla="*/ 20 h 120"/>
              <a:gd name="T14" fmla="*/ 93 w 94"/>
              <a:gd name="T15" fmla="*/ 27 h 120"/>
              <a:gd name="T16" fmla="*/ 53 w 94"/>
              <a:gd name="T17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20">
                <a:moveTo>
                  <a:pt x="53" y="116"/>
                </a:moveTo>
                <a:cubicBezTo>
                  <a:pt x="51" y="119"/>
                  <a:pt x="48" y="120"/>
                  <a:pt x="45" y="119"/>
                </a:cubicBezTo>
                <a:cubicBezTo>
                  <a:pt x="4" y="101"/>
                  <a:pt x="4" y="101"/>
                  <a:pt x="4" y="101"/>
                </a:cubicBezTo>
                <a:cubicBezTo>
                  <a:pt x="1" y="99"/>
                  <a:pt x="0" y="96"/>
                  <a:pt x="1" y="93"/>
                </a:cubicBezTo>
                <a:cubicBezTo>
                  <a:pt x="41" y="4"/>
                  <a:pt x="41" y="4"/>
                  <a:pt x="41" y="4"/>
                </a:cubicBezTo>
                <a:cubicBezTo>
                  <a:pt x="43" y="1"/>
                  <a:pt x="46" y="0"/>
                  <a:pt x="49" y="1"/>
                </a:cubicBezTo>
                <a:cubicBezTo>
                  <a:pt x="90" y="20"/>
                  <a:pt x="90" y="20"/>
                  <a:pt x="90" y="20"/>
                </a:cubicBezTo>
                <a:cubicBezTo>
                  <a:pt x="93" y="21"/>
                  <a:pt x="94" y="24"/>
                  <a:pt x="93" y="27"/>
                </a:cubicBezTo>
                <a:lnTo>
                  <a:pt x="53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4" name="Freeform 286"/>
          <p:cNvSpPr/>
          <p:nvPr/>
        </p:nvSpPr>
        <p:spPr bwMode="auto">
          <a:xfrm>
            <a:off x="5392738" y="4414838"/>
            <a:ext cx="196850" cy="152400"/>
          </a:xfrm>
          <a:custGeom>
            <a:avLst/>
            <a:gdLst>
              <a:gd name="T0" fmla="*/ 52 w 62"/>
              <a:gd name="T1" fmla="*/ 44 h 48"/>
              <a:gd name="T2" fmla="*/ 45 w 62"/>
              <a:gd name="T3" fmla="*/ 47 h 48"/>
              <a:gd name="T4" fmla="*/ 4 w 62"/>
              <a:gd name="T5" fmla="*/ 29 h 48"/>
              <a:gd name="T6" fmla="*/ 1 w 62"/>
              <a:gd name="T7" fmla="*/ 21 h 48"/>
              <a:gd name="T8" fmla="*/ 11 w 62"/>
              <a:gd name="T9" fmla="*/ 0 h 48"/>
              <a:gd name="T10" fmla="*/ 62 w 62"/>
              <a:gd name="T11" fmla="*/ 23 h 48"/>
              <a:gd name="T12" fmla="*/ 52 w 62"/>
              <a:gd name="T1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48">
                <a:moveTo>
                  <a:pt x="52" y="44"/>
                </a:moveTo>
                <a:cubicBezTo>
                  <a:pt x="51" y="47"/>
                  <a:pt x="48" y="48"/>
                  <a:pt x="45" y="47"/>
                </a:cubicBezTo>
                <a:cubicBezTo>
                  <a:pt x="4" y="29"/>
                  <a:pt x="4" y="29"/>
                  <a:pt x="4" y="29"/>
                </a:cubicBezTo>
                <a:cubicBezTo>
                  <a:pt x="1" y="28"/>
                  <a:pt x="0" y="24"/>
                  <a:pt x="1" y="21"/>
                </a:cubicBezTo>
                <a:cubicBezTo>
                  <a:pt x="11" y="0"/>
                  <a:pt x="11" y="0"/>
                  <a:pt x="11" y="0"/>
                </a:cubicBezTo>
                <a:cubicBezTo>
                  <a:pt x="62" y="23"/>
                  <a:pt x="62" y="23"/>
                  <a:pt x="62" y="23"/>
                </a:cubicBezTo>
                <a:lnTo>
                  <a:pt x="52" y="4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5" name="Freeform 287"/>
          <p:cNvSpPr/>
          <p:nvPr/>
        </p:nvSpPr>
        <p:spPr bwMode="auto">
          <a:xfrm>
            <a:off x="5300663" y="4314825"/>
            <a:ext cx="482600" cy="457200"/>
          </a:xfrm>
          <a:custGeom>
            <a:avLst/>
            <a:gdLst>
              <a:gd name="T0" fmla="*/ 152 w 152"/>
              <a:gd name="T1" fmla="*/ 64 h 143"/>
              <a:gd name="T2" fmla="*/ 92 w 152"/>
              <a:gd name="T3" fmla="*/ 1 h 143"/>
              <a:gd name="T4" fmla="*/ 87 w 152"/>
              <a:gd name="T5" fmla="*/ 5 h 143"/>
              <a:gd name="T6" fmla="*/ 87 w 152"/>
              <a:gd name="T7" fmla="*/ 16 h 143"/>
              <a:gd name="T8" fmla="*/ 92 w 152"/>
              <a:gd name="T9" fmla="*/ 24 h 143"/>
              <a:gd name="T10" fmla="*/ 129 w 152"/>
              <a:gd name="T11" fmla="*/ 65 h 143"/>
              <a:gd name="T12" fmla="*/ 81 w 152"/>
              <a:gd name="T13" fmla="*/ 119 h 143"/>
              <a:gd name="T14" fmla="*/ 0 w 152"/>
              <a:gd name="T15" fmla="*/ 119 h 143"/>
              <a:gd name="T16" fmla="*/ 0 w 152"/>
              <a:gd name="T17" fmla="*/ 143 h 143"/>
              <a:gd name="T18" fmla="*/ 81 w 152"/>
              <a:gd name="T19" fmla="*/ 143 h 143"/>
              <a:gd name="T20" fmla="*/ 152 w 152"/>
              <a:gd name="T21" fmla="*/ 6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2" h="143">
                <a:moveTo>
                  <a:pt x="152" y="64"/>
                </a:moveTo>
                <a:cubicBezTo>
                  <a:pt x="152" y="16"/>
                  <a:pt x="92" y="1"/>
                  <a:pt x="92" y="1"/>
                </a:cubicBezTo>
                <a:cubicBezTo>
                  <a:pt x="89" y="0"/>
                  <a:pt x="87" y="1"/>
                  <a:pt x="87" y="5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20"/>
                  <a:pt x="89" y="23"/>
                  <a:pt x="92" y="24"/>
                </a:cubicBezTo>
                <a:cubicBezTo>
                  <a:pt x="92" y="24"/>
                  <a:pt x="129" y="35"/>
                  <a:pt x="129" y="65"/>
                </a:cubicBezTo>
                <a:cubicBezTo>
                  <a:pt x="129" y="94"/>
                  <a:pt x="101" y="119"/>
                  <a:pt x="81" y="119"/>
                </a:cubicBezTo>
                <a:cubicBezTo>
                  <a:pt x="71" y="119"/>
                  <a:pt x="0" y="119"/>
                  <a:pt x="0" y="119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52" y="143"/>
                  <a:pt x="81" y="143"/>
                </a:cubicBezTo>
                <a:cubicBezTo>
                  <a:pt x="114" y="143"/>
                  <a:pt x="152" y="113"/>
                  <a:pt x="152" y="6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6" name="Freeform 288"/>
          <p:cNvSpPr/>
          <p:nvPr/>
        </p:nvSpPr>
        <p:spPr bwMode="auto">
          <a:xfrm>
            <a:off x="5207000" y="4835525"/>
            <a:ext cx="474663" cy="41275"/>
          </a:xfrm>
          <a:custGeom>
            <a:avLst/>
            <a:gdLst>
              <a:gd name="T0" fmla="*/ 149 w 149"/>
              <a:gd name="T1" fmla="*/ 8 h 13"/>
              <a:gd name="T2" fmla="*/ 143 w 149"/>
              <a:gd name="T3" fmla="*/ 13 h 13"/>
              <a:gd name="T4" fmla="*/ 0 w 149"/>
              <a:gd name="T5" fmla="*/ 13 h 13"/>
              <a:gd name="T6" fmla="*/ 0 w 149"/>
              <a:gd name="T7" fmla="*/ 0 h 13"/>
              <a:gd name="T8" fmla="*/ 143 w 149"/>
              <a:gd name="T9" fmla="*/ 0 h 13"/>
              <a:gd name="T10" fmla="*/ 149 w 149"/>
              <a:gd name="T11" fmla="*/ 6 h 13"/>
              <a:gd name="T12" fmla="*/ 149 w 149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13">
                <a:moveTo>
                  <a:pt x="149" y="8"/>
                </a:moveTo>
                <a:cubicBezTo>
                  <a:pt x="149" y="11"/>
                  <a:pt x="147" y="13"/>
                  <a:pt x="14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7" y="0"/>
                  <a:pt x="149" y="3"/>
                  <a:pt x="149" y="6"/>
                </a:cubicBezTo>
                <a:lnTo>
                  <a:pt x="149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7" name="Oval 289"/>
          <p:cNvSpPr>
            <a:spLocks noChangeArrowheads="1"/>
          </p:cNvSpPr>
          <p:nvPr/>
        </p:nvSpPr>
        <p:spPr bwMode="auto">
          <a:xfrm>
            <a:off x="5519738" y="4260850"/>
            <a:ext cx="161925" cy="163513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8" name="Oval 290"/>
          <p:cNvSpPr>
            <a:spLocks noChangeArrowheads="1"/>
          </p:cNvSpPr>
          <p:nvPr/>
        </p:nvSpPr>
        <p:spPr bwMode="auto">
          <a:xfrm>
            <a:off x="5545138" y="4286250"/>
            <a:ext cx="111125" cy="112713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9" name="Freeform 291"/>
          <p:cNvSpPr/>
          <p:nvPr/>
        </p:nvSpPr>
        <p:spPr bwMode="auto">
          <a:xfrm>
            <a:off x="5434013" y="4694238"/>
            <a:ext cx="282575" cy="182562"/>
          </a:xfrm>
          <a:custGeom>
            <a:avLst/>
            <a:gdLst>
              <a:gd name="T0" fmla="*/ 85 w 89"/>
              <a:gd name="T1" fmla="*/ 57 h 57"/>
              <a:gd name="T2" fmla="*/ 0 w 89"/>
              <a:gd name="T3" fmla="*/ 57 h 57"/>
              <a:gd name="T4" fmla="*/ 0 w 89"/>
              <a:gd name="T5" fmla="*/ 0 h 57"/>
              <a:gd name="T6" fmla="*/ 42 w 89"/>
              <a:gd name="T7" fmla="*/ 0 h 57"/>
              <a:gd name="T8" fmla="*/ 86 w 89"/>
              <a:gd name="T9" fmla="*/ 54 h 57"/>
              <a:gd name="T10" fmla="*/ 85 w 89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57">
                <a:moveTo>
                  <a:pt x="85" y="57"/>
                </a:moveTo>
                <a:cubicBezTo>
                  <a:pt x="81" y="57"/>
                  <a:pt x="0" y="57"/>
                  <a:pt x="0" y="57"/>
                </a:cubicBezTo>
                <a:cubicBezTo>
                  <a:pt x="0" y="0"/>
                  <a:pt x="0" y="0"/>
                  <a:pt x="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4"/>
                  <a:pt x="89" y="57"/>
                  <a:pt x="85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0" name="Oval 292"/>
          <p:cNvSpPr>
            <a:spLocks noChangeArrowheads="1"/>
          </p:cNvSpPr>
          <p:nvPr/>
        </p:nvSpPr>
        <p:spPr bwMode="auto">
          <a:xfrm>
            <a:off x="5570538" y="4311650"/>
            <a:ext cx="60325" cy="61913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1" name="Oval 293"/>
          <p:cNvSpPr>
            <a:spLocks noChangeArrowheads="1"/>
          </p:cNvSpPr>
          <p:nvPr/>
        </p:nvSpPr>
        <p:spPr bwMode="auto">
          <a:xfrm>
            <a:off x="5465763" y="4719638"/>
            <a:ext cx="34925" cy="36512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2" name="Oval 294"/>
          <p:cNvSpPr>
            <a:spLocks noChangeArrowheads="1"/>
          </p:cNvSpPr>
          <p:nvPr/>
        </p:nvSpPr>
        <p:spPr bwMode="auto">
          <a:xfrm>
            <a:off x="5459413" y="4835525"/>
            <a:ext cx="34925" cy="349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3" name="Rectangle 295"/>
          <p:cNvSpPr>
            <a:spLocks noChangeArrowheads="1"/>
          </p:cNvSpPr>
          <p:nvPr/>
        </p:nvSpPr>
        <p:spPr bwMode="auto">
          <a:xfrm>
            <a:off x="4692650" y="4092575"/>
            <a:ext cx="174625" cy="793750"/>
          </a:xfrm>
          <a:prstGeom prst="rect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4" name="Rectangle 296"/>
          <p:cNvSpPr>
            <a:spLocks noChangeArrowheads="1"/>
          </p:cNvSpPr>
          <p:nvPr/>
        </p:nvSpPr>
        <p:spPr bwMode="auto">
          <a:xfrm>
            <a:off x="4692650" y="4187825"/>
            <a:ext cx="174625" cy="730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" name="Rectangle 297"/>
          <p:cNvSpPr>
            <a:spLocks noChangeArrowheads="1"/>
          </p:cNvSpPr>
          <p:nvPr/>
        </p:nvSpPr>
        <p:spPr bwMode="auto">
          <a:xfrm>
            <a:off x="4752975" y="4545013"/>
            <a:ext cx="53975" cy="258762"/>
          </a:xfrm>
          <a:prstGeom prst="rect">
            <a:avLst/>
          </a:prstGeom>
          <a:solidFill>
            <a:srgbClr val="F1F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6" name="Rectangle 298"/>
          <p:cNvSpPr>
            <a:spLocks noChangeArrowheads="1"/>
          </p:cNvSpPr>
          <p:nvPr/>
        </p:nvSpPr>
        <p:spPr bwMode="auto">
          <a:xfrm>
            <a:off x="4622800" y="4251325"/>
            <a:ext cx="69850" cy="631825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7" name="Rectangle 299"/>
          <p:cNvSpPr>
            <a:spLocks noChangeArrowheads="1"/>
          </p:cNvSpPr>
          <p:nvPr/>
        </p:nvSpPr>
        <p:spPr bwMode="auto">
          <a:xfrm>
            <a:off x="4622800" y="4324350"/>
            <a:ext cx="69850" cy="39688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8" name="Rectangle 300"/>
          <p:cNvSpPr>
            <a:spLocks noChangeArrowheads="1"/>
          </p:cNvSpPr>
          <p:nvPr/>
        </p:nvSpPr>
        <p:spPr bwMode="auto">
          <a:xfrm>
            <a:off x="4622800" y="4392613"/>
            <a:ext cx="69850" cy="349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9" name="Freeform 301"/>
          <p:cNvSpPr/>
          <p:nvPr/>
        </p:nvSpPr>
        <p:spPr bwMode="auto">
          <a:xfrm>
            <a:off x="4965700" y="4241800"/>
            <a:ext cx="357188" cy="385763"/>
          </a:xfrm>
          <a:custGeom>
            <a:avLst/>
            <a:gdLst>
              <a:gd name="T0" fmla="*/ 102 w 112"/>
              <a:gd name="T1" fmla="*/ 101 h 121"/>
              <a:gd name="T2" fmla="*/ 68 w 112"/>
              <a:gd name="T3" fmla="*/ 45 h 121"/>
              <a:gd name="T4" fmla="*/ 69 w 112"/>
              <a:gd name="T5" fmla="*/ 0 h 121"/>
              <a:gd name="T6" fmla="*/ 44 w 112"/>
              <a:gd name="T7" fmla="*/ 0 h 121"/>
              <a:gd name="T8" fmla="*/ 44 w 112"/>
              <a:gd name="T9" fmla="*/ 45 h 121"/>
              <a:gd name="T10" fmla="*/ 10 w 112"/>
              <a:gd name="T11" fmla="*/ 101 h 121"/>
              <a:gd name="T12" fmla="*/ 19 w 112"/>
              <a:gd name="T13" fmla="*/ 121 h 121"/>
              <a:gd name="T14" fmla="*/ 93 w 112"/>
              <a:gd name="T15" fmla="*/ 121 h 121"/>
              <a:gd name="T16" fmla="*/ 102 w 112"/>
              <a:gd name="T17" fmla="*/ 10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21">
                <a:moveTo>
                  <a:pt x="102" y="101"/>
                </a:moveTo>
                <a:cubicBezTo>
                  <a:pt x="91" y="82"/>
                  <a:pt x="68" y="53"/>
                  <a:pt x="68" y="45"/>
                </a:cubicBezTo>
                <a:cubicBezTo>
                  <a:pt x="68" y="37"/>
                  <a:pt x="69" y="0"/>
                  <a:pt x="6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37"/>
                  <a:pt x="44" y="45"/>
                </a:cubicBezTo>
                <a:cubicBezTo>
                  <a:pt x="44" y="53"/>
                  <a:pt x="21" y="82"/>
                  <a:pt x="10" y="101"/>
                </a:cubicBezTo>
                <a:cubicBezTo>
                  <a:pt x="4" y="110"/>
                  <a:pt x="0" y="121"/>
                  <a:pt x="19" y="121"/>
                </a:cubicBezTo>
                <a:cubicBezTo>
                  <a:pt x="26" y="121"/>
                  <a:pt x="86" y="121"/>
                  <a:pt x="93" y="121"/>
                </a:cubicBezTo>
                <a:cubicBezTo>
                  <a:pt x="112" y="121"/>
                  <a:pt x="108" y="110"/>
                  <a:pt x="102" y="1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0" name="Freeform 302"/>
          <p:cNvSpPr/>
          <p:nvPr/>
        </p:nvSpPr>
        <p:spPr bwMode="auto">
          <a:xfrm>
            <a:off x="5006975" y="4465638"/>
            <a:ext cx="273050" cy="139700"/>
          </a:xfrm>
          <a:custGeom>
            <a:avLst/>
            <a:gdLst>
              <a:gd name="T0" fmla="*/ 61 w 86"/>
              <a:gd name="T1" fmla="*/ 3 h 44"/>
              <a:gd name="T2" fmla="*/ 42 w 86"/>
              <a:gd name="T3" fmla="*/ 2 h 44"/>
              <a:gd name="T4" fmla="*/ 26 w 86"/>
              <a:gd name="T5" fmla="*/ 0 h 44"/>
              <a:gd name="T6" fmla="*/ 8 w 86"/>
              <a:gd name="T7" fmla="*/ 28 h 44"/>
              <a:gd name="T8" fmla="*/ 14 w 86"/>
              <a:gd name="T9" fmla="*/ 44 h 44"/>
              <a:gd name="T10" fmla="*/ 72 w 86"/>
              <a:gd name="T11" fmla="*/ 44 h 44"/>
              <a:gd name="T12" fmla="*/ 78 w 86"/>
              <a:gd name="T13" fmla="*/ 28 h 44"/>
              <a:gd name="T14" fmla="*/ 61 w 86"/>
              <a:gd name="T1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44">
                <a:moveTo>
                  <a:pt x="61" y="3"/>
                </a:moveTo>
                <a:cubicBezTo>
                  <a:pt x="55" y="3"/>
                  <a:pt x="48" y="2"/>
                  <a:pt x="42" y="2"/>
                </a:cubicBezTo>
                <a:cubicBezTo>
                  <a:pt x="36" y="1"/>
                  <a:pt x="31" y="0"/>
                  <a:pt x="26" y="0"/>
                </a:cubicBezTo>
                <a:cubicBezTo>
                  <a:pt x="20" y="9"/>
                  <a:pt x="12" y="20"/>
                  <a:pt x="8" y="28"/>
                </a:cubicBezTo>
                <a:cubicBezTo>
                  <a:pt x="3" y="36"/>
                  <a:pt x="0" y="44"/>
                  <a:pt x="14" y="44"/>
                </a:cubicBezTo>
                <a:cubicBezTo>
                  <a:pt x="20" y="44"/>
                  <a:pt x="66" y="44"/>
                  <a:pt x="72" y="44"/>
                </a:cubicBezTo>
                <a:cubicBezTo>
                  <a:pt x="86" y="44"/>
                  <a:pt x="83" y="36"/>
                  <a:pt x="78" y="28"/>
                </a:cubicBezTo>
                <a:cubicBezTo>
                  <a:pt x="74" y="21"/>
                  <a:pt x="67" y="11"/>
                  <a:pt x="61" y="3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1" name="Oval 303"/>
          <p:cNvSpPr>
            <a:spLocks noChangeArrowheads="1"/>
          </p:cNvSpPr>
          <p:nvPr/>
        </p:nvSpPr>
        <p:spPr bwMode="auto">
          <a:xfrm>
            <a:off x="5111750" y="4506913"/>
            <a:ext cx="28575" cy="285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2" name="Oval 304"/>
          <p:cNvSpPr>
            <a:spLocks noChangeArrowheads="1"/>
          </p:cNvSpPr>
          <p:nvPr/>
        </p:nvSpPr>
        <p:spPr bwMode="auto">
          <a:xfrm>
            <a:off x="5130800" y="4564063"/>
            <a:ext cx="25400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3" name="Oval 305"/>
          <p:cNvSpPr>
            <a:spLocks noChangeArrowheads="1"/>
          </p:cNvSpPr>
          <p:nvPr/>
        </p:nvSpPr>
        <p:spPr bwMode="auto">
          <a:xfrm>
            <a:off x="5153025" y="4529138"/>
            <a:ext cx="12700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4" name="Oval 306"/>
          <p:cNvSpPr>
            <a:spLocks noChangeArrowheads="1"/>
          </p:cNvSpPr>
          <p:nvPr/>
        </p:nvSpPr>
        <p:spPr bwMode="auto">
          <a:xfrm>
            <a:off x="5140325" y="4487863"/>
            <a:ext cx="12700" cy="1587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" name="Rectangle 307"/>
          <p:cNvSpPr>
            <a:spLocks noChangeArrowheads="1"/>
          </p:cNvSpPr>
          <p:nvPr/>
        </p:nvSpPr>
        <p:spPr bwMode="auto">
          <a:xfrm>
            <a:off x="5095875" y="4238625"/>
            <a:ext cx="95250" cy="22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" name="Freeform 308"/>
          <p:cNvSpPr/>
          <p:nvPr/>
        </p:nvSpPr>
        <p:spPr bwMode="auto">
          <a:xfrm>
            <a:off x="7731125" y="2790825"/>
            <a:ext cx="465138" cy="584200"/>
          </a:xfrm>
          <a:custGeom>
            <a:avLst/>
            <a:gdLst>
              <a:gd name="T0" fmla="*/ 94 w 146"/>
              <a:gd name="T1" fmla="*/ 63 h 183"/>
              <a:gd name="T2" fmla="*/ 95 w 146"/>
              <a:gd name="T3" fmla="*/ 0 h 183"/>
              <a:gd name="T4" fmla="*/ 82 w 146"/>
              <a:gd name="T5" fmla="*/ 0 h 183"/>
              <a:gd name="T6" fmla="*/ 82 w 146"/>
              <a:gd name="T7" fmla="*/ 0 h 183"/>
              <a:gd name="T8" fmla="*/ 52 w 146"/>
              <a:gd name="T9" fmla="*/ 0 h 183"/>
              <a:gd name="T10" fmla="*/ 52 w 146"/>
              <a:gd name="T11" fmla="*/ 63 h 183"/>
              <a:gd name="T12" fmla="*/ 0 w 146"/>
              <a:gd name="T13" fmla="*/ 133 h 183"/>
              <a:gd name="T14" fmla="*/ 19 w 146"/>
              <a:gd name="T15" fmla="*/ 183 h 183"/>
              <a:gd name="T16" fmla="*/ 73 w 146"/>
              <a:gd name="T17" fmla="*/ 183 h 183"/>
              <a:gd name="T18" fmla="*/ 126 w 146"/>
              <a:gd name="T19" fmla="*/ 183 h 183"/>
              <a:gd name="T20" fmla="*/ 146 w 146"/>
              <a:gd name="T21" fmla="*/ 133 h 183"/>
              <a:gd name="T22" fmla="*/ 94 w 146"/>
              <a:gd name="T23" fmla="*/ 6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83">
                <a:moveTo>
                  <a:pt x="94" y="63"/>
                </a:moveTo>
                <a:cubicBezTo>
                  <a:pt x="95" y="0"/>
                  <a:pt x="95" y="0"/>
                  <a:pt x="9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63"/>
                  <a:pt x="52" y="63"/>
                  <a:pt x="52" y="63"/>
                </a:cubicBezTo>
                <a:cubicBezTo>
                  <a:pt x="21" y="72"/>
                  <a:pt x="0" y="100"/>
                  <a:pt x="0" y="133"/>
                </a:cubicBezTo>
                <a:cubicBezTo>
                  <a:pt x="0" y="152"/>
                  <a:pt x="7" y="170"/>
                  <a:pt x="19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126" y="183"/>
                  <a:pt x="126" y="183"/>
                  <a:pt x="126" y="183"/>
                </a:cubicBezTo>
                <a:cubicBezTo>
                  <a:pt x="139" y="170"/>
                  <a:pt x="146" y="152"/>
                  <a:pt x="146" y="133"/>
                </a:cubicBezTo>
                <a:cubicBezTo>
                  <a:pt x="146" y="100"/>
                  <a:pt x="125" y="72"/>
                  <a:pt x="94" y="6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" name="Freeform 309"/>
          <p:cNvSpPr/>
          <p:nvPr/>
        </p:nvSpPr>
        <p:spPr bwMode="auto">
          <a:xfrm>
            <a:off x="7775575" y="3141663"/>
            <a:ext cx="373063" cy="188912"/>
          </a:xfrm>
          <a:custGeom>
            <a:avLst/>
            <a:gdLst>
              <a:gd name="T0" fmla="*/ 7 w 117"/>
              <a:gd name="T1" fmla="*/ 8 h 59"/>
              <a:gd name="T2" fmla="*/ 3 w 117"/>
              <a:gd name="T3" fmla="*/ 8 h 59"/>
              <a:gd name="T4" fmla="*/ 0 w 117"/>
              <a:gd name="T5" fmla="*/ 25 h 59"/>
              <a:gd name="T6" fmla="*/ 11 w 117"/>
              <a:gd name="T7" fmla="*/ 59 h 59"/>
              <a:gd name="T8" fmla="*/ 59 w 117"/>
              <a:gd name="T9" fmla="*/ 59 h 59"/>
              <a:gd name="T10" fmla="*/ 107 w 117"/>
              <a:gd name="T11" fmla="*/ 59 h 59"/>
              <a:gd name="T12" fmla="*/ 117 w 117"/>
              <a:gd name="T13" fmla="*/ 25 h 59"/>
              <a:gd name="T14" fmla="*/ 112 w 117"/>
              <a:gd name="T15" fmla="*/ 0 h 59"/>
              <a:gd name="T16" fmla="*/ 67 w 117"/>
              <a:gd name="T17" fmla="*/ 4 h 59"/>
              <a:gd name="T18" fmla="*/ 7 w 11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9">
                <a:moveTo>
                  <a:pt x="7" y="8"/>
                </a:moveTo>
                <a:cubicBezTo>
                  <a:pt x="6" y="8"/>
                  <a:pt x="5" y="8"/>
                  <a:pt x="3" y="8"/>
                </a:cubicBezTo>
                <a:cubicBezTo>
                  <a:pt x="1" y="13"/>
                  <a:pt x="0" y="19"/>
                  <a:pt x="0" y="25"/>
                </a:cubicBezTo>
                <a:cubicBezTo>
                  <a:pt x="0" y="38"/>
                  <a:pt x="4" y="50"/>
                  <a:pt x="11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13" y="50"/>
                  <a:pt x="117" y="38"/>
                  <a:pt x="117" y="25"/>
                </a:cubicBezTo>
                <a:cubicBezTo>
                  <a:pt x="117" y="16"/>
                  <a:pt x="115" y="8"/>
                  <a:pt x="112" y="0"/>
                </a:cubicBezTo>
                <a:cubicBezTo>
                  <a:pt x="97" y="0"/>
                  <a:pt x="82" y="2"/>
                  <a:pt x="67" y="4"/>
                </a:cubicBezTo>
                <a:cubicBezTo>
                  <a:pt x="47" y="7"/>
                  <a:pt x="27" y="10"/>
                  <a:pt x="7" y="8"/>
                </a:cubicBezTo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" name="Oval 310"/>
          <p:cNvSpPr>
            <a:spLocks noChangeArrowheads="1"/>
          </p:cNvSpPr>
          <p:nvPr/>
        </p:nvSpPr>
        <p:spPr bwMode="auto">
          <a:xfrm>
            <a:off x="7947025" y="3201988"/>
            <a:ext cx="25400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" name="Oval 311"/>
          <p:cNvSpPr>
            <a:spLocks noChangeArrowheads="1"/>
          </p:cNvSpPr>
          <p:nvPr/>
        </p:nvSpPr>
        <p:spPr bwMode="auto">
          <a:xfrm>
            <a:off x="7978775" y="3255963"/>
            <a:ext cx="39688" cy="42862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" name="Oval 312"/>
          <p:cNvSpPr>
            <a:spLocks noChangeArrowheads="1"/>
          </p:cNvSpPr>
          <p:nvPr/>
        </p:nvSpPr>
        <p:spPr bwMode="auto">
          <a:xfrm>
            <a:off x="8008938" y="3208338"/>
            <a:ext cx="25400" cy="25400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" name="Oval 313"/>
          <p:cNvSpPr>
            <a:spLocks noChangeArrowheads="1"/>
          </p:cNvSpPr>
          <p:nvPr/>
        </p:nvSpPr>
        <p:spPr bwMode="auto">
          <a:xfrm>
            <a:off x="7893050" y="3246438"/>
            <a:ext cx="25400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" name="Oval 314"/>
          <p:cNvSpPr>
            <a:spLocks noChangeArrowheads="1"/>
          </p:cNvSpPr>
          <p:nvPr/>
        </p:nvSpPr>
        <p:spPr bwMode="auto">
          <a:xfrm>
            <a:off x="7839075" y="3189288"/>
            <a:ext cx="22225" cy="22225"/>
          </a:xfrm>
          <a:prstGeom prst="ellipse">
            <a:avLst/>
          </a:prstGeom>
          <a:solidFill>
            <a:srgbClr val="077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3" name="Rectangle 315"/>
          <p:cNvSpPr>
            <a:spLocks noChangeArrowheads="1"/>
          </p:cNvSpPr>
          <p:nvPr/>
        </p:nvSpPr>
        <p:spPr bwMode="auto">
          <a:xfrm>
            <a:off x="7880350" y="2787650"/>
            <a:ext cx="166688" cy="28575"/>
          </a:xfrm>
          <a:prstGeom prst="rect">
            <a:avLst/>
          </a:pr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" name="Freeform 316"/>
          <p:cNvSpPr/>
          <p:nvPr/>
        </p:nvSpPr>
        <p:spPr bwMode="auto">
          <a:xfrm>
            <a:off x="4660900" y="3543300"/>
            <a:ext cx="415925" cy="436563"/>
          </a:xfrm>
          <a:custGeom>
            <a:avLst/>
            <a:gdLst>
              <a:gd name="T0" fmla="*/ 87 w 131"/>
              <a:gd name="T1" fmla="*/ 1 h 137"/>
              <a:gd name="T2" fmla="*/ 68 w 131"/>
              <a:gd name="T3" fmla="*/ 4 h 137"/>
              <a:gd name="T4" fmla="*/ 65 w 131"/>
              <a:gd name="T5" fmla="*/ 5 h 137"/>
              <a:gd name="T6" fmla="*/ 63 w 131"/>
              <a:gd name="T7" fmla="*/ 4 h 137"/>
              <a:gd name="T8" fmla="*/ 44 w 131"/>
              <a:gd name="T9" fmla="*/ 1 h 137"/>
              <a:gd name="T10" fmla="*/ 28 w 131"/>
              <a:gd name="T11" fmla="*/ 55 h 137"/>
              <a:gd name="T12" fmla="*/ 34 w 131"/>
              <a:gd name="T13" fmla="*/ 76 h 137"/>
              <a:gd name="T14" fmla="*/ 57 w 131"/>
              <a:gd name="T15" fmla="*/ 137 h 137"/>
              <a:gd name="T16" fmla="*/ 65 w 131"/>
              <a:gd name="T17" fmla="*/ 90 h 137"/>
              <a:gd name="T18" fmla="*/ 74 w 131"/>
              <a:gd name="T19" fmla="*/ 137 h 137"/>
              <a:gd name="T20" fmla="*/ 97 w 131"/>
              <a:gd name="T21" fmla="*/ 76 h 137"/>
              <a:gd name="T22" fmla="*/ 103 w 131"/>
              <a:gd name="T23" fmla="*/ 55 h 137"/>
              <a:gd name="T24" fmla="*/ 87 w 131"/>
              <a:gd name="T25" fmla="*/ 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7">
                <a:moveTo>
                  <a:pt x="87" y="1"/>
                </a:moveTo>
                <a:cubicBezTo>
                  <a:pt x="87" y="1"/>
                  <a:pt x="75" y="0"/>
                  <a:pt x="68" y="4"/>
                </a:cubicBezTo>
                <a:cubicBezTo>
                  <a:pt x="65" y="5"/>
                  <a:pt x="65" y="5"/>
                  <a:pt x="65" y="5"/>
                </a:cubicBezTo>
                <a:cubicBezTo>
                  <a:pt x="63" y="4"/>
                  <a:pt x="63" y="4"/>
                  <a:pt x="63" y="4"/>
                </a:cubicBezTo>
                <a:cubicBezTo>
                  <a:pt x="56" y="0"/>
                  <a:pt x="44" y="1"/>
                  <a:pt x="44" y="1"/>
                </a:cubicBezTo>
                <a:cubicBezTo>
                  <a:pt x="0" y="3"/>
                  <a:pt x="28" y="55"/>
                  <a:pt x="28" y="55"/>
                </a:cubicBezTo>
                <a:cubicBezTo>
                  <a:pt x="34" y="63"/>
                  <a:pt x="34" y="76"/>
                  <a:pt x="34" y="76"/>
                </a:cubicBezTo>
                <a:cubicBezTo>
                  <a:pt x="26" y="125"/>
                  <a:pt x="57" y="137"/>
                  <a:pt x="57" y="137"/>
                </a:cubicBezTo>
                <a:cubicBezTo>
                  <a:pt x="52" y="103"/>
                  <a:pt x="61" y="93"/>
                  <a:pt x="65" y="90"/>
                </a:cubicBezTo>
                <a:cubicBezTo>
                  <a:pt x="70" y="93"/>
                  <a:pt x="79" y="103"/>
                  <a:pt x="74" y="137"/>
                </a:cubicBezTo>
                <a:cubicBezTo>
                  <a:pt x="74" y="137"/>
                  <a:pt x="105" y="125"/>
                  <a:pt x="97" y="76"/>
                </a:cubicBezTo>
                <a:cubicBezTo>
                  <a:pt x="97" y="76"/>
                  <a:pt x="97" y="63"/>
                  <a:pt x="103" y="55"/>
                </a:cubicBezTo>
                <a:cubicBezTo>
                  <a:pt x="103" y="55"/>
                  <a:pt x="131" y="3"/>
                  <a:pt x="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5" name="Rectangle 317"/>
          <p:cNvSpPr>
            <a:spLocks noChangeArrowheads="1"/>
          </p:cNvSpPr>
          <p:nvPr/>
        </p:nvSpPr>
        <p:spPr bwMode="auto">
          <a:xfrm>
            <a:off x="5748338" y="3632200"/>
            <a:ext cx="60325" cy="29051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" name="Rectangle 318"/>
          <p:cNvSpPr>
            <a:spLocks noChangeArrowheads="1"/>
          </p:cNvSpPr>
          <p:nvPr/>
        </p:nvSpPr>
        <p:spPr bwMode="auto">
          <a:xfrm>
            <a:off x="5668963" y="3783013"/>
            <a:ext cx="219075" cy="603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7" name="Oval 319"/>
          <p:cNvSpPr>
            <a:spLocks noChangeArrowheads="1"/>
          </p:cNvSpPr>
          <p:nvPr/>
        </p:nvSpPr>
        <p:spPr bwMode="auto">
          <a:xfrm>
            <a:off x="5640388" y="3394075"/>
            <a:ext cx="273050" cy="2746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8" name="Freeform 320"/>
          <p:cNvSpPr>
            <a:spLocks noEditPoints="1"/>
          </p:cNvSpPr>
          <p:nvPr/>
        </p:nvSpPr>
        <p:spPr bwMode="auto">
          <a:xfrm>
            <a:off x="5611813" y="3365500"/>
            <a:ext cx="330200" cy="331788"/>
          </a:xfrm>
          <a:custGeom>
            <a:avLst/>
            <a:gdLst>
              <a:gd name="T0" fmla="*/ 52 w 104"/>
              <a:gd name="T1" fmla="*/ 104 h 104"/>
              <a:gd name="T2" fmla="*/ 0 w 104"/>
              <a:gd name="T3" fmla="*/ 52 h 104"/>
              <a:gd name="T4" fmla="*/ 52 w 104"/>
              <a:gd name="T5" fmla="*/ 0 h 104"/>
              <a:gd name="T6" fmla="*/ 104 w 104"/>
              <a:gd name="T7" fmla="*/ 52 h 104"/>
              <a:gd name="T8" fmla="*/ 52 w 104"/>
              <a:gd name="T9" fmla="*/ 104 h 104"/>
              <a:gd name="T10" fmla="*/ 52 w 104"/>
              <a:gd name="T11" fmla="*/ 18 h 104"/>
              <a:gd name="T12" fmla="*/ 18 w 104"/>
              <a:gd name="T13" fmla="*/ 52 h 104"/>
              <a:gd name="T14" fmla="*/ 52 w 104"/>
              <a:gd name="T15" fmla="*/ 86 h 104"/>
              <a:gd name="T16" fmla="*/ 87 w 104"/>
              <a:gd name="T17" fmla="*/ 52 h 104"/>
              <a:gd name="T18" fmla="*/ 52 w 104"/>
              <a:gd name="T19" fmla="*/ 1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04">
                <a:moveTo>
                  <a:pt x="52" y="104"/>
                </a:moveTo>
                <a:cubicBezTo>
                  <a:pt x="24" y="104"/>
                  <a:pt x="0" y="81"/>
                  <a:pt x="0" y="52"/>
                </a:cubicBezTo>
                <a:cubicBezTo>
                  <a:pt x="0" y="23"/>
                  <a:pt x="24" y="0"/>
                  <a:pt x="52" y="0"/>
                </a:cubicBezTo>
                <a:cubicBezTo>
                  <a:pt x="81" y="0"/>
                  <a:pt x="104" y="23"/>
                  <a:pt x="104" y="52"/>
                </a:cubicBezTo>
                <a:cubicBezTo>
                  <a:pt x="104" y="81"/>
                  <a:pt x="81" y="104"/>
                  <a:pt x="52" y="104"/>
                </a:cubicBezTo>
                <a:close/>
                <a:moveTo>
                  <a:pt x="52" y="18"/>
                </a:moveTo>
                <a:cubicBezTo>
                  <a:pt x="33" y="18"/>
                  <a:pt x="18" y="33"/>
                  <a:pt x="18" y="52"/>
                </a:cubicBezTo>
                <a:cubicBezTo>
                  <a:pt x="18" y="71"/>
                  <a:pt x="33" y="86"/>
                  <a:pt x="52" y="86"/>
                </a:cubicBezTo>
                <a:cubicBezTo>
                  <a:pt x="71" y="86"/>
                  <a:pt x="87" y="71"/>
                  <a:pt x="87" y="52"/>
                </a:cubicBezTo>
                <a:cubicBezTo>
                  <a:pt x="87" y="33"/>
                  <a:pt x="71" y="18"/>
                  <a:pt x="52" y="1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9" name="Freeform 321"/>
          <p:cNvSpPr/>
          <p:nvPr/>
        </p:nvSpPr>
        <p:spPr bwMode="auto">
          <a:xfrm>
            <a:off x="8383588" y="2771775"/>
            <a:ext cx="177800" cy="179388"/>
          </a:xfrm>
          <a:custGeom>
            <a:avLst/>
            <a:gdLst>
              <a:gd name="T0" fmla="*/ 92 w 112"/>
              <a:gd name="T1" fmla="*/ 0 h 113"/>
              <a:gd name="T2" fmla="*/ 112 w 112"/>
              <a:gd name="T3" fmla="*/ 20 h 113"/>
              <a:gd name="T4" fmla="*/ 20 w 112"/>
              <a:gd name="T5" fmla="*/ 113 h 113"/>
              <a:gd name="T6" fmla="*/ 0 w 112"/>
              <a:gd name="T7" fmla="*/ 93 h 113"/>
              <a:gd name="T8" fmla="*/ 92 w 112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3">
                <a:moveTo>
                  <a:pt x="92" y="0"/>
                </a:moveTo>
                <a:lnTo>
                  <a:pt x="112" y="20"/>
                </a:lnTo>
                <a:lnTo>
                  <a:pt x="20" y="113"/>
                </a:lnTo>
                <a:lnTo>
                  <a:pt x="0" y="93"/>
                </a:lnTo>
                <a:lnTo>
                  <a:pt x="92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0" name="Rectangle 322"/>
          <p:cNvSpPr>
            <a:spLocks noChangeArrowheads="1"/>
          </p:cNvSpPr>
          <p:nvPr/>
        </p:nvSpPr>
        <p:spPr bwMode="auto">
          <a:xfrm>
            <a:off x="8396288" y="2743200"/>
            <a:ext cx="196850" cy="4445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1" name="Rectangle 323"/>
          <p:cNvSpPr>
            <a:spLocks noChangeArrowheads="1"/>
          </p:cNvSpPr>
          <p:nvPr/>
        </p:nvSpPr>
        <p:spPr bwMode="auto">
          <a:xfrm>
            <a:off x="8548688" y="2752725"/>
            <a:ext cx="44450" cy="182563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2" name="Freeform 324"/>
          <p:cNvSpPr/>
          <p:nvPr/>
        </p:nvSpPr>
        <p:spPr bwMode="auto">
          <a:xfrm>
            <a:off x="8240713" y="2876550"/>
            <a:ext cx="215900" cy="217488"/>
          </a:xfrm>
          <a:custGeom>
            <a:avLst/>
            <a:gdLst>
              <a:gd name="T0" fmla="*/ 12 w 68"/>
              <a:gd name="T1" fmla="*/ 12 h 68"/>
              <a:gd name="T2" fmla="*/ 56 w 68"/>
              <a:gd name="T3" fmla="*/ 12 h 68"/>
              <a:gd name="T4" fmla="*/ 56 w 68"/>
              <a:gd name="T5" fmla="*/ 56 h 68"/>
              <a:gd name="T6" fmla="*/ 12 w 68"/>
              <a:gd name="T7" fmla="*/ 56 h 68"/>
              <a:gd name="T8" fmla="*/ 12 w 68"/>
              <a:gd name="T9" fmla="*/ 1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12" y="12"/>
                </a:moveTo>
                <a:cubicBezTo>
                  <a:pt x="24" y="0"/>
                  <a:pt x="44" y="0"/>
                  <a:pt x="56" y="12"/>
                </a:cubicBezTo>
                <a:cubicBezTo>
                  <a:pt x="68" y="24"/>
                  <a:pt x="68" y="44"/>
                  <a:pt x="56" y="56"/>
                </a:cubicBezTo>
                <a:cubicBezTo>
                  <a:pt x="44" y="68"/>
                  <a:pt x="24" y="68"/>
                  <a:pt x="12" y="56"/>
                </a:cubicBezTo>
                <a:cubicBezTo>
                  <a:pt x="0" y="44"/>
                  <a:pt x="0" y="24"/>
                  <a:pt x="1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3" name="Freeform 325"/>
          <p:cNvSpPr>
            <a:spLocks noEditPoints="1"/>
          </p:cNvSpPr>
          <p:nvPr/>
        </p:nvSpPr>
        <p:spPr bwMode="auto">
          <a:xfrm>
            <a:off x="8218488" y="2854325"/>
            <a:ext cx="260350" cy="261938"/>
          </a:xfrm>
          <a:custGeom>
            <a:avLst/>
            <a:gdLst>
              <a:gd name="T0" fmla="*/ 67 w 82"/>
              <a:gd name="T1" fmla="*/ 15 h 82"/>
              <a:gd name="T2" fmla="*/ 67 w 82"/>
              <a:gd name="T3" fmla="*/ 68 h 82"/>
              <a:gd name="T4" fmla="*/ 14 w 82"/>
              <a:gd name="T5" fmla="*/ 68 h 82"/>
              <a:gd name="T6" fmla="*/ 14 w 82"/>
              <a:gd name="T7" fmla="*/ 15 h 82"/>
              <a:gd name="T8" fmla="*/ 67 w 82"/>
              <a:gd name="T9" fmla="*/ 15 h 82"/>
              <a:gd name="T10" fmla="*/ 23 w 82"/>
              <a:gd name="T11" fmla="*/ 59 h 82"/>
              <a:gd name="T12" fmla="*/ 58 w 82"/>
              <a:gd name="T13" fmla="*/ 59 h 82"/>
              <a:gd name="T14" fmla="*/ 58 w 82"/>
              <a:gd name="T15" fmla="*/ 24 h 82"/>
              <a:gd name="T16" fmla="*/ 23 w 82"/>
              <a:gd name="T17" fmla="*/ 24 h 82"/>
              <a:gd name="T18" fmla="*/ 23 w 82"/>
              <a:gd name="T19" fmla="*/ 5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67" y="15"/>
                </a:moveTo>
                <a:cubicBezTo>
                  <a:pt x="82" y="29"/>
                  <a:pt x="82" y="53"/>
                  <a:pt x="67" y="68"/>
                </a:cubicBezTo>
                <a:cubicBezTo>
                  <a:pt x="53" y="82"/>
                  <a:pt x="29" y="82"/>
                  <a:pt x="14" y="68"/>
                </a:cubicBezTo>
                <a:cubicBezTo>
                  <a:pt x="0" y="53"/>
                  <a:pt x="0" y="29"/>
                  <a:pt x="14" y="15"/>
                </a:cubicBezTo>
                <a:cubicBezTo>
                  <a:pt x="29" y="0"/>
                  <a:pt x="53" y="0"/>
                  <a:pt x="67" y="15"/>
                </a:cubicBezTo>
                <a:close/>
                <a:moveTo>
                  <a:pt x="23" y="59"/>
                </a:moveTo>
                <a:cubicBezTo>
                  <a:pt x="33" y="68"/>
                  <a:pt x="49" y="68"/>
                  <a:pt x="58" y="59"/>
                </a:cubicBezTo>
                <a:cubicBezTo>
                  <a:pt x="68" y="49"/>
                  <a:pt x="68" y="33"/>
                  <a:pt x="58" y="24"/>
                </a:cubicBezTo>
                <a:cubicBezTo>
                  <a:pt x="49" y="14"/>
                  <a:pt x="33" y="14"/>
                  <a:pt x="23" y="24"/>
                </a:cubicBezTo>
                <a:cubicBezTo>
                  <a:pt x="14" y="33"/>
                  <a:pt x="14" y="49"/>
                  <a:pt x="23" y="59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4" name="Freeform 326"/>
          <p:cNvSpPr/>
          <p:nvPr/>
        </p:nvSpPr>
        <p:spPr bwMode="auto">
          <a:xfrm>
            <a:off x="6246813" y="3302000"/>
            <a:ext cx="642937" cy="446088"/>
          </a:xfrm>
          <a:custGeom>
            <a:avLst/>
            <a:gdLst>
              <a:gd name="T0" fmla="*/ 90 w 202"/>
              <a:gd name="T1" fmla="*/ 140 h 140"/>
              <a:gd name="T2" fmla="*/ 90 w 202"/>
              <a:gd name="T3" fmla="*/ 140 h 140"/>
              <a:gd name="T4" fmla="*/ 85 w 202"/>
              <a:gd name="T5" fmla="*/ 136 h 140"/>
              <a:gd name="T6" fmla="*/ 77 w 202"/>
              <a:gd name="T7" fmla="*/ 48 h 140"/>
              <a:gd name="T8" fmla="*/ 68 w 202"/>
              <a:gd name="T9" fmla="*/ 116 h 140"/>
              <a:gd name="T10" fmla="*/ 63 w 202"/>
              <a:gd name="T11" fmla="*/ 121 h 140"/>
              <a:gd name="T12" fmla="*/ 58 w 202"/>
              <a:gd name="T13" fmla="*/ 117 h 140"/>
              <a:gd name="T14" fmla="*/ 48 w 202"/>
              <a:gd name="T15" fmla="*/ 54 h 140"/>
              <a:gd name="T16" fmla="*/ 45 w 202"/>
              <a:gd name="T17" fmla="*/ 72 h 140"/>
              <a:gd name="T18" fmla="*/ 40 w 202"/>
              <a:gd name="T19" fmla="*/ 76 h 140"/>
              <a:gd name="T20" fmla="*/ 5 w 202"/>
              <a:gd name="T21" fmla="*/ 76 h 140"/>
              <a:gd name="T22" fmla="*/ 0 w 202"/>
              <a:gd name="T23" fmla="*/ 71 h 140"/>
              <a:gd name="T24" fmla="*/ 5 w 202"/>
              <a:gd name="T25" fmla="*/ 66 h 140"/>
              <a:gd name="T26" fmla="*/ 36 w 202"/>
              <a:gd name="T27" fmla="*/ 66 h 140"/>
              <a:gd name="T28" fmla="*/ 43 w 202"/>
              <a:gd name="T29" fmla="*/ 24 h 140"/>
              <a:gd name="T30" fmla="*/ 48 w 202"/>
              <a:gd name="T31" fmla="*/ 20 h 140"/>
              <a:gd name="T32" fmla="*/ 48 w 202"/>
              <a:gd name="T33" fmla="*/ 20 h 140"/>
              <a:gd name="T34" fmla="*/ 52 w 202"/>
              <a:gd name="T35" fmla="*/ 24 h 140"/>
              <a:gd name="T36" fmla="*/ 62 w 202"/>
              <a:gd name="T37" fmla="*/ 83 h 140"/>
              <a:gd name="T38" fmla="*/ 73 w 202"/>
              <a:gd name="T39" fmla="*/ 4 h 140"/>
              <a:gd name="T40" fmla="*/ 78 w 202"/>
              <a:gd name="T41" fmla="*/ 0 h 140"/>
              <a:gd name="T42" fmla="*/ 82 w 202"/>
              <a:gd name="T43" fmla="*/ 4 h 140"/>
              <a:gd name="T44" fmla="*/ 91 w 202"/>
              <a:gd name="T45" fmla="*/ 97 h 140"/>
              <a:gd name="T46" fmla="*/ 103 w 202"/>
              <a:gd name="T47" fmla="*/ 25 h 140"/>
              <a:gd name="T48" fmla="*/ 108 w 202"/>
              <a:gd name="T49" fmla="*/ 21 h 140"/>
              <a:gd name="T50" fmla="*/ 113 w 202"/>
              <a:gd name="T51" fmla="*/ 25 h 140"/>
              <a:gd name="T52" fmla="*/ 121 w 202"/>
              <a:gd name="T53" fmla="*/ 86 h 140"/>
              <a:gd name="T54" fmla="*/ 130 w 202"/>
              <a:gd name="T55" fmla="*/ 53 h 140"/>
              <a:gd name="T56" fmla="*/ 135 w 202"/>
              <a:gd name="T57" fmla="*/ 50 h 140"/>
              <a:gd name="T58" fmla="*/ 140 w 202"/>
              <a:gd name="T59" fmla="*/ 54 h 140"/>
              <a:gd name="T60" fmla="*/ 143 w 202"/>
              <a:gd name="T61" fmla="*/ 68 h 140"/>
              <a:gd name="T62" fmla="*/ 197 w 202"/>
              <a:gd name="T63" fmla="*/ 68 h 140"/>
              <a:gd name="T64" fmla="*/ 202 w 202"/>
              <a:gd name="T65" fmla="*/ 73 h 140"/>
              <a:gd name="T66" fmla="*/ 197 w 202"/>
              <a:gd name="T67" fmla="*/ 78 h 140"/>
              <a:gd name="T68" fmla="*/ 139 w 202"/>
              <a:gd name="T69" fmla="*/ 78 h 140"/>
              <a:gd name="T70" fmla="*/ 134 w 202"/>
              <a:gd name="T71" fmla="*/ 75 h 140"/>
              <a:gd name="T72" fmla="*/ 124 w 202"/>
              <a:gd name="T73" fmla="*/ 111 h 140"/>
              <a:gd name="T74" fmla="*/ 119 w 202"/>
              <a:gd name="T75" fmla="*/ 115 h 140"/>
              <a:gd name="T76" fmla="*/ 115 w 202"/>
              <a:gd name="T77" fmla="*/ 111 h 140"/>
              <a:gd name="T78" fmla="*/ 107 w 202"/>
              <a:gd name="T79" fmla="*/ 59 h 140"/>
              <a:gd name="T80" fmla="*/ 95 w 202"/>
              <a:gd name="T81" fmla="*/ 136 h 140"/>
              <a:gd name="T82" fmla="*/ 90 w 202"/>
              <a:gd name="T8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2" h="140">
                <a:moveTo>
                  <a:pt x="90" y="140"/>
                </a:moveTo>
                <a:cubicBezTo>
                  <a:pt x="90" y="140"/>
                  <a:pt x="90" y="140"/>
                  <a:pt x="90" y="140"/>
                </a:cubicBezTo>
                <a:cubicBezTo>
                  <a:pt x="87" y="140"/>
                  <a:pt x="85" y="138"/>
                  <a:pt x="85" y="136"/>
                </a:cubicBezTo>
                <a:cubicBezTo>
                  <a:pt x="77" y="48"/>
                  <a:pt x="77" y="48"/>
                  <a:pt x="77" y="48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8" y="119"/>
                  <a:pt x="66" y="121"/>
                  <a:pt x="63" y="121"/>
                </a:cubicBezTo>
                <a:cubicBezTo>
                  <a:pt x="61" y="121"/>
                  <a:pt x="59" y="119"/>
                  <a:pt x="58" y="117"/>
                </a:cubicBezTo>
                <a:cubicBezTo>
                  <a:pt x="48" y="54"/>
                  <a:pt x="48" y="54"/>
                  <a:pt x="48" y="54"/>
                </a:cubicBezTo>
                <a:cubicBezTo>
                  <a:pt x="45" y="72"/>
                  <a:pt x="45" y="72"/>
                  <a:pt x="45" y="72"/>
                </a:cubicBezTo>
                <a:cubicBezTo>
                  <a:pt x="44" y="74"/>
                  <a:pt x="42" y="76"/>
                  <a:pt x="40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68"/>
                  <a:pt x="3" y="66"/>
                  <a:pt x="5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2"/>
                  <a:pt x="45" y="20"/>
                  <a:pt x="48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50" y="20"/>
                  <a:pt x="52" y="22"/>
                  <a:pt x="52" y="24"/>
                </a:cubicBezTo>
                <a:cubicBezTo>
                  <a:pt x="62" y="83"/>
                  <a:pt x="62" y="83"/>
                  <a:pt x="62" y="8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5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ubicBezTo>
                  <a:pt x="91" y="97"/>
                  <a:pt x="91" y="97"/>
                  <a:pt x="91" y="97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3"/>
                  <a:pt x="106" y="21"/>
                  <a:pt x="108" y="21"/>
                </a:cubicBezTo>
                <a:cubicBezTo>
                  <a:pt x="110" y="21"/>
                  <a:pt x="112" y="23"/>
                  <a:pt x="113" y="2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1" y="51"/>
                  <a:pt x="133" y="50"/>
                  <a:pt x="135" y="50"/>
                </a:cubicBezTo>
                <a:cubicBezTo>
                  <a:pt x="137" y="50"/>
                  <a:pt x="139" y="51"/>
                  <a:pt x="140" y="54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97" y="68"/>
                  <a:pt x="197" y="68"/>
                  <a:pt x="197" y="68"/>
                </a:cubicBezTo>
                <a:cubicBezTo>
                  <a:pt x="200" y="68"/>
                  <a:pt x="202" y="70"/>
                  <a:pt x="202" y="73"/>
                </a:cubicBezTo>
                <a:cubicBezTo>
                  <a:pt x="202" y="76"/>
                  <a:pt x="200" y="78"/>
                  <a:pt x="197" y="78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7" y="78"/>
                  <a:pt x="135" y="77"/>
                  <a:pt x="134" y="7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23" y="113"/>
                  <a:pt x="121" y="115"/>
                  <a:pt x="119" y="115"/>
                </a:cubicBezTo>
                <a:cubicBezTo>
                  <a:pt x="117" y="115"/>
                  <a:pt x="115" y="113"/>
                  <a:pt x="115" y="11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4" y="138"/>
                  <a:pt x="92" y="140"/>
                  <a:pt x="90" y="14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" name="Freeform 327"/>
          <p:cNvSpPr/>
          <p:nvPr/>
        </p:nvSpPr>
        <p:spPr bwMode="auto">
          <a:xfrm>
            <a:off x="5156200" y="3856038"/>
            <a:ext cx="160338" cy="296862"/>
          </a:xfrm>
          <a:custGeom>
            <a:avLst/>
            <a:gdLst>
              <a:gd name="T0" fmla="*/ 27 w 50"/>
              <a:gd name="T1" fmla="*/ 43 h 93"/>
              <a:gd name="T2" fmla="*/ 27 w 50"/>
              <a:gd name="T3" fmla="*/ 0 h 93"/>
              <a:gd name="T4" fmla="*/ 0 w 50"/>
              <a:gd name="T5" fmla="*/ 0 h 93"/>
              <a:gd name="T6" fmla="*/ 0 w 50"/>
              <a:gd name="T7" fmla="*/ 43 h 93"/>
              <a:gd name="T8" fmla="*/ 50 w 50"/>
              <a:gd name="T9" fmla="*/ 93 h 93"/>
              <a:gd name="T10" fmla="*/ 50 w 50"/>
              <a:gd name="T11" fmla="*/ 93 h 93"/>
              <a:gd name="T12" fmla="*/ 50 w 50"/>
              <a:gd name="T13" fmla="*/ 66 h 93"/>
              <a:gd name="T14" fmla="*/ 50 w 50"/>
              <a:gd name="T15" fmla="*/ 66 h 93"/>
              <a:gd name="T16" fmla="*/ 27 w 50"/>
              <a:gd name="T17" fmla="*/ 4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93">
                <a:moveTo>
                  <a:pt x="27" y="43"/>
                </a:move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71"/>
                  <a:pt x="22" y="93"/>
                  <a:pt x="50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37" y="66"/>
                  <a:pt x="27" y="56"/>
                  <a:pt x="27" y="43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" name="Rectangle 328"/>
          <p:cNvSpPr>
            <a:spLocks noChangeArrowheads="1"/>
          </p:cNvSpPr>
          <p:nvPr/>
        </p:nvSpPr>
        <p:spPr bwMode="auto">
          <a:xfrm>
            <a:off x="5156200" y="3808413"/>
            <a:ext cx="857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7" name="Rectangle 329"/>
          <p:cNvSpPr>
            <a:spLocks noChangeArrowheads="1"/>
          </p:cNvSpPr>
          <p:nvPr/>
        </p:nvSpPr>
        <p:spPr bwMode="auto">
          <a:xfrm>
            <a:off x="5386388" y="3808413"/>
            <a:ext cx="857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8" name="Freeform 330"/>
          <p:cNvSpPr/>
          <p:nvPr/>
        </p:nvSpPr>
        <p:spPr bwMode="auto">
          <a:xfrm>
            <a:off x="5316538" y="3856038"/>
            <a:ext cx="155575" cy="296862"/>
          </a:xfrm>
          <a:custGeom>
            <a:avLst/>
            <a:gdLst>
              <a:gd name="T0" fmla="*/ 22 w 49"/>
              <a:gd name="T1" fmla="*/ 0 h 93"/>
              <a:gd name="T2" fmla="*/ 22 w 49"/>
              <a:gd name="T3" fmla="*/ 43 h 93"/>
              <a:gd name="T4" fmla="*/ 0 w 49"/>
              <a:gd name="T5" fmla="*/ 66 h 93"/>
              <a:gd name="T6" fmla="*/ 0 w 49"/>
              <a:gd name="T7" fmla="*/ 93 h 93"/>
              <a:gd name="T8" fmla="*/ 49 w 49"/>
              <a:gd name="T9" fmla="*/ 43 h 93"/>
              <a:gd name="T10" fmla="*/ 49 w 49"/>
              <a:gd name="T11" fmla="*/ 0 h 93"/>
              <a:gd name="T12" fmla="*/ 22 w 49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93">
                <a:moveTo>
                  <a:pt x="22" y="0"/>
                </a:moveTo>
                <a:cubicBezTo>
                  <a:pt x="22" y="43"/>
                  <a:pt x="22" y="43"/>
                  <a:pt x="22" y="43"/>
                </a:cubicBezTo>
                <a:cubicBezTo>
                  <a:pt x="22" y="55"/>
                  <a:pt x="12" y="65"/>
                  <a:pt x="0" y="66"/>
                </a:cubicBezTo>
                <a:cubicBezTo>
                  <a:pt x="0" y="93"/>
                  <a:pt x="0" y="93"/>
                  <a:pt x="0" y="93"/>
                </a:cubicBezTo>
                <a:cubicBezTo>
                  <a:pt x="27" y="93"/>
                  <a:pt x="49" y="70"/>
                  <a:pt x="49" y="43"/>
                </a:cubicBezTo>
                <a:cubicBezTo>
                  <a:pt x="49" y="0"/>
                  <a:pt x="49" y="0"/>
                  <a:pt x="49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9" name="Freeform 331"/>
          <p:cNvSpPr>
            <a:spLocks noEditPoints="1"/>
          </p:cNvSpPr>
          <p:nvPr/>
        </p:nvSpPr>
        <p:spPr bwMode="auto">
          <a:xfrm>
            <a:off x="5257800" y="3279775"/>
            <a:ext cx="112713" cy="85725"/>
          </a:xfrm>
          <a:custGeom>
            <a:avLst/>
            <a:gdLst>
              <a:gd name="T0" fmla="*/ 71 w 71"/>
              <a:gd name="T1" fmla="*/ 54 h 54"/>
              <a:gd name="T2" fmla="*/ 0 w 71"/>
              <a:gd name="T3" fmla="*/ 54 h 54"/>
              <a:gd name="T4" fmla="*/ 0 w 71"/>
              <a:gd name="T5" fmla="*/ 0 h 54"/>
              <a:gd name="T6" fmla="*/ 71 w 71"/>
              <a:gd name="T7" fmla="*/ 0 h 54"/>
              <a:gd name="T8" fmla="*/ 71 w 71"/>
              <a:gd name="T9" fmla="*/ 54 h 54"/>
              <a:gd name="T10" fmla="*/ 12 w 71"/>
              <a:gd name="T11" fmla="*/ 42 h 54"/>
              <a:gd name="T12" fmla="*/ 61 w 71"/>
              <a:gd name="T13" fmla="*/ 42 h 54"/>
              <a:gd name="T14" fmla="*/ 61 w 71"/>
              <a:gd name="T15" fmla="*/ 10 h 54"/>
              <a:gd name="T16" fmla="*/ 12 w 71"/>
              <a:gd name="T17" fmla="*/ 10 h 54"/>
              <a:gd name="T18" fmla="*/ 12 w 71"/>
              <a:gd name="T19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54">
                <a:moveTo>
                  <a:pt x="71" y="54"/>
                </a:moveTo>
                <a:lnTo>
                  <a:pt x="0" y="54"/>
                </a:lnTo>
                <a:lnTo>
                  <a:pt x="0" y="0"/>
                </a:lnTo>
                <a:lnTo>
                  <a:pt x="71" y="0"/>
                </a:lnTo>
                <a:lnTo>
                  <a:pt x="71" y="54"/>
                </a:lnTo>
                <a:close/>
                <a:moveTo>
                  <a:pt x="12" y="42"/>
                </a:moveTo>
                <a:lnTo>
                  <a:pt x="61" y="42"/>
                </a:lnTo>
                <a:lnTo>
                  <a:pt x="61" y="10"/>
                </a:lnTo>
                <a:lnTo>
                  <a:pt x="12" y="10"/>
                </a:lnTo>
                <a:lnTo>
                  <a:pt x="12" y="4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0" name="Rectangle 332"/>
          <p:cNvSpPr>
            <a:spLocks noChangeArrowheads="1"/>
          </p:cNvSpPr>
          <p:nvPr/>
        </p:nvSpPr>
        <p:spPr bwMode="auto">
          <a:xfrm>
            <a:off x="5207000" y="3330575"/>
            <a:ext cx="214313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1" name="Rectangle 333"/>
          <p:cNvSpPr>
            <a:spLocks noChangeArrowheads="1"/>
          </p:cNvSpPr>
          <p:nvPr/>
        </p:nvSpPr>
        <p:spPr bwMode="auto">
          <a:xfrm>
            <a:off x="5222875" y="3473450"/>
            <a:ext cx="182563" cy="127000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2" name="Rectangle 334"/>
          <p:cNvSpPr>
            <a:spLocks noChangeArrowheads="1"/>
          </p:cNvSpPr>
          <p:nvPr/>
        </p:nvSpPr>
        <p:spPr bwMode="auto">
          <a:xfrm>
            <a:off x="5219700" y="3613150"/>
            <a:ext cx="3175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3" name="Rectangle 335"/>
          <p:cNvSpPr>
            <a:spLocks noChangeArrowheads="1"/>
          </p:cNvSpPr>
          <p:nvPr/>
        </p:nvSpPr>
        <p:spPr bwMode="auto">
          <a:xfrm>
            <a:off x="5286375" y="3616325"/>
            <a:ext cx="58738" cy="46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4" name="Rectangle 336"/>
          <p:cNvSpPr>
            <a:spLocks noChangeArrowheads="1"/>
          </p:cNvSpPr>
          <p:nvPr/>
        </p:nvSpPr>
        <p:spPr bwMode="auto">
          <a:xfrm>
            <a:off x="5292725" y="3594100"/>
            <a:ext cx="42863" cy="58738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5" name="Rectangle 337"/>
          <p:cNvSpPr>
            <a:spLocks noChangeArrowheads="1"/>
          </p:cNvSpPr>
          <p:nvPr/>
        </p:nvSpPr>
        <p:spPr bwMode="auto">
          <a:xfrm>
            <a:off x="5222875" y="3597275"/>
            <a:ext cx="25400" cy="39688"/>
          </a:xfrm>
          <a:prstGeom prst="rect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" name="Rectangle 338"/>
          <p:cNvSpPr>
            <a:spLocks noChangeArrowheads="1"/>
          </p:cNvSpPr>
          <p:nvPr/>
        </p:nvSpPr>
        <p:spPr bwMode="auto">
          <a:xfrm>
            <a:off x="5310188" y="3656013"/>
            <a:ext cx="9525" cy="174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7" name="Rectangle 339"/>
          <p:cNvSpPr>
            <a:spLocks noChangeArrowheads="1"/>
          </p:cNvSpPr>
          <p:nvPr/>
        </p:nvSpPr>
        <p:spPr bwMode="auto">
          <a:xfrm>
            <a:off x="5380038" y="344487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8" name="Rectangle 340"/>
          <p:cNvSpPr>
            <a:spLocks noChangeArrowheads="1"/>
          </p:cNvSpPr>
          <p:nvPr/>
        </p:nvSpPr>
        <p:spPr bwMode="auto">
          <a:xfrm>
            <a:off x="5380038" y="346710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9" name="Rectangle 341"/>
          <p:cNvSpPr>
            <a:spLocks noChangeArrowheads="1"/>
          </p:cNvSpPr>
          <p:nvPr/>
        </p:nvSpPr>
        <p:spPr bwMode="auto">
          <a:xfrm>
            <a:off x="5380038" y="348932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0" name="Rectangle 342"/>
          <p:cNvSpPr>
            <a:spLocks noChangeArrowheads="1"/>
          </p:cNvSpPr>
          <p:nvPr/>
        </p:nvSpPr>
        <p:spPr bwMode="auto">
          <a:xfrm>
            <a:off x="5380038" y="351155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1" name="Rectangle 343"/>
          <p:cNvSpPr>
            <a:spLocks noChangeArrowheads="1"/>
          </p:cNvSpPr>
          <p:nvPr/>
        </p:nvSpPr>
        <p:spPr bwMode="auto">
          <a:xfrm>
            <a:off x="5380038" y="353377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2" name="Rectangle 344"/>
          <p:cNvSpPr>
            <a:spLocks noChangeArrowheads="1"/>
          </p:cNvSpPr>
          <p:nvPr/>
        </p:nvSpPr>
        <p:spPr bwMode="auto">
          <a:xfrm>
            <a:off x="5380038" y="355600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3" name="Rectangle 345"/>
          <p:cNvSpPr>
            <a:spLocks noChangeArrowheads="1"/>
          </p:cNvSpPr>
          <p:nvPr/>
        </p:nvSpPr>
        <p:spPr bwMode="auto">
          <a:xfrm>
            <a:off x="5380038" y="3575050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4" name="Rectangle 346"/>
          <p:cNvSpPr>
            <a:spLocks noChangeArrowheads="1"/>
          </p:cNvSpPr>
          <p:nvPr/>
        </p:nvSpPr>
        <p:spPr bwMode="auto">
          <a:xfrm>
            <a:off x="5380038" y="3355975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5" name="Rectangle 347"/>
          <p:cNvSpPr>
            <a:spLocks noChangeArrowheads="1"/>
          </p:cNvSpPr>
          <p:nvPr/>
        </p:nvSpPr>
        <p:spPr bwMode="auto">
          <a:xfrm>
            <a:off x="5380038" y="3378200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" name="Rectangle 348"/>
          <p:cNvSpPr>
            <a:spLocks noChangeArrowheads="1"/>
          </p:cNvSpPr>
          <p:nvPr/>
        </p:nvSpPr>
        <p:spPr bwMode="auto">
          <a:xfrm>
            <a:off x="5380038" y="3400425"/>
            <a:ext cx="22225" cy="6350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7" name="Rectangle 349"/>
          <p:cNvSpPr>
            <a:spLocks noChangeArrowheads="1"/>
          </p:cNvSpPr>
          <p:nvPr/>
        </p:nvSpPr>
        <p:spPr bwMode="auto">
          <a:xfrm>
            <a:off x="5380038" y="342265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8" name="Rectangle 350"/>
          <p:cNvSpPr>
            <a:spLocks noChangeArrowheads="1"/>
          </p:cNvSpPr>
          <p:nvPr/>
        </p:nvSpPr>
        <p:spPr bwMode="auto">
          <a:xfrm>
            <a:off x="5380038" y="344487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9" name="Rectangle 351"/>
          <p:cNvSpPr>
            <a:spLocks noChangeArrowheads="1"/>
          </p:cNvSpPr>
          <p:nvPr/>
        </p:nvSpPr>
        <p:spPr bwMode="auto">
          <a:xfrm>
            <a:off x="5380038" y="3467100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0" name="Rectangle 352"/>
          <p:cNvSpPr>
            <a:spLocks noChangeArrowheads="1"/>
          </p:cNvSpPr>
          <p:nvPr/>
        </p:nvSpPr>
        <p:spPr bwMode="auto">
          <a:xfrm>
            <a:off x="5380038" y="3489325"/>
            <a:ext cx="22225" cy="3175"/>
          </a:xfrm>
          <a:prstGeom prst="rect">
            <a:avLst/>
          </a:prstGeom>
          <a:solidFill>
            <a:srgbClr val="CED0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1" name="Rectangle 353"/>
          <p:cNvSpPr>
            <a:spLocks noChangeArrowheads="1"/>
          </p:cNvSpPr>
          <p:nvPr/>
        </p:nvSpPr>
        <p:spPr bwMode="auto">
          <a:xfrm>
            <a:off x="5283200" y="3652838"/>
            <a:ext cx="61913" cy="952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2" name="Rectangle 354"/>
          <p:cNvSpPr>
            <a:spLocks noChangeArrowheads="1"/>
          </p:cNvSpPr>
          <p:nvPr/>
        </p:nvSpPr>
        <p:spPr bwMode="auto">
          <a:xfrm>
            <a:off x="4606925" y="2778125"/>
            <a:ext cx="438150" cy="5842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3" name="Rectangle 355"/>
          <p:cNvSpPr>
            <a:spLocks noChangeArrowheads="1"/>
          </p:cNvSpPr>
          <p:nvPr/>
        </p:nvSpPr>
        <p:spPr bwMode="auto">
          <a:xfrm>
            <a:off x="4645025" y="2828925"/>
            <a:ext cx="361950" cy="482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4" name="Freeform 356"/>
          <p:cNvSpPr/>
          <p:nvPr/>
        </p:nvSpPr>
        <p:spPr bwMode="auto">
          <a:xfrm>
            <a:off x="4695825" y="2711450"/>
            <a:ext cx="260350" cy="142875"/>
          </a:xfrm>
          <a:custGeom>
            <a:avLst/>
            <a:gdLst>
              <a:gd name="T0" fmla="*/ 136 w 164"/>
              <a:gd name="T1" fmla="*/ 34 h 90"/>
              <a:gd name="T2" fmla="*/ 136 w 164"/>
              <a:gd name="T3" fmla="*/ 0 h 90"/>
              <a:gd name="T4" fmla="*/ 30 w 164"/>
              <a:gd name="T5" fmla="*/ 0 h 90"/>
              <a:gd name="T6" fmla="*/ 30 w 164"/>
              <a:gd name="T7" fmla="*/ 34 h 90"/>
              <a:gd name="T8" fmla="*/ 0 w 164"/>
              <a:gd name="T9" fmla="*/ 34 h 90"/>
              <a:gd name="T10" fmla="*/ 0 w 164"/>
              <a:gd name="T11" fmla="*/ 90 h 90"/>
              <a:gd name="T12" fmla="*/ 164 w 164"/>
              <a:gd name="T13" fmla="*/ 90 h 90"/>
              <a:gd name="T14" fmla="*/ 164 w 164"/>
              <a:gd name="T15" fmla="*/ 34 h 90"/>
              <a:gd name="T16" fmla="*/ 136 w 164"/>
              <a:gd name="T17" fmla="*/ 3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90">
                <a:moveTo>
                  <a:pt x="136" y="34"/>
                </a:moveTo>
                <a:lnTo>
                  <a:pt x="136" y="0"/>
                </a:lnTo>
                <a:lnTo>
                  <a:pt x="30" y="0"/>
                </a:lnTo>
                <a:lnTo>
                  <a:pt x="30" y="34"/>
                </a:lnTo>
                <a:lnTo>
                  <a:pt x="0" y="34"/>
                </a:lnTo>
                <a:lnTo>
                  <a:pt x="0" y="90"/>
                </a:lnTo>
                <a:lnTo>
                  <a:pt x="164" y="90"/>
                </a:lnTo>
                <a:lnTo>
                  <a:pt x="164" y="34"/>
                </a:lnTo>
                <a:lnTo>
                  <a:pt x="136" y="34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5" name="Oval 357"/>
          <p:cNvSpPr>
            <a:spLocks noChangeArrowheads="1"/>
          </p:cNvSpPr>
          <p:nvPr/>
        </p:nvSpPr>
        <p:spPr bwMode="auto">
          <a:xfrm>
            <a:off x="4692650" y="2960688"/>
            <a:ext cx="266700" cy="26670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" name="Freeform 358"/>
          <p:cNvSpPr/>
          <p:nvPr/>
        </p:nvSpPr>
        <p:spPr bwMode="auto">
          <a:xfrm>
            <a:off x="4746625" y="3017838"/>
            <a:ext cx="161925" cy="158750"/>
          </a:xfrm>
          <a:custGeom>
            <a:avLst/>
            <a:gdLst>
              <a:gd name="T0" fmla="*/ 102 w 102"/>
              <a:gd name="T1" fmla="*/ 34 h 100"/>
              <a:gd name="T2" fmla="*/ 66 w 102"/>
              <a:gd name="T3" fmla="*/ 34 h 100"/>
              <a:gd name="T4" fmla="*/ 66 w 102"/>
              <a:gd name="T5" fmla="*/ 0 h 100"/>
              <a:gd name="T6" fmla="*/ 36 w 102"/>
              <a:gd name="T7" fmla="*/ 0 h 100"/>
              <a:gd name="T8" fmla="*/ 36 w 102"/>
              <a:gd name="T9" fmla="*/ 34 h 100"/>
              <a:gd name="T10" fmla="*/ 0 w 102"/>
              <a:gd name="T11" fmla="*/ 34 h 100"/>
              <a:gd name="T12" fmla="*/ 0 w 102"/>
              <a:gd name="T13" fmla="*/ 66 h 100"/>
              <a:gd name="T14" fmla="*/ 36 w 102"/>
              <a:gd name="T15" fmla="*/ 66 h 100"/>
              <a:gd name="T16" fmla="*/ 36 w 102"/>
              <a:gd name="T17" fmla="*/ 100 h 100"/>
              <a:gd name="T18" fmla="*/ 66 w 102"/>
              <a:gd name="T19" fmla="*/ 100 h 100"/>
              <a:gd name="T20" fmla="*/ 66 w 102"/>
              <a:gd name="T21" fmla="*/ 66 h 100"/>
              <a:gd name="T22" fmla="*/ 102 w 102"/>
              <a:gd name="T23" fmla="*/ 66 h 100"/>
              <a:gd name="T24" fmla="*/ 102 w 102"/>
              <a:gd name="T25" fmla="*/ 3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00">
                <a:moveTo>
                  <a:pt x="102" y="34"/>
                </a:moveTo>
                <a:lnTo>
                  <a:pt x="66" y="34"/>
                </a:lnTo>
                <a:lnTo>
                  <a:pt x="66" y="0"/>
                </a:lnTo>
                <a:lnTo>
                  <a:pt x="36" y="0"/>
                </a:lnTo>
                <a:lnTo>
                  <a:pt x="36" y="34"/>
                </a:lnTo>
                <a:lnTo>
                  <a:pt x="0" y="34"/>
                </a:lnTo>
                <a:lnTo>
                  <a:pt x="0" y="66"/>
                </a:lnTo>
                <a:lnTo>
                  <a:pt x="36" y="66"/>
                </a:lnTo>
                <a:lnTo>
                  <a:pt x="36" y="100"/>
                </a:lnTo>
                <a:lnTo>
                  <a:pt x="66" y="100"/>
                </a:lnTo>
                <a:lnTo>
                  <a:pt x="66" y="66"/>
                </a:lnTo>
                <a:lnTo>
                  <a:pt x="102" y="66"/>
                </a:lnTo>
                <a:lnTo>
                  <a:pt x="10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7" name="Oval 359"/>
          <p:cNvSpPr>
            <a:spLocks noChangeArrowheads="1"/>
          </p:cNvSpPr>
          <p:nvPr/>
        </p:nvSpPr>
        <p:spPr bwMode="auto">
          <a:xfrm>
            <a:off x="7254875" y="2806700"/>
            <a:ext cx="419100" cy="420688"/>
          </a:xfrm>
          <a:prstGeom prst="ellipse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8" name="Oval 360"/>
          <p:cNvSpPr>
            <a:spLocks noChangeArrowheads="1"/>
          </p:cNvSpPr>
          <p:nvPr/>
        </p:nvSpPr>
        <p:spPr bwMode="auto">
          <a:xfrm>
            <a:off x="7292975" y="2844800"/>
            <a:ext cx="342900" cy="3444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9" name="Rectangle 361"/>
          <p:cNvSpPr>
            <a:spLocks noChangeArrowheads="1"/>
          </p:cNvSpPr>
          <p:nvPr/>
        </p:nvSpPr>
        <p:spPr bwMode="auto">
          <a:xfrm>
            <a:off x="7458075" y="2863850"/>
            <a:ext cx="12700" cy="41275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0" name="Rectangle 362"/>
          <p:cNvSpPr>
            <a:spLocks noChangeArrowheads="1"/>
          </p:cNvSpPr>
          <p:nvPr/>
        </p:nvSpPr>
        <p:spPr bwMode="auto">
          <a:xfrm>
            <a:off x="7458075" y="3132138"/>
            <a:ext cx="12700" cy="381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1" name="Rectangle 363"/>
          <p:cNvSpPr>
            <a:spLocks noChangeArrowheads="1"/>
          </p:cNvSpPr>
          <p:nvPr/>
        </p:nvSpPr>
        <p:spPr bwMode="auto">
          <a:xfrm>
            <a:off x="7575550" y="3011488"/>
            <a:ext cx="41275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2" name="Rectangle 364"/>
          <p:cNvSpPr>
            <a:spLocks noChangeArrowheads="1"/>
          </p:cNvSpPr>
          <p:nvPr/>
        </p:nvSpPr>
        <p:spPr bwMode="auto">
          <a:xfrm>
            <a:off x="7312025" y="3011488"/>
            <a:ext cx="38100" cy="12700"/>
          </a:xfrm>
          <a:prstGeom prst="rect">
            <a:avLst/>
          </a:pr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3" name="Freeform 365"/>
          <p:cNvSpPr/>
          <p:nvPr/>
        </p:nvSpPr>
        <p:spPr bwMode="auto">
          <a:xfrm>
            <a:off x="7575550" y="2932113"/>
            <a:ext cx="22225" cy="22225"/>
          </a:xfrm>
          <a:custGeom>
            <a:avLst/>
            <a:gdLst>
              <a:gd name="T0" fmla="*/ 4 w 14"/>
              <a:gd name="T1" fmla="*/ 14 h 14"/>
              <a:gd name="T2" fmla="*/ 0 w 14"/>
              <a:gd name="T3" fmla="*/ 6 h 14"/>
              <a:gd name="T4" fmla="*/ 10 w 14"/>
              <a:gd name="T5" fmla="*/ 0 h 14"/>
              <a:gd name="T6" fmla="*/ 14 w 14"/>
              <a:gd name="T7" fmla="*/ 8 h 14"/>
              <a:gd name="T8" fmla="*/ 4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4" y="14"/>
                </a:moveTo>
                <a:lnTo>
                  <a:pt x="0" y="6"/>
                </a:lnTo>
                <a:lnTo>
                  <a:pt x="10" y="0"/>
                </a:lnTo>
                <a:lnTo>
                  <a:pt x="14" y="8"/>
                </a:lnTo>
                <a:lnTo>
                  <a:pt x="4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4" name="Freeform 366"/>
          <p:cNvSpPr/>
          <p:nvPr/>
        </p:nvSpPr>
        <p:spPr bwMode="auto">
          <a:xfrm>
            <a:off x="7331075" y="3084513"/>
            <a:ext cx="22225" cy="19050"/>
          </a:xfrm>
          <a:custGeom>
            <a:avLst/>
            <a:gdLst>
              <a:gd name="T0" fmla="*/ 4 w 14"/>
              <a:gd name="T1" fmla="*/ 12 h 12"/>
              <a:gd name="T2" fmla="*/ 0 w 14"/>
              <a:gd name="T3" fmla="*/ 6 h 12"/>
              <a:gd name="T4" fmla="*/ 10 w 14"/>
              <a:gd name="T5" fmla="*/ 0 h 12"/>
              <a:gd name="T6" fmla="*/ 14 w 14"/>
              <a:gd name="T7" fmla="*/ 6 h 12"/>
              <a:gd name="T8" fmla="*/ 4 w 14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4" y="12"/>
                </a:moveTo>
                <a:lnTo>
                  <a:pt x="0" y="6"/>
                </a:lnTo>
                <a:lnTo>
                  <a:pt x="10" y="0"/>
                </a:lnTo>
                <a:lnTo>
                  <a:pt x="14" y="6"/>
                </a:lnTo>
                <a:lnTo>
                  <a:pt x="4" y="1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5" name="Freeform 367"/>
          <p:cNvSpPr/>
          <p:nvPr/>
        </p:nvSpPr>
        <p:spPr bwMode="auto">
          <a:xfrm>
            <a:off x="7521575" y="2879725"/>
            <a:ext cx="22225" cy="22225"/>
          </a:xfrm>
          <a:custGeom>
            <a:avLst/>
            <a:gdLst>
              <a:gd name="T0" fmla="*/ 8 w 14"/>
              <a:gd name="T1" fmla="*/ 14 h 14"/>
              <a:gd name="T2" fmla="*/ 0 w 14"/>
              <a:gd name="T3" fmla="*/ 10 h 14"/>
              <a:gd name="T4" fmla="*/ 6 w 14"/>
              <a:gd name="T5" fmla="*/ 0 h 14"/>
              <a:gd name="T6" fmla="*/ 14 w 14"/>
              <a:gd name="T7" fmla="*/ 4 h 14"/>
              <a:gd name="T8" fmla="*/ 8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4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6" name="Freeform 368"/>
          <p:cNvSpPr/>
          <p:nvPr/>
        </p:nvSpPr>
        <p:spPr bwMode="auto">
          <a:xfrm>
            <a:off x="7385050" y="3132138"/>
            <a:ext cx="19050" cy="22225"/>
          </a:xfrm>
          <a:custGeom>
            <a:avLst/>
            <a:gdLst>
              <a:gd name="T0" fmla="*/ 8 w 12"/>
              <a:gd name="T1" fmla="*/ 14 h 14"/>
              <a:gd name="T2" fmla="*/ 0 w 12"/>
              <a:gd name="T3" fmla="*/ 10 h 14"/>
              <a:gd name="T4" fmla="*/ 6 w 12"/>
              <a:gd name="T5" fmla="*/ 0 h 14"/>
              <a:gd name="T6" fmla="*/ 12 w 12"/>
              <a:gd name="T7" fmla="*/ 4 h 14"/>
              <a:gd name="T8" fmla="*/ 8 w 12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8" y="14"/>
                </a:moveTo>
                <a:lnTo>
                  <a:pt x="0" y="10"/>
                </a:lnTo>
                <a:lnTo>
                  <a:pt x="6" y="0"/>
                </a:lnTo>
                <a:lnTo>
                  <a:pt x="12" y="4"/>
                </a:lnTo>
                <a:lnTo>
                  <a:pt x="8" y="1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7" name="Freeform 369"/>
          <p:cNvSpPr/>
          <p:nvPr/>
        </p:nvSpPr>
        <p:spPr bwMode="auto">
          <a:xfrm>
            <a:off x="7527925" y="3128963"/>
            <a:ext cx="19050" cy="25400"/>
          </a:xfrm>
          <a:custGeom>
            <a:avLst/>
            <a:gdLst>
              <a:gd name="T0" fmla="*/ 0 w 12"/>
              <a:gd name="T1" fmla="*/ 4 h 16"/>
              <a:gd name="T2" fmla="*/ 6 w 12"/>
              <a:gd name="T3" fmla="*/ 0 h 16"/>
              <a:gd name="T4" fmla="*/ 12 w 12"/>
              <a:gd name="T5" fmla="*/ 12 h 16"/>
              <a:gd name="T6" fmla="*/ 6 w 12"/>
              <a:gd name="T7" fmla="*/ 16 h 16"/>
              <a:gd name="T8" fmla="*/ 0 w 12"/>
              <a:gd name="T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0" y="4"/>
                </a:moveTo>
                <a:lnTo>
                  <a:pt x="6" y="0"/>
                </a:lnTo>
                <a:lnTo>
                  <a:pt x="12" y="12"/>
                </a:lnTo>
                <a:lnTo>
                  <a:pt x="6" y="16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8" name="Freeform 370"/>
          <p:cNvSpPr/>
          <p:nvPr/>
        </p:nvSpPr>
        <p:spPr bwMode="auto">
          <a:xfrm>
            <a:off x="7381875" y="2882900"/>
            <a:ext cx="19050" cy="22225"/>
          </a:xfrm>
          <a:custGeom>
            <a:avLst/>
            <a:gdLst>
              <a:gd name="T0" fmla="*/ 0 w 12"/>
              <a:gd name="T1" fmla="*/ 4 h 14"/>
              <a:gd name="T2" fmla="*/ 6 w 12"/>
              <a:gd name="T3" fmla="*/ 0 h 14"/>
              <a:gd name="T4" fmla="*/ 12 w 12"/>
              <a:gd name="T5" fmla="*/ 10 h 14"/>
              <a:gd name="T6" fmla="*/ 4 w 12"/>
              <a:gd name="T7" fmla="*/ 14 h 14"/>
              <a:gd name="T8" fmla="*/ 0 w 12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0" y="4"/>
                </a:moveTo>
                <a:lnTo>
                  <a:pt x="6" y="0"/>
                </a:lnTo>
                <a:lnTo>
                  <a:pt x="12" y="10"/>
                </a:lnTo>
                <a:lnTo>
                  <a:pt x="4" y="14"/>
                </a:lnTo>
                <a:lnTo>
                  <a:pt x="0" y="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9" name="Freeform 371"/>
          <p:cNvSpPr/>
          <p:nvPr/>
        </p:nvSpPr>
        <p:spPr bwMode="auto">
          <a:xfrm>
            <a:off x="7575550" y="3078163"/>
            <a:ext cx="25400" cy="22225"/>
          </a:xfrm>
          <a:custGeom>
            <a:avLst/>
            <a:gdLst>
              <a:gd name="T0" fmla="*/ 0 w 16"/>
              <a:gd name="T1" fmla="*/ 8 h 14"/>
              <a:gd name="T2" fmla="*/ 4 w 16"/>
              <a:gd name="T3" fmla="*/ 0 h 14"/>
              <a:gd name="T4" fmla="*/ 16 w 16"/>
              <a:gd name="T5" fmla="*/ 6 h 14"/>
              <a:gd name="T6" fmla="*/ 12 w 16"/>
              <a:gd name="T7" fmla="*/ 14 h 14"/>
              <a:gd name="T8" fmla="*/ 0 w 16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4">
                <a:moveTo>
                  <a:pt x="0" y="8"/>
                </a:moveTo>
                <a:lnTo>
                  <a:pt x="4" y="0"/>
                </a:lnTo>
                <a:lnTo>
                  <a:pt x="16" y="6"/>
                </a:lnTo>
                <a:lnTo>
                  <a:pt x="12" y="14"/>
                </a:lnTo>
                <a:lnTo>
                  <a:pt x="0" y="8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0" name="Freeform 372"/>
          <p:cNvSpPr/>
          <p:nvPr/>
        </p:nvSpPr>
        <p:spPr bwMode="auto">
          <a:xfrm>
            <a:off x="7327900" y="2938463"/>
            <a:ext cx="22225" cy="19050"/>
          </a:xfrm>
          <a:custGeom>
            <a:avLst/>
            <a:gdLst>
              <a:gd name="T0" fmla="*/ 0 w 14"/>
              <a:gd name="T1" fmla="*/ 6 h 12"/>
              <a:gd name="T2" fmla="*/ 4 w 14"/>
              <a:gd name="T3" fmla="*/ 0 h 12"/>
              <a:gd name="T4" fmla="*/ 14 w 14"/>
              <a:gd name="T5" fmla="*/ 6 h 12"/>
              <a:gd name="T6" fmla="*/ 10 w 14"/>
              <a:gd name="T7" fmla="*/ 12 h 12"/>
              <a:gd name="T8" fmla="*/ 0 w 14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2">
                <a:moveTo>
                  <a:pt x="0" y="6"/>
                </a:moveTo>
                <a:lnTo>
                  <a:pt x="4" y="0"/>
                </a:lnTo>
                <a:lnTo>
                  <a:pt x="14" y="6"/>
                </a:lnTo>
                <a:lnTo>
                  <a:pt x="10" y="12"/>
                </a:lnTo>
                <a:lnTo>
                  <a:pt x="0" y="6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1" name="Freeform 373"/>
          <p:cNvSpPr/>
          <p:nvPr/>
        </p:nvSpPr>
        <p:spPr bwMode="auto">
          <a:xfrm>
            <a:off x="7419975" y="2998788"/>
            <a:ext cx="127000" cy="107950"/>
          </a:xfrm>
          <a:custGeom>
            <a:avLst/>
            <a:gdLst>
              <a:gd name="T0" fmla="*/ 24 w 80"/>
              <a:gd name="T1" fmla="*/ 2 h 68"/>
              <a:gd name="T2" fmla="*/ 0 w 80"/>
              <a:gd name="T3" fmla="*/ 68 h 68"/>
              <a:gd name="T4" fmla="*/ 36 w 80"/>
              <a:gd name="T5" fmla="*/ 18 h 68"/>
              <a:gd name="T6" fmla="*/ 80 w 80"/>
              <a:gd name="T7" fmla="*/ 0 h 68"/>
              <a:gd name="T8" fmla="*/ 24 w 80"/>
              <a:gd name="T9" fmla="*/ 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68">
                <a:moveTo>
                  <a:pt x="24" y="2"/>
                </a:moveTo>
                <a:lnTo>
                  <a:pt x="0" y="68"/>
                </a:lnTo>
                <a:lnTo>
                  <a:pt x="36" y="18"/>
                </a:lnTo>
                <a:lnTo>
                  <a:pt x="80" y="0"/>
                </a:lnTo>
                <a:lnTo>
                  <a:pt x="24" y="2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2" name="Freeform 374"/>
          <p:cNvSpPr/>
          <p:nvPr/>
        </p:nvSpPr>
        <p:spPr bwMode="auto">
          <a:xfrm>
            <a:off x="5561013" y="2759075"/>
            <a:ext cx="495300" cy="496888"/>
          </a:xfrm>
          <a:custGeom>
            <a:avLst/>
            <a:gdLst>
              <a:gd name="T0" fmla="*/ 57 w 156"/>
              <a:gd name="T1" fmla="*/ 0 h 156"/>
              <a:gd name="T2" fmla="*/ 75 w 156"/>
              <a:gd name="T3" fmla="*/ 0 h 156"/>
              <a:gd name="T4" fmla="*/ 91 w 156"/>
              <a:gd name="T5" fmla="*/ 31 h 156"/>
              <a:gd name="T6" fmla="*/ 131 w 156"/>
              <a:gd name="T7" fmla="*/ 30 h 156"/>
              <a:gd name="T8" fmla="*/ 138 w 156"/>
              <a:gd name="T9" fmla="*/ 102 h 156"/>
              <a:gd name="T10" fmla="*/ 46 w 156"/>
              <a:gd name="T11" fmla="*/ 120 h 156"/>
              <a:gd name="T12" fmla="*/ 18 w 156"/>
              <a:gd name="T13" fmla="*/ 143 h 156"/>
              <a:gd name="T14" fmla="*/ 1 w 156"/>
              <a:gd name="T15" fmla="*/ 143 h 156"/>
              <a:gd name="T16" fmla="*/ 29 w 156"/>
              <a:gd name="T17" fmla="*/ 97 h 156"/>
              <a:gd name="T18" fmla="*/ 84 w 156"/>
              <a:gd name="T19" fmla="*/ 73 h 156"/>
              <a:gd name="T20" fmla="*/ 71 w 156"/>
              <a:gd name="T21" fmla="*/ 46 h 156"/>
              <a:gd name="T22" fmla="*/ 57 w 156"/>
              <a:gd name="T2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156">
                <a:moveTo>
                  <a:pt x="57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3" y="43"/>
                  <a:pt x="91" y="31"/>
                </a:cubicBezTo>
                <a:cubicBezTo>
                  <a:pt x="99" y="25"/>
                  <a:pt x="113" y="15"/>
                  <a:pt x="131" y="30"/>
                </a:cubicBezTo>
                <a:cubicBezTo>
                  <a:pt x="144" y="42"/>
                  <a:pt x="156" y="61"/>
                  <a:pt x="138" y="102"/>
                </a:cubicBezTo>
                <a:cubicBezTo>
                  <a:pt x="128" y="123"/>
                  <a:pt x="96" y="156"/>
                  <a:pt x="46" y="120"/>
                </a:cubicBezTo>
                <a:cubicBezTo>
                  <a:pt x="39" y="114"/>
                  <a:pt x="19" y="101"/>
                  <a:pt x="18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0" y="93"/>
                  <a:pt x="29" y="97"/>
                </a:cubicBezTo>
                <a:cubicBezTo>
                  <a:pt x="44" y="99"/>
                  <a:pt x="78" y="108"/>
                  <a:pt x="84" y="73"/>
                </a:cubicBezTo>
                <a:cubicBezTo>
                  <a:pt x="85" y="65"/>
                  <a:pt x="88" y="56"/>
                  <a:pt x="71" y="46"/>
                </a:cubicBezTo>
                <a:cubicBezTo>
                  <a:pt x="63" y="41"/>
                  <a:pt x="57" y="37"/>
                  <a:pt x="57" y="0"/>
                </a:cubicBez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3" name="Freeform 375"/>
          <p:cNvSpPr/>
          <p:nvPr/>
        </p:nvSpPr>
        <p:spPr bwMode="auto">
          <a:xfrm>
            <a:off x="5216525" y="2771775"/>
            <a:ext cx="354013" cy="268288"/>
          </a:xfrm>
          <a:custGeom>
            <a:avLst/>
            <a:gdLst>
              <a:gd name="T0" fmla="*/ 108 w 111"/>
              <a:gd name="T1" fmla="*/ 84 h 84"/>
              <a:gd name="T2" fmla="*/ 104 w 111"/>
              <a:gd name="T3" fmla="*/ 80 h 84"/>
              <a:gd name="T4" fmla="*/ 104 w 111"/>
              <a:gd name="T5" fmla="*/ 7 h 84"/>
              <a:gd name="T6" fmla="*/ 7 w 111"/>
              <a:gd name="T7" fmla="*/ 7 h 84"/>
              <a:gd name="T8" fmla="*/ 7 w 111"/>
              <a:gd name="T9" fmla="*/ 80 h 84"/>
              <a:gd name="T10" fmla="*/ 4 w 111"/>
              <a:gd name="T11" fmla="*/ 84 h 84"/>
              <a:gd name="T12" fmla="*/ 0 w 111"/>
              <a:gd name="T13" fmla="*/ 80 h 84"/>
              <a:gd name="T14" fmla="*/ 0 w 111"/>
              <a:gd name="T15" fmla="*/ 4 h 84"/>
              <a:gd name="T16" fmla="*/ 4 w 111"/>
              <a:gd name="T17" fmla="*/ 0 h 84"/>
              <a:gd name="T18" fmla="*/ 108 w 111"/>
              <a:gd name="T19" fmla="*/ 0 h 84"/>
              <a:gd name="T20" fmla="*/ 111 w 111"/>
              <a:gd name="T21" fmla="*/ 4 h 84"/>
              <a:gd name="T22" fmla="*/ 111 w 111"/>
              <a:gd name="T23" fmla="*/ 80 h 84"/>
              <a:gd name="T24" fmla="*/ 108 w 111"/>
              <a:gd name="T2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4">
                <a:moveTo>
                  <a:pt x="108" y="84"/>
                </a:moveTo>
                <a:cubicBezTo>
                  <a:pt x="106" y="84"/>
                  <a:pt x="104" y="82"/>
                  <a:pt x="104" y="80"/>
                </a:cubicBezTo>
                <a:cubicBezTo>
                  <a:pt x="104" y="7"/>
                  <a:pt x="104" y="7"/>
                  <a:pt x="10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2"/>
                  <a:pt x="6" y="84"/>
                  <a:pt x="4" y="84"/>
                </a:cubicBezTo>
                <a:cubicBezTo>
                  <a:pt x="2" y="84"/>
                  <a:pt x="0" y="82"/>
                  <a:pt x="0" y="8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1" y="2"/>
                  <a:pt x="111" y="4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2"/>
                  <a:pt x="110" y="84"/>
                  <a:pt x="108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4" name="Freeform 376"/>
          <p:cNvSpPr/>
          <p:nvPr/>
        </p:nvSpPr>
        <p:spPr bwMode="auto">
          <a:xfrm>
            <a:off x="5172075" y="3011488"/>
            <a:ext cx="433388" cy="34925"/>
          </a:xfrm>
          <a:custGeom>
            <a:avLst/>
            <a:gdLst>
              <a:gd name="T0" fmla="*/ 136 w 136"/>
              <a:gd name="T1" fmla="*/ 11 h 11"/>
              <a:gd name="T2" fmla="*/ 0 w 136"/>
              <a:gd name="T3" fmla="*/ 11 h 11"/>
              <a:gd name="T4" fmla="*/ 11 w 136"/>
              <a:gd name="T5" fmla="*/ 0 h 11"/>
              <a:gd name="T6" fmla="*/ 125 w 136"/>
              <a:gd name="T7" fmla="*/ 0 h 11"/>
              <a:gd name="T8" fmla="*/ 136 w 136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1">
                <a:moveTo>
                  <a:pt x="136" y="11"/>
                </a:moveTo>
                <a:cubicBezTo>
                  <a:pt x="112" y="11"/>
                  <a:pt x="61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1" y="0"/>
                  <a:pt x="136" y="5"/>
                  <a:pt x="136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5" name="Oval 377"/>
          <p:cNvSpPr>
            <a:spLocks noChangeArrowheads="1"/>
          </p:cNvSpPr>
          <p:nvPr/>
        </p:nvSpPr>
        <p:spPr bwMode="auto">
          <a:xfrm>
            <a:off x="5307013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5332413" y="2794000"/>
            <a:ext cx="12700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7" name="Freeform 379"/>
          <p:cNvSpPr/>
          <p:nvPr/>
        </p:nvSpPr>
        <p:spPr bwMode="auto">
          <a:xfrm>
            <a:off x="5140325" y="2857500"/>
            <a:ext cx="66675" cy="68263"/>
          </a:xfrm>
          <a:custGeom>
            <a:avLst/>
            <a:gdLst>
              <a:gd name="T0" fmla="*/ 17 w 21"/>
              <a:gd name="T1" fmla="*/ 18 h 21"/>
              <a:gd name="T2" fmla="*/ 3 w 21"/>
              <a:gd name="T3" fmla="*/ 16 h 21"/>
              <a:gd name="T4" fmla="*/ 5 w 21"/>
              <a:gd name="T5" fmla="*/ 3 h 21"/>
              <a:gd name="T6" fmla="*/ 18 w 21"/>
              <a:gd name="T7" fmla="*/ 4 h 21"/>
              <a:gd name="T8" fmla="*/ 17 w 21"/>
              <a:gd name="T9" fmla="*/ 1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17" y="18"/>
                </a:moveTo>
                <a:cubicBezTo>
                  <a:pt x="12" y="21"/>
                  <a:pt x="7" y="20"/>
                  <a:pt x="3" y="16"/>
                </a:cubicBezTo>
                <a:cubicBezTo>
                  <a:pt x="0" y="12"/>
                  <a:pt x="0" y="6"/>
                  <a:pt x="5" y="3"/>
                </a:cubicBezTo>
                <a:cubicBezTo>
                  <a:pt x="9" y="0"/>
                  <a:pt x="14" y="0"/>
                  <a:pt x="18" y="4"/>
                </a:cubicBezTo>
                <a:cubicBezTo>
                  <a:pt x="21" y="8"/>
                  <a:pt x="21" y="14"/>
                  <a:pt x="17" y="18"/>
                </a:cubicBez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8" name="Freeform 380"/>
          <p:cNvSpPr/>
          <p:nvPr/>
        </p:nvSpPr>
        <p:spPr bwMode="auto">
          <a:xfrm>
            <a:off x="5187950" y="2784475"/>
            <a:ext cx="115888" cy="95250"/>
          </a:xfrm>
          <a:custGeom>
            <a:avLst/>
            <a:gdLst>
              <a:gd name="T0" fmla="*/ 4 w 73"/>
              <a:gd name="T1" fmla="*/ 60 h 60"/>
              <a:gd name="T2" fmla="*/ 0 w 73"/>
              <a:gd name="T3" fmla="*/ 54 h 60"/>
              <a:gd name="T4" fmla="*/ 69 w 73"/>
              <a:gd name="T5" fmla="*/ 0 h 60"/>
              <a:gd name="T6" fmla="*/ 73 w 73"/>
              <a:gd name="T7" fmla="*/ 4 h 60"/>
              <a:gd name="T8" fmla="*/ 4 w 73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60">
                <a:moveTo>
                  <a:pt x="4" y="60"/>
                </a:moveTo>
                <a:lnTo>
                  <a:pt x="0" y="54"/>
                </a:lnTo>
                <a:lnTo>
                  <a:pt x="69" y="0"/>
                </a:lnTo>
                <a:lnTo>
                  <a:pt x="73" y="4"/>
                </a:lnTo>
                <a:lnTo>
                  <a:pt x="4" y="60"/>
                </a:lnTo>
                <a:close/>
              </a:path>
            </a:pathLst>
          </a:cu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9" name="Oval 381"/>
          <p:cNvSpPr>
            <a:spLocks noChangeArrowheads="1"/>
          </p:cNvSpPr>
          <p:nvPr/>
        </p:nvSpPr>
        <p:spPr bwMode="auto">
          <a:xfrm>
            <a:off x="5367338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0" name="Rectangle 382"/>
          <p:cNvSpPr>
            <a:spLocks noChangeArrowheads="1"/>
          </p:cNvSpPr>
          <p:nvPr/>
        </p:nvSpPr>
        <p:spPr bwMode="auto">
          <a:xfrm>
            <a:off x="5392738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1" name="Oval 383"/>
          <p:cNvSpPr>
            <a:spLocks noChangeArrowheads="1"/>
          </p:cNvSpPr>
          <p:nvPr/>
        </p:nvSpPr>
        <p:spPr bwMode="auto">
          <a:xfrm>
            <a:off x="5427663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2" name="Rectangle 384"/>
          <p:cNvSpPr>
            <a:spLocks noChangeArrowheads="1"/>
          </p:cNvSpPr>
          <p:nvPr/>
        </p:nvSpPr>
        <p:spPr bwMode="auto">
          <a:xfrm>
            <a:off x="5453063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3" name="Oval 385"/>
          <p:cNvSpPr>
            <a:spLocks noChangeArrowheads="1"/>
          </p:cNvSpPr>
          <p:nvPr/>
        </p:nvSpPr>
        <p:spPr bwMode="auto">
          <a:xfrm>
            <a:off x="5487988" y="2925763"/>
            <a:ext cx="60325" cy="60325"/>
          </a:xfrm>
          <a:prstGeom prst="ellipse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4" name="Rectangle 386"/>
          <p:cNvSpPr>
            <a:spLocks noChangeArrowheads="1"/>
          </p:cNvSpPr>
          <p:nvPr/>
        </p:nvSpPr>
        <p:spPr bwMode="auto">
          <a:xfrm>
            <a:off x="5513388" y="2794000"/>
            <a:ext cx="9525" cy="138113"/>
          </a:xfrm>
          <a:prstGeom prst="rect">
            <a:avLst/>
          </a:prstGeom>
          <a:solidFill>
            <a:srgbClr val="4038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5" name="Freeform 387"/>
          <p:cNvSpPr/>
          <p:nvPr/>
        </p:nvSpPr>
        <p:spPr bwMode="auto">
          <a:xfrm>
            <a:off x="6097588" y="2784475"/>
            <a:ext cx="336550" cy="571500"/>
          </a:xfrm>
          <a:custGeom>
            <a:avLst/>
            <a:gdLst>
              <a:gd name="T0" fmla="*/ 32 w 212"/>
              <a:gd name="T1" fmla="*/ 356 h 360"/>
              <a:gd name="T2" fmla="*/ 0 w 212"/>
              <a:gd name="T3" fmla="*/ 360 h 360"/>
              <a:gd name="T4" fmla="*/ 188 w 212"/>
              <a:gd name="T5" fmla="*/ 0 h 360"/>
              <a:gd name="T6" fmla="*/ 212 w 212"/>
              <a:gd name="T7" fmla="*/ 12 h 360"/>
              <a:gd name="T8" fmla="*/ 32 w 212"/>
              <a:gd name="T9" fmla="*/ 3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" h="360">
                <a:moveTo>
                  <a:pt x="32" y="356"/>
                </a:moveTo>
                <a:lnTo>
                  <a:pt x="0" y="360"/>
                </a:lnTo>
                <a:lnTo>
                  <a:pt x="188" y="0"/>
                </a:lnTo>
                <a:lnTo>
                  <a:pt x="212" y="12"/>
                </a:lnTo>
                <a:lnTo>
                  <a:pt x="32" y="356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6" name="Freeform 388"/>
          <p:cNvSpPr/>
          <p:nvPr/>
        </p:nvSpPr>
        <p:spPr bwMode="auto">
          <a:xfrm>
            <a:off x="6234113" y="2806700"/>
            <a:ext cx="225425" cy="227013"/>
          </a:xfrm>
          <a:custGeom>
            <a:avLst/>
            <a:gdLst>
              <a:gd name="T0" fmla="*/ 63 w 71"/>
              <a:gd name="T1" fmla="*/ 50 h 71"/>
              <a:gd name="T2" fmla="*/ 21 w 71"/>
              <a:gd name="T3" fmla="*/ 63 h 71"/>
              <a:gd name="T4" fmla="*/ 8 w 71"/>
              <a:gd name="T5" fmla="*/ 21 h 71"/>
              <a:gd name="T6" fmla="*/ 50 w 71"/>
              <a:gd name="T7" fmla="*/ 8 h 71"/>
              <a:gd name="T8" fmla="*/ 63 w 71"/>
              <a:gd name="T9" fmla="*/ 5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1">
                <a:moveTo>
                  <a:pt x="63" y="50"/>
                </a:moveTo>
                <a:cubicBezTo>
                  <a:pt x="55" y="65"/>
                  <a:pt x="36" y="71"/>
                  <a:pt x="21" y="63"/>
                </a:cubicBezTo>
                <a:cubicBezTo>
                  <a:pt x="6" y="55"/>
                  <a:pt x="0" y="36"/>
                  <a:pt x="8" y="21"/>
                </a:cubicBezTo>
                <a:cubicBezTo>
                  <a:pt x="16" y="6"/>
                  <a:pt x="35" y="0"/>
                  <a:pt x="50" y="8"/>
                </a:cubicBezTo>
                <a:cubicBezTo>
                  <a:pt x="65" y="16"/>
                  <a:pt x="71" y="35"/>
                  <a:pt x="63" y="5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7" name="Freeform 389"/>
          <p:cNvSpPr/>
          <p:nvPr/>
        </p:nvSpPr>
        <p:spPr bwMode="auto">
          <a:xfrm>
            <a:off x="6157913" y="3001963"/>
            <a:ext cx="193675" cy="190500"/>
          </a:xfrm>
          <a:custGeom>
            <a:avLst/>
            <a:gdLst>
              <a:gd name="T0" fmla="*/ 54 w 61"/>
              <a:gd name="T1" fmla="*/ 42 h 60"/>
              <a:gd name="T2" fmla="*/ 18 w 61"/>
              <a:gd name="T3" fmla="*/ 53 h 60"/>
              <a:gd name="T4" fmla="*/ 7 w 61"/>
              <a:gd name="T5" fmla="*/ 18 h 60"/>
              <a:gd name="T6" fmla="*/ 43 w 61"/>
              <a:gd name="T7" fmla="*/ 7 h 60"/>
              <a:gd name="T8" fmla="*/ 54 w 61"/>
              <a:gd name="T9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0">
                <a:moveTo>
                  <a:pt x="54" y="42"/>
                </a:moveTo>
                <a:cubicBezTo>
                  <a:pt x="47" y="55"/>
                  <a:pt x="31" y="60"/>
                  <a:pt x="18" y="53"/>
                </a:cubicBezTo>
                <a:cubicBezTo>
                  <a:pt x="5" y="46"/>
                  <a:pt x="0" y="30"/>
                  <a:pt x="7" y="18"/>
                </a:cubicBezTo>
                <a:cubicBezTo>
                  <a:pt x="14" y="5"/>
                  <a:pt x="30" y="0"/>
                  <a:pt x="43" y="7"/>
                </a:cubicBezTo>
                <a:cubicBezTo>
                  <a:pt x="56" y="13"/>
                  <a:pt x="61" y="29"/>
                  <a:pt x="54" y="4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8" name="Freeform 390"/>
          <p:cNvSpPr/>
          <p:nvPr/>
        </p:nvSpPr>
        <p:spPr bwMode="auto">
          <a:xfrm>
            <a:off x="6088063" y="3163888"/>
            <a:ext cx="171450" cy="173037"/>
          </a:xfrm>
          <a:custGeom>
            <a:avLst/>
            <a:gdLst>
              <a:gd name="T0" fmla="*/ 48 w 54"/>
              <a:gd name="T1" fmla="*/ 38 h 54"/>
              <a:gd name="T2" fmla="*/ 16 w 54"/>
              <a:gd name="T3" fmla="*/ 48 h 54"/>
              <a:gd name="T4" fmla="*/ 6 w 54"/>
              <a:gd name="T5" fmla="*/ 16 h 54"/>
              <a:gd name="T6" fmla="*/ 38 w 54"/>
              <a:gd name="T7" fmla="*/ 6 h 54"/>
              <a:gd name="T8" fmla="*/ 48 w 54"/>
              <a:gd name="T9" fmla="*/ 3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54">
                <a:moveTo>
                  <a:pt x="48" y="38"/>
                </a:moveTo>
                <a:cubicBezTo>
                  <a:pt x="42" y="50"/>
                  <a:pt x="28" y="54"/>
                  <a:pt x="16" y="48"/>
                </a:cubicBezTo>
                <a:cubicBezTo>
                  <a:pt x="5" y="42"/>
                  <a:pt x="0" y="28"/>
                  <a:pt x="6" y="16"/>
                </a:cubicBezTo>
                <a:cubicBezTo>
                  <a:pt x="12" y="5"/>
                  <a:pt x="27" y="0"/>
                  <a:pt x="38" y="6"/>
                </a:cubicBezTo>
                <a:cubicBezTo>
                  <a:pt x="49" y="12"/>
                  <a:pt x="54" y="27"/>
                  <a:pt x="48" y="38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9" name="Freeform 391"/>
          <p:cNvSpPr/>
          <p:nvPr/>
        </p:nvSpPr>
        <p:spPr bwMode="auto">
          <a:xfrm>
            <a:off x="6573838" y="2895600"/>
            <a:ext cx="554037" cy="422275"/>
          </a:xfrm>
          <a:custGeom>
            <a:avLst/>
            <a:gdLst>
              <a:gd name="T0" fmla="*/ 170 w 174"/>
              <a:gd name="T1" fmla="*/ 132 h 132"/>
              <a:gd name="T2" fmla="*/ 36 w 174"/>
              <a:gd name="T3" fmla="*/ 132 h 132"/>
              <a:gd name="T4" fmla="*/ 32 w 174"/>
              <a:gd name="T5" fmla="*/ 128 h 132"/>
              <a:gd name="T6" fmla="*/ 36 w 174"/>
              <a:gd name="T7" fmla="*/ 124 h 132"/>
              <a:gd name="T8" fmla="*/ 166 w 174"/>
              <a:gd name="T9" fmla="*/ 124 h 132"/>
              <a:gd name="T10" fmla="*/ 166 w 174"/>
              <a:gd name="T11" fmla="*/ 9 h 132"/>
              <a:gd name="T12" fmla="*/ 5 w 174"/>
              <a:gd name="T13" fmla="*/ 9 h 132"/>
              <a:gd name="T14" fmla="*/ 0 w 174"/>
              <a:gd name="T15" fmla="*/ 4 h 132"/>
              <a:gd name="T16" fmla="*/ 5 w 174"/>
              <a:gd name="T17" fmla="*/ 0 h 132"/>
              <a:gd name="T18" fmla="*/ 170 w 174"/>
              <a:gd name="T19" fmla="*/ 0 h 132"/>
              <a:gd name="T20" fmla="*/ 174 w 174"/>
              <a:gd name="T21" fmla="*/ 4 h 132"/>
              <a:gd name="T22" fmla="*/ 174 w 174"/>
              <a:gd name="T23" fmla="*/ 128 h 132"/>
              <a:gd name="T24" fmla="*/ 170 w 174"/>
              <a:gd name="T2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4" h="132">
                <a:moveTo>
                  <a:pt x="170" y="132"/>
                </a:moveTo>
                <a:cubicBezTo>
                  <a:pt x="36" y="132"/>
                  <a:pt x="36" y="132"/>
                  <a:pt x="36" y="132"/>
                </a:cubicBezTo>
                <a:cubicBezTo>
                  <a:pt x="34" y="132"/>
                  <a:pt x="32" y="130"/>
                  <a:pt x="32" y="128"/>
                </a:cubicBezTo>
                <a:cubicBezTo>
                  <a:pt x="32" y="126"/>
                  <a:pt x="34" y="124"/>
                  <a:pt x="36" y="124"/>
                </a:cubicBezTo>
                <a:cubicBezTo>
                  <a:pt x="166" y="124"/>
                  <a:pt x="166" y="124"/>
                  <a:pt x="166" y="124"/>
                </a:cubicBezTo>
                <a:cubicBezTo>
                  <a:pt x="166" y="9"/>
                  <a:pt x="166" y="9"/>
                  <a:pt x="166" y="9"/>
                </a:cubicBezTo>
                <a:cubicBezTo>
                  <a:pt x="5" y="9"/>
                  <a:pt x="5" y="9"/>
                  <a:pt x="5" y="9"/>
                </a:cubicBez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2" y="0"/>
                  <a:pt x="174" y="2"/>
                  <a:pt x="174" y="4"/>
                </a:cubicBezTo>
                <a:cubicBezTo>
                  <a:pt x="174" y="128"/>
                  <a:pt x="174" y="128"/>
                  <a:pt x="174" y="128"/>
                </a:cubicBezTo>
                <a:cubicBezTo>
                  <a:pt x="174" y="130"/>
                  <a:pt x="172" y="132"/>
                  <a:pt x="170" y="132"/>
                </a:cubicBezTo>
                <a:close/>
              </a:path>
            </a:pathLst>
          </a:custGeom>
          <a:solidFill>
            <a:srgbClr val="F1F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0" name="Freeform 392"/>
          <p:cNvSpPr/>
          <p:nvPr/>
        </p:nvSpPr>
        <p:spPr bwMode="auto">
          <a:xfrm>
            <a:off x="6570663" y="2847975"/>
            <a:ext cx="87312" cy="341313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20 w 27"/>
              <a:gd name="T7" fmla="*/ 0 h 107"/>
              <a:gd name="T8" fmla="*/ 20 w 27"/>
              <a:gd name="T9" fmla="*/ 0 h 107"/>
              <a:gd name="T10" fmla="*/ 0 w 27"/>
              <a:gd name="T11" fmla="*/ 0 h 107"/>
              <a:gd name="T12" fmla="*/ 1 w 27"/>
              <a:gd name="T13" fmla="*/ 18 h 107"/>
              <a:gd name="T14" fmla="*/ 1 w 27"/>
              <a:gd name="T15" fmla="*/ 28 h 107"/>
              <a:gd name="T16" fmla="*/ 1 w 27"/>
              <a:gd name="T17" fmla="*/ 28 h 107"/>
              <a:gd name="T18" fmla="*/ 1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1" name="Freeform 393"/>
          <p:cNvSpPr/>
          <p:nvPr/>
        </p:nvSpPr>
        <p:spPr bwMode="auto">
          <a:xfrm>
            <a:off x="6586538" y="2992438"/>
            <a:ext cx="58737" cy="177800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 h 56"/>
              <a:gd name="T4" fmla="*/ 18 w 18"/>
              <a:gd name="T5" fmla="*/ 41 h 56"/>
              <a:gd name="T6" fmla="*/ 18 w 18"/>
              <a:gd name="T7" fmla="*/ 0 h 56"/>
              <a:gd name="T8" fmla="*/ 0 w 1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A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2" name="Freeform 394"/>
          <p:cNvSpPr/>
          <p:nvPr/>
        </p:nvSpPr>
        <p:spPr bwMode="auto">
          <a:xfrm>
            <a:off x="6765925" y="2847975"/>
            <a:ext cx="85725" cy="341313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19 w 27"/>
              <a:gd name="T7" fmla="*/ 0 h 107"/>
              <a:gd name="T8" fmla="*/ 19 w 27"/>
              <a:gd name="T9" fmla="*/ 0 h 107"/>
              <a:gd name="T10" fmla="*/ 0 w 27"/>
              <a:gd name="T11" fmla="*/ 0 h 107"/>
              <a:gd name="T12" fmla="*/ 0 w 27"/>
              <a:gd name="T13" fmla="*/ 18 h 107"/>
              <a:gd name="T14" fmla="*/ 0 w 27"/>
              <a:gd name="T15" fmla="*/ 28 h 107"/>
              <a:gd name="T16" fmla="*/ 0 w 27"/>
              <a:gd name="T17" fmla="*/ 28 h 107"/>
              <a:gd name="T18" fmla="*/ 0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6" y="11"/>
                  <a:pt x="27" y="0"/>
                  <a:pt x="2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1"/>
                  <a:pt x="0" y="1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66"/>
                  <a:pt x="0" y="87"/>
                </a:cubicBezTo>
                <a:cubicBezTo>
                  <a:pt x="0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3" name="Freeform 395"/>
          <p:cNvSpPr/>
          <p:nvPr/>
        </p:nvSpPr>
        <p:spPr bwMode="auto">
          <a:xfrm>
            <a:off x="6778625" y="2992438"/>
            <a:ext cx="60325" cy="177800"/>
          </a:xfrm>
          <a:custGeom>
            <a:avLst/>
            <a:gdLst>
              <a:gd name="T0" fmla="*/ 0 w 19"/>
              <a:gd name="T1" fmla="*/ 0 h 56"/>
              <a:gd name="T2" fmla="*/ 0 w 19"/>
              <a:gd name="T3" fmla="*/ 41 h 56"/>
              <a:gd name="T4" fmla="*/ 19 w 19"/>
              <a:gd name="T5" fmla="*/ 41 h 56"/>
              <a:gd name="T6" fmla="*/ 19 w 19"/>
              <a:gd name="T7" fmla="*/ 0 h 56"/>
              <a:gd name="T8" fmla="*/ 0 w 19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9" y="55"/>
                  <a:pt x="19" y="41"/>
                </a:cubicBezTo>
                <a:cubicBezTo>
                  <a:pt x="19" y="29"/>
                  <a:pt x="19" y="0"/>
                  <a:pt x="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4" name="Freeform 396"/>
          <p:cNvSpPr/>
          <p:nvPr/>
        </p:nvSpPr>
        <p:spPr bwMode="auto">
          <a:xfrm>
            <a:off x="6959600" y="2847975"/>
            <a:ext cx="85725" cy="341313"/>
          </a:xfrm>
          <a:custGeom>
            <a:avLst/>
            <a:gdLst>
              <a:gd name="T0" fmla="*/ 27 w 27"/>
              <a:gd name="T1" fmla="*/ 28 h 107"/>
              <a:gd name="T2" fmla="*/ 27 w 27"/>
              <a:gd name="T3" fmla="*/ 18 h 107"/>
              <a:gd name="T4" fmla="*/ 27 w 27"/>
              <a:gd name="T5" fmla="*/ 0 h 107"/>
              <a:gd name="T6" fmla="*/ 20 w 27"/>
              <a:gd name="T7" fmla="*/ 0 h 107"/>
              <a:gd name="T8" fmla="*/ 20 w 27"/>
              <a:gd name="T9" fmla="*/ 0 h 107"/>
              <a:gd name="T10" fmla="*/ 0 w 27"/>
              <a:gd name="T11" fmla="*/ 0 h 107"/>
              <a:gd name="T12" fmla="*/ 1 w 27"/>
              <a:gd name="T13" fmla="*/ 18 h 107"/>
              <a:gd name="T14" fmla="*/ 1 w 27"/>
              <a:gd name="T15" fmla="*/ 28 h 107"/>
              <a:gd name="T16" fmla="*/ 1 w 27"/>
              <a:gd name="T17" fmla="*/ 28 h 107"/>
              <a:gd name="T18" fmla="*/ 1 w 27"/>
              <a:gd name="T19" fmla="*/ 87 h 107"/>
              <a:gd name="T20" fmla="*/ 27 w 27"/>
              <a:gd name="T21" fmla="*/ 87 h 107"/>
              <a:gd name="T22" fmla="*/ 27 w 27"/>
              <a:gd name="T23" fmla="*/ 2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" h="107">
                <a:moveTo>
                  <a:pt x="2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0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1"/>
                  <a:pt x="1" y="1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66"/>
                  <a:pt x="1" y="87"/>
                </a:cubicBezTo>
                <a:cubicBezTo>
                  <a:pt x="1" y="107"/>
                  <a:pt x="27" y="107"/>
                  <a:pt x="27" y="87"/>
                </a:cubicBezTo>
                <a:cubicBezTo>
                  <a:pt x="27" y="67"/>
                  <a:pt x="27" y="28"/>
                  <a:pt x="2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5" name="Freeform 397"/>
          <p:cNvSpPr/>
          <p:nvPr/>
        </p:nvSpPr>
        <p:spPr bwMode="auto">
          <a:xfrm>
            <a:off x="6975475" y="2992438"/>
            <a:ext cx="57150" cy="177800"/>
          </a:xfrm>
          <a:custGeom>
            <a:avLst/>
            <a:gdLst>
              <a:gd name="T0" fmla="*/ 0 w 18"/>
              <a:gd name="T1" fmla="*/ 0 h 56"/>
              <a:gd name="T2" fmla="*/ 0 w 18"/>
              <a:gd name="T3" fmla="*/ 41 h 56"/>
              <a:gd name="T4" fmla="*/ 18 w 18"/>
              <a:gd name="T5" fmla="*/ 41 h 56"/>
              <a:gd name="T6" fmla="*/ 18 w 18"/>
              <a:gd name="T7" fmla="*/ 0 h 56"/>
              <a:gd name="T8" fmla="*/ 0 w 18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6">
                <a:moveTo>
                  <a:pt x="0" y="0"/>
                </a:moveTo>
                <a:cubicBezTo>
                  <a:pt x="0" y="0"/>
                  <a:pt x="0" y="28"/>
                  <a:pt x="0" y="41"/>
                </a:cubicBezTo>
                <a:cubicBezTo>
                  <a:pt x="0" y="56"/>
                  <a:pt x="18" y="55"/>
                  <a:pt x="18" y="41"/>
                </a:cubicBezTo>
                <a:cubicBezTo>
                  <a:pt x="18" y="29"/>
                  <a:pt x="18" y="0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6" name="Freeform 398"/>
          <p:cNvSpPr/>
          <p:nvPr/>
        </p:nvSpPr>
        <p:spPr bwMode="auto">
          <a:xfrm>
            <a:off x="6615113" y="3252788"/>
            <a:ext cx="509587" cy="65087"/>
          </a:xfrm>
          <a:custGeom>
            <a:avLst/>
            <a:gdLst>
              <a:gd name="T0" fmla="*/ 160 w 160"/>
              <a:gd name="T1" fmla="*/ 20 h 20"/>
              <a:gd name="T2" fmla="*/ 0 w 160"/>
              <a:gd name="T3" fmla="*/ 20 h 20"/>
              <a:gd name="T4" fmla="*/ 0 w 160"/>
              <a:gd name="T5" fmla="*/ 16 h 20"/>
              <a:gd name="T6" fmla="*/ 16 w 160"/>
              <a:gd name="T7" fmla="*/ 0 h 20"/>
              <a:gd name="T8" fmla="*/ 145 w 160"/>
              <a:gd name="T9" fmla="*/ 0 h 20"/>
              <a:gd name="T10" fmla="*/ 160 w 160"/>
              <a:gd name="T11" fmla="*/ 16 h 20"/>
              <a:gd name="T12" fmla="*/ 160 w 160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20">
                <a:moveTo>
                  <a:pt x="160" y="20"/>
                </a:moveTo>
                <a:cubicBezTo>
                  <a:pt x="102" y="20"/>
                  <a:pt x="33" y="20"/>
                  <a:pt x="0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0" y="7"/>
                  <a:pt x="160" y="16"/>
                </a:cubicBezTo>
                <a:lnTo>
                  <a:pt x="16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" name="Rectangle 399"/>
          <p:cNvSpPr>
            <a:spLocks noChangeArrowheads="1"/>
          </p:cNvSpPr>
          <p:nvPr/>
        </p:nvSpPr>
        <p:spPr bwMode="auto">
          <a:xfrm>
            <a:off x="6557963" y="2838450"/>
            <a:ext cx="109537" cy="2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8" name="Rectangle 400"/>
          <p:cNvSpPr>
            <a:spLocks noChangeArrowheads="1"/>
          </p:cNvSpPr>
          <p:nvPr/>
        </p:nvSpPr>
        <p:spPr bwMode="auto">
          <a:xfrm>
            <a:off x="6753225" y="2838450"/>
            <a:ext cx="111125" cy="2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9" name="Rectangle 401"/>
          <p:cNvSpPr>
            <a:spLocks noChangeArrowheads="1"/>
          </p:cNvSpPr>
          <p:nvPr/>
        </p:nvSpPr>
        <p:spPr bwMode="auto">
          <a:xfrm>
            <a:off x="6950075" y="2838450"/>
            <a:ext cx="107950" cy="2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3" name="Rectangle 405"/>
          <p:cNvSpPr>
            <a:spLocks noChangeArrowheads="1"/>
          </p:cNvSpPr>
          <p:nvPr/>
        </p:nvSpPr>
        <p:spPr bwMode="auto">
          <a:xfrm>
            <a:off x="2625024" y="310832"/>
            <a:ext cx="382995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VACARE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54" name="Rectangle 406"/>
          <p:cNvSpPr>
            <a:spLocks noChangeArrowheads="1"/>
          </p:cNvSpPr>
          <p:nvPr/>
        </p:nvSpPr>
        <p:spPr bwMode="auto">
          <a:xfrm>
            <a:off x="3284538" y="1260475"/>
            <a:ext cx="256480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accent3"/>
                </a:solidFill>
              </a:rPr>
              <a:t>产品发布会</a:t>
            </a:r>
            <a:endParaRPr lang="en-US" altLang="zh-CN" sz="4000" dirty="0">
              <a:solidFill>
                <a:schemeClr val="accent3"/>
              </a:solidFill>
            </a:endParaRPr>
          </a:p>
        </p:txBody>
      </p:sp>
      <p:sp>
        <p:nvSpPr>
          <p:cNvPr id="2456" name="Rectangle 408"/>
          <p:cNvSpPr>
            <a:spLocks noChangeArrowheads="1"/>
          </p:cNvSpPr>
          <p:nvPr/>
        </p:nvSpPr>
        <p:spPr bwMode="auto">
          <a:xfrm>
            <a:off x="3529013" y="2223740"/>
            <a:ext cx="927100" cy="203200"/>
          </a:xfrm>
          <a:prstGeom prst="rect">
            <a:avLst/>
          </a:prstGeom>
          <a:solidFill>
            <a:srgbClr val="E3432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非常</a:t>
            </a:r>
            <a:r>
              <a:rPr lang="en-US" altLang="zh-CN" sz="1000" dirty="0">
                <a:solidFill>
                  <a:schemeClr val="bg1"/>
                </a:solidFill>
              </a:rPr>
              <a:t>6+1</a:t>
            </a:r>
          </a:p>
        </p:txBody>
      </p:sp>
      <p:sp>
        <p:nvSpPr>
          <p:cNvPr id="2457" name="Rectangle 409"/>
          <p:cNvSpPr>
            <a:spLocks noChangeArrowheads="1"/>
          </p:cNvSpPr>
          <p:nvPr/>
        </p:nvSpPr>
        <p:spPr bwMode="auto">
          <a:xfrm>
            <a:off x="4687888" y="2223740"/>
            <a:ext cx="927100" cy="203200"/>
          </a:xfrm>
          <a:prstGeom prst="rect">
            <a:avLst/>
          </a:prstGeom>
          <a:solidFill>
            <a:srgbClr val="0096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2020.06.08</a:t>
            </a:r>
          </a:p>
        </p:txBody>
      </p:sp>
      <p:sp>
        <p:nvSpPr>
          <p:cNvPr id="396" name="Rectangle 407"/>
          <p:cNvSpPr>
            <a:spLocks noChangeArrowheads="1"/>
          </p:cNvSpPr>
          <p:nvPr/>
        </p:nvSpPr>
        <p:spPr bwMode="auto">
          <a:xfrm>
            <a:off x="2244503" y="1922884"/>
            <a:ext cx="461327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李阳 胡雯 宁开 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董</a:t>
            </a:r>
            <a:r>
              <a: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嘉懿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张芙蓉 邢可卿 张凯鑫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4565650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889250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3602038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589213" y="2124075"/>
            <a:ext cx="604837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298825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3992563" y="1851025"/>
            <a:ext cx="1147762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2" name="Group 22"/>
          <p:cNvGrpSpPr/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5" name="Freeform 25"/>
          <p:cNvSpPr/>
          <p:nvPr/>
        </p:nvSpPr>
        <p:spPr bwMode="auto">
          <a:xfrm>
            <a:off x="2792413" y="2300288"/>
            <a:ext cx="209550" cy="2508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26"/>
          <p:cNvSpPr>
            <a:spLocks noEditPoints="1"/>
          </p:cNvSpPr>
          <p:nvPr/>
        </p:nvSpPr>
        <p:spPr bwMode="auto">
          <a:xfrm>
            <a:off x="3463925" y="2255838"/>
            <a:ext cx="261938" cy="314325"/>
          </a:xfrm>
          <a:custGeom>
            <a:avLst/>
            <a:gdLst>
              <a:gd name="T0" fmla="*/ 23 w 70"/>
              <a:gd name="T1" fmla="*/ 70 h 84"/>
              <a:gd name="T2" fmla="*/ 29 w 70"/>
              <a:gd name="T3" fmla="*/ 72 h 84"/>
              <a:gd name="T4" fmla="*/ 17 w 70"/>
              <a:gd name="T5" fmla="*/ 29 h 84"/>
              <a:gd name="T6" fmla="*/ 17 w 70"/>
              <a:gd name="T7" fmla="*/ 31 h 84"/>
              <a:gd name="T8" fmla="*/ 4 w 70"/>
              <a:gd name="T9" fmla="*/ 54 h 84"/>
              <a:gd name="T10" fmla="*/ 2 w 70"/>
              <a:gd name="T11" fmla="*/ 54 h 84"/>
              <a:gd name="T12" fmla="*/ 16 w 70"/>
              <a:gd name="T13" fmla="*/ 29 h 84"/>
              <a:gd name="T14" fmla="*/ 17 w 70"/>
              <a:gd name="T15" fmla="*/ 29 h 84"/>
              <a:gd name="T16" fmla="*/ 66 w 70"/>
              <a:gd name="T17" fmla="*/ 58 h 84"/>
              <a:gd name="T18" fmla="*/ 53 w 70"/>
              <a:gd name="T19" fmla="*/ 81 h 84"/>
              <a:gd name="T20" fmla="*/ 52 w 70"/>
              <a:gd name="T21" fmla="*/ 83 h 84"/>
              <a:gd name="T22" fmla="*/ 54 w 70"/>
              <a:gd name="T23" fmla="*/ 84 h 84"/>
              <a:gd name="T24" fmla="*/ 67 w 70"/>
              <a:gd name="T25" fmla="*/ 58 h 84"/>
              <a:gd name="T26" fmla="*/ 59 w 70"/>
              <a:gd name="T27" fmla="*/ 58 h 84"/>
              <a:gd name="T28" fmla="*/ 58 w 70"/>
              <a:gd name="T29" fmla="*/ 59 h 84"/>
              <a:gd name="T30" fmla="*/ 49 w 70"/>
              <a:gd name="T31" fmla="*/ 74 h 84"/>
              <a:gd name="T32" fmla="*/ 48 w 70"/>
              <a:gd name="T33" fmla="*/ 75 h 84"/>
              <a:gd name="T34" fmla="*/ 50 w 70"/>
              <a:gd name="T35" fmla="*/ 77 h 84"/>
              <a:gd name="T36" fmla="*/ 59 w 70"/>
              <a:gd name="T37" fmla="*/ 58 h 84"/>
              <a:gd name="T38" fmla="*/ 21 w 70"/>
              <a:gd name="T39" fmla="*/ 37 h 84"/>
              <a:gd name="T40" fmla="*/ 21 w 70"/>
              <a:gd name="T41" fmla="*/ 38 h 84"/>
              <a:gd name="T42" fmla="*/ 12 w 70"/>
              <a:gd name="T43" fmla="*/ 54 h 84"/>
              <a:gd name="T44" fmla="*/ 11 w 70"/>
              <a:gd name="T45" fmla="*/ 54 h 84"/>
              <a:gd name="T46" fmla="*/ 20 w 70"/>
              <a:gd name="T47" fmla="*/ 36 h 84"/>
              <a:gd name="T48" fmla="*/ 50 w 70"/>
              <a:gd name="T49" fmla="*/ 57 h 84"/>
              <a:gd name="T50" fmla="*/ 45 w 70"/>
              <a:gd name="T51" fmla="*/ 75 h 84"/>
              <a:gd name="T52" fmla="*/ 13 w 70"/>
              <a:gd name="T53" fmla="*/ 62 h 84"/>
              <a:gd name="T54" fmla="*/ 21 w 70"/>
              <a:gd name="T55" fmla="*/ 53 h 84"/>
              <a:gd name="T56" fmla="*/ 40 w 70"/>
              <a:gd name="T57" fmla="*/ 37 h 84"/>
              <a:gd name="T58" fmla="*/ 44 w 70"/>
              <a:gd name="T59" fmla="*/ 32 h 84"/>
              <a:gd name="T60" fmla="*/ 51 w 70"/>
              <a:gd name="T61" fmla="*/ 35 h 84"/>
              <a:gd name="T62" fmla="*/ 50 w 70"/>
              <a:gd name="T63" fmla="*/ 37 h 84"/>
              <a:gd name="T64" fmla="*/ 50 w 70"/>
              <a:gd name="T65" fmla="*/ 57 h 84"/>
              <a:gd name="T66" fmla="*/ 58 w 70"/>
              <a:gd name="T67" fmla="*/ 7 h 84"/>
              <a:gd name="T68" fmla="*/ 66 w 70"/>
              <a:gd name="T69" fmla="*/ 11 h 84"/>
              <a:gd name="T70" fmla="*/ 53 w 70"/>
              <a:gd name="T71" fmla="*/ 34 h 84"/>
              <a:gd name="T72" fmla="*/ 45 w 70"/>
              <a:gd name="T73" fmla="*/ 30 h 84"/>
              <a:gd name="T74" fmla="*/ 60 w 70"/>
              <a:gd name="T75" fmla="*/ 5 h 84"/>
              <a:gd name="T76" fmla="*/ 67 w 70"/>
              <a:gd name="T77" fmla="*/ 9 h 84"/>
              <a:gd name="T78" fmla="*/ 60 w 70"/>
              <a:gd name="T79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84">
                <a:moveTo>
                  <a:pt x="29" y="74"/>
                </a:moveTo>
                <a:cubicBezTo>
                  <a:pt x="26" y="77"/>
                  <a:pt x="22" y="74"/>
                  <a:pt x="23" y="70"/>
                </a:cubicBezTo>
                <a:cubicBezTo>
                  <a:pt x="23" y="69"/>
                  <a:pt x="23" y="69"/>
                  <a:pt x="24" y="69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30" y="73"/>
                  <a:pt x="29" y="74"/>
                </a:cubicBezTo>
                <a:close/>
                <a:moveTo>
                  <a:pt x="17" y="29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7" y="31"/>
                  <a:pt x="17" y="31"/>
                </a:cubicBezTo>
                <a:cubicBezTo>
                  <a:pt x="8" y="34"/>
                  <a:pt x="2" y="4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43"/>
                  <a:pt x="6" y="32"/>
                  <a:pt x="16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lose/>
                <a:moveTo>
                  <a:pt x="67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5" y="59"/>
                  <a:pt x="65" y="59"/>
                </a:cubicBezTo>
                <a:cubicBezTo>
                  <a:pt x="67" y="69"/>
                  <a:pt x="62" y="78"/>
                  <a:pt x="53" y="81"/>
                </a:cubicBezTo>
                <a:cubicBezTo>
                  <a:pt x="52" y="81"/>
                  <a:pt x="52" y="82"/>
                  <a:pt x="52" y="82"/>
                </a:cubicBezTo>
                <a:cubicBezTo>
                  <a:pt x="52" y="83"/>
                  <a:pt x="52" y="83"/>
                  <a:pt x="52" y="83"/>
                </a:cubicBezTo>
                <a:cubicBezTo>
                  <a:pt x="52" y="83"/>
                  <a:pt x="53" y="83"/>
                  <a:pt x="53" y="83"/>
                </a:cubicBezTo>
                <a:cubicBezTo>
                  <a:pt x="53" y="84"/>
                  <a:pt x="53" y="84"/>
                  <a:pt x="54" y="84"/>
                </a:cubicBezTo>
                <a:cubicBezTo>
                  <a:pt x="64" y="80"/>
                  <a:pt x="70" y="69"/>
                  <a:pt x="68" y="59"/>
                </a:cubicBezTo>
                <a:cubicBezTo>
                  <a:pt x="68" y="58"/>
                  <a:pt x="68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lose/>
                <a:moveTo>
                  <a:pt x="59" y="58"/>
                </a:move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6"/>
                  <a:pt x="56" y="73"/>
                  <a:pt x="49" y="74"/>
                </a:cubicBezTo>
                <a:cubicBezTo>
                  <a:pt x="49" y="74"/>
                  <a:pt x="49" y="74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8" y="76"/>
                  <a:pt x="48" y="76"/>
                </a:cubicBezTo>
                <a:cubicBezTo>
                  <a:pt x="49" y="77"/>
                  <a:pt x="49" y="77"/>
                  <a:pt x="50" y="77"/>
                </a:cubicBezTo>
                <a:cubicBezTo>
                  <a:pt x="58" y="75"/>
                  <a:pt x="63" y="67"/>
                  <a:pt x="60" y="59"/>
                </a:cubicBezTo>
                <a:cubicBezTo>
                  <a:pt x="60" y="58"/>
                  <a:pt x="59" y="58"/>
                  <a:pt x="59" y="58"/>
                </a:cubicBezTo>
                <a:close/>
                <a:moveTo>
                  <a:pt x="21" y="36"/>
                </a:move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39"/>
                  <a:pt x="10" y="46"/>
                  <a:pt x="12" y="53"/>
                </a:cubicBezTo>
                <a:cubicBezTo>
                  <a:pt x="12" y="53"/>
                  <a:pt x="12" y="53"/>
                  <a:pt x="12" y="54"/>
                </a:cubicBezTo>
                <a:cubicBezTo>
                  <a:pt x="12" y="54"/>
                  <a:pt x="12" y="54"/>
                  <a:pt x="11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7" y="46"/>
                  <a:pt x="12" y="37"/>
                  <a:pt x="20" y="36"/>
                </a:cubicBezTo>
                <a:cubicBezTo>
                  <a:pt x="21" y="35"/>
                  <a:pt x="21" y="36"/>
                  <a:pt x="21" y="36"/>
                </a:cubicBezTo>
                <a:close/>
                <a:moveTo>
                  <a:pt x="50" y="57"/>
                </a:moveTo>
                <a:cubicBezTo>
                  <a:pt x="47" y="61"/>
                  <a:pt x="46" y="64"/>
                  <a:pt x="45" y="67"/>
                </a:cubicBezTo>
                <a:cubicBezTo>
                  <a:pt x="44" y="69"/>
                  <a:pt x="44" y="72"/>
                  <a:pt x="45" y="75"/>
                </a:cubicBezTo>
                <a:cubicBezTo>
                  <a:pt x="45" y="78"/>
                  <a:pt x="43" y="79"/>
                  <a:pt x="41" y="78"/>
                </a:cubicBezTo>
                <a:cubicBezTo>
                  <a:pt x="32" y="73"/>
                  <a:pt x="22" y="67"/>
                  <a:pt x="13" y="62"/>
                </a:cubicBezTo>
                <a:cubicBezTo>
                  <a:pt x="11" y="60"/>
                  <a:pt x="11" y="58"/>
                  <a:pt x="13" y="57"/>
                </a:cubicBezTo>
                <a:cubicBezTo>
                  <a:pt x="17" y="56"/>
                  <a:pt x="19" y="54"/>
                  <a:pt x="21" y="53"/>
                </a:cubicBezTo>
                <a:cubicBezTo>
                  <a:pt x="23" y="51"/>
                  <a:pt x="24" y="48"/>
                  <a:pt x="27" y="43"/>
                </a:cubicBezTo>
                <a:cubicBezTo>
                  <a:pt x="30" y="38"/>
                  <a:pt x="35" y="36"/>
                  <a:pt x="40" y="37"/>
                </a:cubicBezTo>
                <a:cubicBezTo>
                  <a:pt x="42" y="38"/>
                  <a:pt x="43" y="37"/>
                  <a:pt x="44" y="33"/>
                </a:cubicBezTo>
                <a:cubicBezTo>
                  <a:pt x="44" y="33"/>
                  <a:pt x="44" y="33"/>
                  <a:pt x="44" y="32"/>
                </a:cubicBezTo>
                <a:cubicBezTo>
                  <a:pt x="44" y="32"/>
                  <a:pt x="45" y="31"/>
                  <a:pt x="45" y="32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6"/>
                  <a:pt x="51" y="36"/>
                </a:cubicBezTo>
                <a:cubicBezTo>
                  <a:pt x="51" y="36"/>
                  <a:pt x="50" y="37"/>
                  <a:pt x="50" y="37"/>
                </a:cubicBezTo>
                <a:cubicBezTo>
                  <a:pt x="47" y="40"/>
                  <a:pt x="47" y="40"/>
                  <a:pt x="49" y="42"/>
                </a:cubicBezTo>
                <a:cubicBezTo>
                  <a:pt x="52" y="46"/>
                  <a:pt x="53" y="51"/>
                  <a:pt x="50" y="57"/>
                </a:cubicBezTo>
                <a:close/>
                <a:moveTo>
                  <a:pt x="45" y="29"/>
                </a:moveTo>
                <a:cubicBezTo>
                  <a:pt x="48" y="22"/>
                  <a:pt x="53" y="13"/>
                  <a:pt x="58" y="7"/>
                </a:cubicBezTo>
                <a:cubicBezTo>
                  <a:pt x="58" y="7"/>
                  <a:pt x="59" y="6"/>
                  <a:pt x="59" y="7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2"/>
                </a:cubicBezTo>
                <a:cubicBezTo>
                  <a:pt x="63" y="19"/>
                  <a:pt x="58" y="28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60" y="5"/>
                </a:moveTo>
                <a:cubicBezTo>
                  <a:pt x="63" y="2"/>
                  <a:pt x="65" y="0"/>
                  <a:pt x="67" y="1"/>
                </a:cubicBezTo>
                <a:cubicBezTo>
                  <a:pt x="68" y="2"/>
                  <a:pt x="68" y="5"/>
                  <a:pt x="67" y="9"/>
                </a:cubicBezTo>
                <a:cubicBezTo>
                  <a:pt x="67" y="9"/>
                  <a:pt x="66" y="10"/>
                  <a:pt x="66" y="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59" y="5"/>
                  <a:pt x="6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Freeform 29"/>
          <p:cNvSpPr>
            <a:spLocks noEditPoints="1"/>
          </p:cNvSpPr>
          <p:nvPr/>
        </p:nvSpPr>
        <p:spPr bwMode="auto">
          <a:xfrm>
            <a:off x="4268401" y="2139298"/>
            <a:ext cx="584975" cy="565075"/>
          </a:xfrm>
          <a:custGeom>
            <a:avLst/>
            <a:gdLst>
              <a:gd name="T0" fmla="*/ 79 w 79"/>
              <a:gd name="T1" fmla="*/ 39 h 79"/>
              <a:gd name="T2" fmla="*/ 0 w 79"/>
              <a:gd name="T3" fmla="*/ 39 h 79"/>
              <a:gd name="T4" fmla="*/ 60 w 79"/>
              <a:gd name="T5" fmla="*/ 41 h 79"/>
              <a:gd name="T6" fmla="*/ 64 w 79"/>
              <a:gd name="T7" fmla="*/ 34 h 79"/>
              <a:gd name="T8" fmla="*/ 71 w 79"/>
              <a:gd name="T9" fmla="*/ 37 h 79"/>
              <a:gd name="T10" fmla="*/ 72 w 79"/>
              <a:gd name="T11" fmla="*/ 32 h 79"/>
              <a:gd name="T12" fmla="*/ 73 w 79"/>
              <a:gd name="T13" fmla="*/ 40 h 79"/>
              <a:gd name="T14" fmla="*/ 72 w 79"/>
              <a:gd name="T15" fmla="*/ 43 h 79"/>
              <a:gd name="T16" fmla="*/ 73 w 79"/>
              <a:gd name="T17" fmla="*/ 44 h 79"/>
              <a:gd name="T18" fmla="*/ 72 w 79"/>
              <a:gd name="T19" fmla="*/ 45 h 79"/>
              <a:gd name="T20" fmla="*/ 69 w 79"/>
              <a:gd name="T21" fmla="*/ 42 h 79"/>
              <a:gd name="T22" fmla="*/ 69 w 79"/>
              <a:gd name="T23" fmla="*/ 46 h 79"/>
              <a:gd name="T24" fmla="*/ 72 w 79"/>
              <a:gd name="T25" fmla="*/ 47 h 79"/>
              <a:gd name="T26" fmla="*/ 39 w 79"/>
              <a:gd name="T27" fmla="*/ 73 h 79"/>
              <a:gd name="T28" fmla="*/ 39 w 79"/>
              <a:gd name="T29" fmla="*/ 5 h 79"/>
              <a:gd name="T30" fmla="*/ 50 w 79"/>
              <a:gd name="T31" fmla="*/ 8 h 79"/>
              <a:gd name="T32" fmla="*/ 36 w 79"/>
              <a:gd name="T33" fmla="*/ 15 h 79"/>
              <a:gd name="T34" fmla="*/ 29 w 79"/>
              <a:gd name="T35" fmla="*/ 16 h 79"/>
              <a:gd name="T36" fmla="*/ 28 w 79"/>
              <a:gd name="T37" fmla="*/ 23 h 79"/>
              <a:gd name="T38" fmla="*/ 25 w 79"/>
              <a:gd name="T39" fmla="*/ 28 h 79"/>
              <a:gd name="T40" fmla="*/ 23 w 79"/>
              <a:gd name="T41" fmla="*/ 30 h 79"/>
              <a:gd name="T42" fmla="*/ 25 w 79"/>
              <a:gd name="T43" fmla="*/ 32 h 79"/>
              <a:gd name="T44" fmla="*/ 27 w 79"/>
              <a:gd name="T45" fmla="*/ 31 h 79"/>
              <a:gd name="T46" fmla="*/ 31 w 79"/>
              <a:gd name="T47" fmla="*/ 27 h 79"/>
              <a:gd name="T48" fmla="*/ 36 w 79"/>
              <a:gd name="T49" fmla="*/ 29 h 79"/>
              <a:gd name="T50" fmla="*/ 39 w 79"/>
              <a:gd name="T51" fmla="*/ 32 h 79"/>
              <a:gd name="T52" fmla="*/ 34 w 79"/>
              <a:gd name="T53" fmla="*/ 33 h 79"/>
              <a:gd name="T54" fmla="*/ 30 w 79"/>
              <a:gd name="T55" fmla="*/ 31 h 79"/>
              <a:gd name="T56" fmla="*/ 24 w 79"/>
              <a:gd name="T57" fmla="*/ 35 h 79"/>
              <a:gd name="T58" fmla="*/ 22 w 79"/>
              <a:gd name="T59" fmla="*/ 45 h 79"/>
              <a:gd name="T60" fmla="*/ 27 w 79"/>
              <a:gd name="T61" fmla="*/ 49 h 79"/>
              <a:gd name="T62" fmla="*/ 34 w 79"/>
              <a:gd name="T63" fmla="*/ 49 h 79"/>
              <a:gd name="T64" fmla="*/ 41 w 79"/>
              <a:gd name="T65" fmla="*/ 67 h 79"/>
              <a:gd name="T66" fmla="*/ 47 w 79"/>
              <a:gd name="T67" fmla="*/ 55 h 79"/>
              <a:gd name="T68" fmla="*/ 47 w 79"/>
              <a:gd name="T69" fmla="*/ 43 h 79"/>
              <a:gd name="T70" fmla="*/ 42 w 79"/>
              <a:gd name="T71" fmla="*/ 36 h 79"/>
              <a:gd name="T72" fmla="*/ 45 w 79"/>
              <a:gd name="T73" fmla="*/ 39 h 79"/>
              <a:gd name="T74" fmla="*/ 51 w 79"/>
              <a:gd name="T75" fmla="*/ 35 h 79"/>
              <a:gd name="T76" fmla="*/ 48 w 79"/>
              <a:gd name="T77" fmla="*/ 33 h 79"/>
              <a:gd name="T78" fmla="*/ 53 w 79"/>
              <a:gd name="T79" fmla="*/ 33 h 79"/>
              <a:gd name="T80" fmla="*/ 59 w 79"/>
              <a:gd name="T81" fmla="*/ 41 h 79"/>
              <a:gd name="T82" fmla="*/ 49 w 79"/>
              <a:gd name="T83" fmla="*/ 55 h 79"/>
              <a:gd name="T84" fmla="*/ 47 w 79"/>
              <a:gd name="T85" fmla="*/ 60 h 79"/>
              <a:gd name="T86" fmla="*/ 50 w 79"/>
              <a:gd name="T87" fmla="*/ 5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61" y="0"/>
                  <a:pt x="79" y="18"/>
                  <a:pt x="79" y="39"/>
                </a:cubicBez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39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60" y="41"/>
                </a:moveTo>
                <a:cubicBezTo>
                  <a:pt x="61" y="39"/>
                  <a:pt x="62" y="36"/>
                  <a:pt x="62" y="34"/>
                </a:cubicBezTo>
                <a:cubicBezTo>
                  <a:pt x="62" y="33"/>
                  <a:pt x="63" y="33"/>
                  <a:pt x="64" y="34"/>
                </a:cubicBezTo>
                <a:cubicBezTo>
                  <a:pt x="65" y="35"/>
                  <a:pt x="67" y="37"/>
                  <a:pt x="69" y="38"/>
                </a:cubicBezTo>
                <a:cubicBezTo>
                  <a:pt x="70" y="39"/>
                  <a:pt x="70" y="39"/>
                  <a:pt x="71" y="37"/>
                </a:cubicBezTo>
                <a:cubicBezTo>
                  <a:pt x="71" y="36"/>
                  <a:pt x="71" y="34"/>
                  <a:pt x="71" y="32"/>
                </a:cubicBezTo>
                <a:cubicBezTo>
                  <a:pt x="72" y="31"/>
                  <a:pt x="72" y="31"/>
                  <a:pt x="72" y="32"/>
                </a:cubicBezTo>
                <a:cubicBezTo>
                  <a:pt x="73" y="34"/>
                  <a:pt x="73" y="37"/>
                  <a:pt x="73" y="39"/>
                </a:cubicBezTo>
                <a:cubicBezTo>
                  <a:pt x="73" y="39"/>
                  <a:pt x="73" y="40"/>
                  <a:pt x="73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5"/>
                  <a:pt x="73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0" y="45"/>
                  <a:pt x="70" y="45"/>
                  <a:pt x="70" y="44"/>
                </a:cubicBezTo>
                <a:cubicBezTo>
                  <a:pt x="70" y="43"/>
                  <a:pt x="69" y="43"/>
                  <a:pt x="69" y="42"/>
                </a:cubicBezTo>
                <a:cubicBezTo>
                  <a:pt x="67" y="38"/>
                  <a:pt x="67" y="37"/>
                  <a:pt x="68" y="43"/>
                </a:cubicBezTo>
                <a:cubicBezTo>
                  <a:pt x="68" y="44"/>
                  <a:pt x="69" y="45"/>
                  <a:pt x="69" y="46"/>
                </a:cubicBezTo>
                <a:cubicBezTo>
                  <a:pt x="69" y="47"/>
                  <a:pt x="70" y="47"/>
                  <a:pt x="71" y="47"/>
                </a:cubicBezTo>
                <a:cubicBezTo>
                  <a:pt x="71" y="47"/>
                  <a:pt x="71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69" y="62"/>
                  <a:pt x="55" y="73"/>
                  <a:pt x="39" y="73"/>
                </a:cubicBezTo>
                <a:cubicBezTo>
                  <a:pt x="21" y="73"/>
                  <a:pt x="5" y="58"/>
                  <a:pt x="5" y="39"/>
                </a:cubicBezTo>
                <a:cubicBezTo>
                  <a:pt x="5" y="21"/>
                  <a:pt x="21" y="5"/>
                  <a:pt x="39" y="5"/>
                </a:cubicBezTo>
                <a:cubicBezTo>
                  <a:pt x="43" y="5"/>
                  <a:pt x="46" y="6"/>
                  <a:pt x="50" y="7"/>
                </a:cubicBezTo>
                <a:cubicBezTo>
                  <a:pt x="50" y="7"/>
                  <a:pt x="50" y="8"/>
                  <a:pt x="50" y="8"/>
                </a:cubicBezTo>
                <a:cubicBezTo>
                  <a:pt x="46" y="10"/>
                  <a:pt x="43" y="12"/>
                  <a:pt x="39" y="14"/>
                </a:cubicBezTo>
                <a:cubicBezTo>
                  <a:pt x="38" y="15"/>
                  <a:pt x="38" y="15"/>
                  <a:pt x="36" y="15"/>
                </a:cubicBezTo>
                <a:cubicBezTo>
                  <a:pt x="34" y="15"/>
                  <a:pt x="32" y="15"/>
                  <a:pt x="30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8"/>
                  <a:pt x="29" y="20"/>
                  <a:pt x="28" y="21"/>
                </a:cubicBezTo>
                <a:cubicBezTo>
                  <a:pt x="28" y="22"/>
                  <a:pt x="28" y="23"/>
                  <a:pt x="28" y="23"/>
                </a:cubicBezTo>
                <a:cubicBezTo>
                  <a:pt x="27" y="25"/>
                  <a:pt x="27" y="26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25" y="28"/>
                  <a:pt x="24" y="28"/>
                  <a:pt x="24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1"/>
                  <a:pt x="24" y="31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0"/>
                  <a:pt x="29" y="29"/>
                  <a:pt x="30" y="28"/>
                </a:cubicBezTo>
                <a:cubicBezTo>
                  <a:pt x="30" y="27"/>
                  <a:pt x="30" y="27"/>
                  <a:pt x="31" y="27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8"/>
                  <a:pt x="36" y="29"/>
                  <a:pt x="36" y="29"/>
                </a:cubicBezTo>
                <a:cubicBezTo>
                  <a:pt x="37" y="30"/>
                  <a:pt x="38" y="31"/>
                  <a:pt x="39" y="32"/>
                </a:cubicBezTo>
                <a:cubicBezTo>
                  <a:pt x="40" y="32"/>
                  <a:pt x="40" y="32"/>
                  <a:pt x="39" y="32"/>
                </a:cubicBezTo>
                <a:cubicBezTo>
                  <a:pt x="38" y="33"/>
                  <a:pt x="36" y="33"/>
                  <a:pt x="35" y="33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2"/>
                  <a:pt x="32" y="32"/>
                  <a:pt x="32" y="31"/>
                </a:cubicBezTo>
                <a:cubicBezTo>
                  <a:pt x="31" y="31"/>
                  <a:pt x="31" y="31"/>
                  <a:pt x="30" y="31"/>
                </a:cubicBezTo>
                <a:cubicBezTo>
                  <a:pt x="29" y="32"/>
                  <a:pt x="27" y="33"/>
                  <a:pt x="25" y="34"/>
                </a:cubicBezTo>
                <a:cubicBezTo>
                  <a:pt x="24" y="34"/>
                  <a:pt x="24" y="34"/>
                  <a:pt x="24" y="35"/>
                </a:cubicBezTo>
                <a:cubicBezTo>
                  <a:pt x="23" y="38"/>
                  <a:pt x="23" y="40"/>
                  <a:pt x="22" y="42"/>
                </a:cubicBezTo>
                <a:cubicBezTo>
                  <a:pt x="21" y="44"/>
                  <a:pt x="21" y="44"/>
                  <a:pt x="22" y="45"/>
                </a:cubicBezTo>
                <a:cubicBezTo>
                  <a:pt x="23" y="46"/>
                  <a:pt x="24" y="47"/>
                  <a:pt x="25" y="49"/>
                </a:cubicBezTo>
                <a:cubicBezTo>
                  <a:pt x="26" y="50"/>
                  <a:pt x="26" y="50"/>
                  <a:pt x="27" y="49"/>
                </a:cubicBezTo>
                <a:cubicBezTo>
                  <a:pt x="28" y="49"/>
                  <a:pt x="30" y="49"/>
                  <a:pt x="32" y="48"/>
                </a:cubicBezTo>
                <a:cubicBezTo>
                  <a:pt x="33" y="48"/>
                  <a:pt x="33" y="48"/>
                  <a:pt x="34" y="49"/>
                </a:cubicBezTo>
                <a:cubicBezTo>
                  <a:pt x="36" y="55"/>
                  <a:pt x="38" y="61"/>
                  <a:pt x="40" y="67"/>
                </a:cubicBezTo>
                <a:cubicBezTo>
                  <a:pt x="40" y="68"/>
                  <a:pt x="40" y="68"/>
                  <a:pt x="41" y="67"/>
                </a:cubicBezTo>
                <a:cubicBezTo>
                  <a:pt x="43" y="64"/>
                  <a:pt x="44" y="61"/>
                  <a:pt x="46" y="58"/>
                </a:cubicBezTo>
                <a:cubicBezTo>
                  <a:pt x="47" y="57"/>
                  <a:pt x="47" y="57"/>
                  <a:pt x="47" y="55"/>
                </a:cubicBezTo>
                <a:cubicBezTo>
                  <a:pt x="48" y="51"/>
                  <a:pt x="48" y="48"/>
                  <a:pt x="48" y="44"/>
                </a:cubicBezTo>
                <a:cubicBezTo>
                  <a:pt x="49" y="43"/>
                  <a:pt x="49" y="42"/>
                  <a:pt x="47" y="43"/>
                </a:cubicBezTo>
                <a:cubicBezTo>
                  <a:pt x="46" y="43"/>
                  <a:pt x="46" y="43"/>
                  <a:pt x="45" y="41"/>
                </a:cubicBezTo>
                <a:cubicBezTo>
                  <a:pt x="44" y="40"/>
                  <a:pt x="43" y="38"/>
                  <a:pt x="42" y="36"/>
                </a:cubicBezTo>
                <a:cubicBezTo>
                  <a:pt x="41" y="34"/>
                  <a:pt x="41" y="34"/>
                  <a:pt x="42" y="36"/>
                </a:cubicBezTo>
                <a:cubicBezTo>
                  <a:pt x="43" y="37"/>
                  <a:pt x="44" y="38"/>
                  <a:pt x="45" y="39"/>
                </a:cubicBezTo>
                <a:cubicBezTo>
                  <a:pt x="47" y="41"/>
                  <a:pt x="47" y="41"/>
                  <a:pt x="48" y="40"/>
                </a:cubicBezTo>
                <a:cubicBezTo>
                  <a:pt x="49" y="38"/>
                  <a:pt x="50" y="37"/>
                  <a:pt x="51" y="35"/>
                </a:cubicBezTo>
                <a:cubicBezTo>
                  <a:pt x="51" y="34"/>
                  <a:pt x="51" y="34"/>
                  <a:pt x="50" y="34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2"/>
                  <a:pt x="46" y="32"/>
                  <a:pt x="48" y="32"/>
                </a:cubicBezTo>
                <a:cubicBezTo>
                  <a:pt x="50" y="33"/>
                  <a:pt x="51" y="33"/>
                  <a:pt x="53" y="33"/>
                </a:cubicBezTo>
                <a:cubicBezTo>
                  <a:pt x="54" y="33"/>
                  <a:pt x="54" y="34"/>
                  <a:pt x="55" y="35"/>
                </a:cubicBezTo>
                <a:cubicBezTo>
                  <a:pt x="57" y="37"/>
                  <a:pt x="58" y="39"/>
                  <a:pt x="59" y="41"/>
                </a:cubicBezTo>
                <a:cubicBezTo>
                  <a:pt x="60" y="43"/>
                  <a:pt x="60" y="43"/>
                  <a:pt x="60" y="41"/>
                </a:cubicBezTo>
                <a:close/>
                <a:moveTo>
                  <a:pt x="49" y="55"/>
                </a:moveTo>
                <a:cubicBezTo>
                  <a:pt x="49" y="56"/>
                  <a:pt x="48" y="56"/>
                  <a:pt x="48" y="57"/>
                </a:cubicBezTo>
                <a:cubicBezTo>
                  <a:pt x="47" y="58"/>
                  <a:pt x="47" y="59"/>
                  <a:pt x="47" y="60"/>
                </a:cubicBezTo>
                <a:cubicBezTo>
                  <a:pt x="48" y="63"/>
                  <a:pt x="48" y="63"/>
                  <a:pt x="49" y="61"/>
                </a:cubicBezTo>
                <a:cubicBezTo>
                  <a:pt x="49" y="59"/>
                  <a:pt x="49" y="57"/>
                  <a:pt x="50" y="56"/>
                </a:cubicBezTo>
                <a:cubicBezTo>
                  <a:pt x="51" y="53"/>
                  <a:pt x="50" y="53"/>
                  <a:pt x="4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517665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疫苗基本信息查询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853003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疫苗接种地点查询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179777" y="3225800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疫苗生产信息</a:t>
            </a: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649453" y="152558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疫苗资讯查询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2971097" y="1525588"/>
            <a:ext cx="1261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疫苗流向可视化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86" name="Group 6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功能简介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9" b="4868"/>
          <a:stretch/>
        </p:blipFill>
        <p:spPr>
          <a:xfrm>
            <a:off x="0" y="770756"/>
            <a:ext cx="9144000" cy="44644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756"/>
            <a:ext cx="9144000" cy="4806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756"/>
            <a:ext cx="9144000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4565650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889250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3602038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5529263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589213" y="2124075"/>
            <a:ext cx="604837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298825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5237163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3992563" y="1851025"/>
            <a:ext cx="1147762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2" name="Group 22"/>
          <p:cNvGrpSpPr/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5" name="Freeform 25"/>
          <p:cNvSpPr/>
          <p:nvPr/>
        </p:nvSpPr>
        <p:spPr bwMode="auto">
          <a:xfrm>
            <a:off x="2792413" y="2300288"/>
            <a:ext cx="209550" cy="2508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26"/>
          <p:cNvSpPr>
            <a:spLocks noEditPoints="1"/>
          </p:cNvSpPr>
          <p:nvPr/>
        </p:nvSpPr>
        <p:spPr bwMode="auto">
          <a:xfrm>
            <a:off x="3463925" y="2255838"/>
            <a:ext cx="261938" cy="314325"/>
          </a:xfrm>
          <a:custGeom>
            <a:avLst/>
            <a:gdLst>
              <a:gd name="T0" fmla="*/ 23 w 70"/>
              <a:gd name="T1" fmla="*/ 70 h 84"/>
              <a:gd name="T2" fmla="*/ 29 w 70"/>
              <a:gd name="T3" fmla="*/ 72 h 84"/>
              <a:gd name="T4" fmla="*/ 17 w 70"/>
              <a:gd name="T5" fmla="*/ 29 h 84"/>
              <a:gd name="T6" fmla="*/ 17 w 70"/>
              <a:gd name="T7" fmla="*/ 31 h 84"/>
              <a:gd name="T8" fmla="*/ 4 w 70"/>
              <a:gd name="T9" fmla="*/ 54 h 84"/>
              <a:gd name="T10" fmla="*/ 2 w 70"/>
              <a:gd name="T11" fmla="*/ 54 h 84"/>
              <a:gd name="T12" fmla="*/ 16 w 70"/>
              <a:gd name="T13" fmla="*/ 29 h 84"/>
              <a:gd name="T14" fmla="*/ 17 w 70"/>
              <a:gd name="T15" fmla="*/ 29 h 84"/>
              <a:gd name="T16" fmla="*/ 66 w 70"/>
              <a:gd name="T17" fmla="*/ 58 h 84"/>
              <a:gd name="T18" fmla="*/ 53 w 70"/>
              <a:gd name="T19" fmla="*/ 81 h 84"/>
              <a:gd name="T20" fmla="*/ 52 w 70"/>
              <a:gd name="T21" fmla="*/ 83 h 84"/>
              <a:gd name="T22" fmla="*/ 54 w 70"/>
              <a:gd name="T23" fmla="*/ 84 h 84"/>
              <a:gd name="T24" fmla="*/ 67 w 70"/>
              <a:gd name="T25" fmla="*/ 58 h 84"/>
              <a:gd name="T26" fmla="*/ 59 w 70"/>
              <a:gd name="T27" fmla="*/ 58 h 84"/>
              <a:gd name="T28" fmla="*/ 58 w 70"/>
              <a:gd name="T29" fmla="*/ 59 h 84"/>
              <a:gd name="T30" fmla="*/ 49 w 70"/>
              <a:gd name="T31" fmla="*/ 74 h 84"/>
              <a:gd name="T32" fmla="*/ 48 w 70"/>
              <a:gd name="T33" fmla="*/ 75 h 84"/>
              <a:gd name="T34" fmla="*/ 50 w 70"/>
              <a:gd name="T35" fmla="*/ 77 h 84"/>
              <a:gd name="T36" fmla="*/ 59 w 70"/>
              <a:gd name="T37" fmla="*/ 58 h 84"/>
              <a:gd name="T38" fmla="*/ 21 w 70"/>
              <a:gd name="T39" fmla="*/ 37 h 84"/>
              <a:gd name="T40" fmla="*/ 21 w 70"/>
              <a:gd name="T41" fmla="*/ 38 h 84"/>
              <a:gd name="T42" fmla="*/ 12 w 70"/>
              <a:gd name="T43" fmla="*/ 54 h 84"/>
              <a:gd name="T44" fmla="*/ 11 w 70"/>
              <a:gd name="T45" fmla="*/ 54 h 84"/>
              <a:gd name="T46" fmla="*/ 20 w 70"/>
              <a:gd name="T47" fmla="*/ 36 h 84"/>
              <a:gd name="T48" fmla="*/ 50 w 70"/>
              <a:gd name="T49" fmla="*/ 57 h 84"/>
              <a:gd name="T50" fmla="*/ 45 w 70"/>
              <a:gd name="T51" fmla="*/ 75 h 84"/>
              <a:gd name="T52" fmla="*/ 13 w 70"/>
              <a:gd name="T53" fmla="*/ 62 h 84"/>
              <a:gd name="T54" fmla="*/ 21 w 70"/>
              <a:gd name="T55" fmla="*/ 53 h 84"/>
              <a:gd name="T56" fmla="*/ 40 w 70"/>
              <a:gd name="T57" fmla="*/ 37 h 84"/>
              <a:gd name="T58" fmla="*/ 44 w 70"/>
              <a:gd name="T59" fmla="*/ 32 h 84"/>
              <a:gd name="T60" fmla="*/ 51 w 70"/>
              <a:gd name="T61" fmla="*/ 35 h 84"/>
              <a:gd name="T62" fmla="*/ 50 w 70"/>
              <a:gd name="T63" fmla="*/ 37 h 84"/>
              <a:gd name="T64" fmla="*/ 50 w 70"/>
              <a:gd name="T65" fmla="*/ 57 h 84"/>
              <a:gd name="T66" fmla="*/ 58 w 70"/>
              <a:gd name="T67" fmla="*/ 7 h 84"/>
              <a:gd name="T68" fmla="*/ 66 w 70"/>
              <a:gd name="T69" fmla="*/ 11 h 84"/>
              <a:gd name="T70" fmla="*/ 53 w 70"/>
              <a:gd name="T71" fmla="*/ 34 h 84"/>
              <a:gd name="T72" fmla="*/ 45 w 70"/>
              <a:gd name="T73" fmla="*/ 30 h 84"/>
              <a:gd name="T74" fmla="*/ 60 w 70"/>
              <a:gd name="T75" fmla="*/ 5 h 84"/>
              <a:gd name="T76" fmla="*/ 67 w 70"/>
              <a:gd name="T77" fmla="*/ 9 h 84"/>
              <a:gd name="T78" fmla="*/ 60 w 70"/>
              <a:gd name="T79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84">
                <a:moveTo>
                  <a:pt x="29" y="74"/>
                </a:moveTo>
                <a:cubicBezTo>
                  <a:pt x="26" y="77"/>
                  <a:pt x="22" y="74"/>
                  <a:pt x="23" y="70"/>
                </a:cubicBezTo>
                <a:cubicBezTo>
                  <a:pt x="23" y="69"/>
                  <a:pt x="23" y="69"/>
                  <a:pt x="24" y="69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30" y="73"/>
                  <a:pt x="29" y="74"/>
                </a:cubicBezTo>
                <a:close/>
                <a:moveTo>
                  <a:pt x="17" y="29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7" y="31"/>
                  <a:pt x="17" y="31"/>
                </a:cubicBezTo>
                <a:cubicBezTo>
                  <a:pt x="8" y="34"/>
                  <a:pt x="2" y="4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43"/>
                  <a:pt x="6" y="32"/>
                  <a:pt x="16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lose/>
                <a:moveTo>
                  <a:pt x="67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5" y="59"/>
                  <a:pt x="65" y="59"/>
                </a:cubicBezTo>
                <a:cubicBezTo>
                  <a:pt x="67" y="69"/>
                  <a:pt x="62" y="78"/>
                  <a:pt x="53" y="81"/>
                </a:cubicBezTo>
                <a:cubicBezTo>
                  <a:pt x="52" y="81"/>
                  <a:pt x="52" y="82"/>
                  <a:pt x="52" y="82"/>
                </a:cubicBezTo>
                <a:cubicBezTo>
                  <a:pt x="52" y="83"/>
                  <a:pt x="52" y="83"/>
                  <a:pt x="52" y="83"/>
                </a:cubicBezTo>
                <a:cubicBezTo>
                  <a:pt x="52" y="83"/>
                  <a:pt x="53" y="83"/>
                  <a:pt x="53" y="83"/>
                </a:cubicBezTo>
                <a:cubicBezTo>
                  <a:pt x="53" y="84"/>
                  <a:pt x="53" y="84"/>
                  <a:pt x="54" y="84"/>
                </a:cubicBezTo>
                <a:cubicBezTo>
                  <a:pt x="64" y="80"/>
                  <a:pt x="70" y="69"/>
                  <a:pt x="68" y="59"/>
                </a:cubicBezTo>
                <a:cubicBezTo>
                  <a:pt x="68" y="58"/>
                  <a:pt x="68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lose/>
                <a:moveTo>
                  <a:pt x="59" y="58"/>
                </a:move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6"/>
                  <a:pt x="56" y="73"/>
                  <a:pt x="49" y="74"/>
                </a:cubicBezTo>
                <a:cubicBezTo>
                  <a:pt x="49" y="74"/>
                  <a:pt x="49" y="74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8" y="76"/>
                  <a:pt x="48" y="76"/>
                </a:cubicBezTo>
                <a:cubicBezTo>
                  <a:pt x="49" y="77"/>
                  <a:pt x="49" y="77"/>
                  <a:pt x="50" y="77"/>
                </a:cubicBezTo>
                <a:cubicBezTo>
                  <a:pt x="58" y="75"/>
                  <a:pt x="63" y="67"/>
                  <a:pt x="60" y="59"/>
                </a:cubicBezTo>
                <a:cubicBezTo>
                  <a:pt x="60" y="58"/>
                  <a:pt x="59" y="58"/>
                  <a:pt x="59" y="58"/>
                </a:cubicBezTo>
                <a:close/>
                <a:moveTo>
                  <a:pt x="21" y="36"/>
                </a:move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39"/>
                  <a:pt x="10" y="46"/>
                  <a:pt x="12" y="53"/>
                </a:cubicBezTo>
                <a:cubicBezTo>
                  <a:pt x="12" y="53"/>
                  <a:pt x="12" y="53"/>
                  <a:pt x="12" y="54"/>
                </a:cubicBezTo>
                <a:cubicBezTo>
                  <a:pt x="12" y="54"/>
                  <a:pt x="12" y="54"/>
                  <a:pt x="11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7" y="46"/>
                  <a:pt x="12" y="37"/>
                  <a:pt x="20" y="36"/>
                </a:cubicBezTo>
                <a:cubicBezTo>
                  <a:pt x="21" y="35"/>
                  <a:pt x="21" y="36"/>
                  <a:pt x="21" y="36"/>
                </a:cubicBezTo>
                <a:close/>
                <a:moveTo>
                  <a:pt x="50" y="57"/>
                </a:moveTo>
                <a:cubicBezTo>
                  <a:pt x="47" y="61"/>
                  <a:pt x="46" y="64"/>
                  <a:pt x="45" y="67"/>
                </a:cubicBezTo>
                <a:cubicBezTo>
                  <a:pt x="44" y="69"/>
                  <a:pt x="44" y="72"/>
                  <a:pt x="45" y="75"/>
                </a:cubicBezTo>
                <a:cubicBezTo>
                  <a:pt x="45" y="78"/>
                  <a:pt x="43" y="79"/>
                  <a:pt x="41" y="78"/>
                </a:cubicBezTo>
                <a:cubicBezTo>
                  <a:pt x="32" y="73"/>
                  <a:pt x="22" y="67"/>
                  <a:pt x="13" y="62"/>
                </a:cubicBezTo>
                <a:cubicBezTo>
                  <a:pt x="11" y="60"/>
                  <a:pt x="11" y="58"/>
                  <a:pt x="13" y="57"/>
                </a:cubicBezTo>
                <a:cubicBezTo>
                  <a:pt x="17" y="56"/>
                  <a:pt x="19" y="54"/>
                  <a:pt x="21" y="53"/>
                </a:cubicBezTo>
                <a:cubicBezTo>
                  <a:pt x="23" y="51"/>
                  <a:pt x="24" y="48"/>
                  <a:pt x="27" y="43"/>
                </a:cubicBezTo>
                <a:cubicBezTo>
                  <a:pt x="30" y="38"/>
                  <a:pt x="35" y="36"/>
                  <a:pt x="40" y="37"/>
                </a:cubicBezTo>
                <a:cubicBezTo>
                  <a:pt x="42" y="38"/>
                  <a:pt x="43" y="37"/>
                  <a:pt x="44" y="33"/>
                </a:cubicBezTo>
                <a:cubicBezTo>
                  <a:pt x="44" y="33"/>
                  <a:pt x="44" y="33"/>
                  <a:pt x="44" y="32"/>
                </a:cubicBezTo>
                <a:cubicBezTo>
                  <a:pt x="44" y="32"/>
                  <a:pt x="45" y="31"/>
                  <a:pt x="45" y="32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6"/>
                  <a:pt x="51" y="36"/>
                </a:cubicBezTo>
                <a:cubicBezTo>
                  <a:pt x="51" y="36"/>
                  <a:pt x="50" y="37"/>
                  <a:pt x="50" y="37"/>
                </a:cubicBezTo>
                <a:cubicBezTo>
                  <a:pt x="47" y="40"/>
                  <a:pt x="47" y="40"/>
                  <a:pt x="49" y="42"/>
                </a:cubicBezTo>
                <a:cubicBezTo>
                  <a:pt x="52" y="46"/>
                  <a:pt x="53" y="51"/>
                  <a:pt x="50" y="57"/>
                </a:cubicBezTo>
                <a:close/>
                <a:moveTo>
                  <a:pt x="45" y="29"/>
                </a:moveTo>
                <a:cubicBezTo>
                  <a:pt x="48" y="22"/>
                  <a:pt x="53" y="13"/>
                  <a:pt x="58" y="7"/>
                </a:cubicBezTo>
                <a:cubicBezTo>
                  <a:pt x="58" y="7"/>
                  <a:pt x="59" y="6"/>
                  <a:pt x="59" y="7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2"/>
                </a:cubicBezTo>
                <a:cubicBezTo>
                  <a:pt x="63" y="19"/>
                  <a:pt x="58" y="28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60" y="5"/>
                </a:moveTo>
                <a:cubicBezTo>
                  <a:pt x="63" y="2"/>
                  <a:pt x="65" y="0"/>
                  <a:pt x="67" y="1"/>
                </a:cubicBezTo>
                <a:cubicBezTo>
                  <a:pt x="68" y="2"/>
                  <a:pt x="68" y="5"/>
                  <a:pt x="67" y="9"/>
                </a:cubicBezTo>
                <a:cubicBezTo>
                  <a:pt x="67" y="9"/>
                  <a:pt x="66" y="10"/>
                  <a:pt x="66" y="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59" y="5"/>
                  <a:pt x="6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Freeform 29"/>
          <p:cNvSpPr>
            <a:spLocks noEditPoints="1"/>
          </p:cNvSpPr>
          <p:nvPr/>
        </p:nvSpPr>
        <p:spPr bwMode="auto">
          <a:xfrm>
            <a:off x="4268401" y="2139298"/>
            <a:ext cx="584975" cy="565075"/>
          </a:xfrm>
          <a:custGeom>
            <a:avLst/>
            <a:gdLst>
              <a:gd name="T0" fmla="*/ 79 w 79"/>
              <a:gd name="T1" fmla="*/ 39 h 79"/>
              <a:gd name="T2" fmla="*/ 0 w 79"/>
              <a:gd name="T3" fmla="*/ 39 h 79"/>
              <a:gd name="T4" fmla="*/ 60 w 79"/>
              <a:gd name="T5" fmla="*/ 41 h 79"/>
              <a:gd name="T6" fmla="*/ 64 w 79"/>
              <a:gd name="T7" fmla="*/ 34 h 79"/>
              <a:gd name="T8" fmla="*/ 71 w 79"/>
              <a:gd name="T9" fmla="*/ 37 h 79"/>
              <a:gd name="T10" fmla="*/ 72 w 79"/>
              <a:gd name="T11" fmla="*/ 32 h 79"/>
              <a:gd name="T12" fmla="*/ 73 w 79"/>
              <a:gd name="T13" fmla="*/ 40 h 79"/>
              <a:gd name="T14" fmla="*/ 72 w 79"/>
              <a:gd name="T15" fmla="*/ 43 h 79"/>
              <a:gd name="T16" fmla="*/ 73 w 79"/>
              <a:gd name="T17" fmla="*/ 44 h 79"/>
              <a:gd name="T18" fmla="*/ 72 w 79"/>
              <a:gd name="T19" fmla="*/ 45 h 79"/>
              <a:gd name="T20" fmla="*/ 69 w 79"/>
              <a:gd name="T21" fmla="*/ 42 h 79"/>
              <a:gd name="T22" fmla="*/ 69 w 79"/>
              <a:gd name="T23" fmla="*/ 46 h 79"/>
              <a:gd name="T24" fmla="*/ 72 w 79"/>
              <a:gd name="T25" fmla="*/ 47 h 79"/>
              <a:gd name="T26" fmla="*/ 39 w 79"/>
              <a:gd name="T27" fmla="*/ 73 h 79"/>
              <a:gd name="T28" fmla="*/ 39 w 79"/>
              <a:gd name="T29" fmla="*/ 5 h 79"/>
              <a:gd name="T30" fmla="*/ 50 w 79"/>
              <a:gd name="T31" fmla="*/ 8 h 79"/>
              <a:gd name="T32" fmla="*/ 36 w 79"/>
              <a:gd name="T33" fmla="*/ 15 h 79"/>
              <a:gd name="T34" fmla="*/ 29 w 79"/>
              <a:gd name="T35" fmla="*/ 16 h 79"/>
              <a:gd name="T36" fmla="*/ 28 w 79"/>
              <a:gd name="T37" fmla="*/ 23 h 79"/>
              <a:gd name="T38" fmla="*/ 25 w 79"/>
              <a:gd name="T39" fmla="*/ 28 h 79"/>
              <a:gd name="T40" fmla="*/ 23 w 79"/>
              <a:gd name="T41" fmla="*/ 30 h 79"/>
              <a:gd name="T42" fmla="*/ 25 w 79"/>
              <a:gd name="T43" fmla="*/ 32 h 79"/>
              <a:gd name="T44" fmla="*/ 27 w 79"/>
              <a:gd name="T45" fmla="*/ 31 h 79"/>
              <a:gd name="T46" fmla="*/ 31 w 79"/>
              <a:gd name="T47" fmla="*/ 27 h 79"/>
              <a:gd name="T48" fmla="*/ 36 w 79"/>
              <a:gd name="T49" fmla="*/ 29 h 79"/>
              <a:gd name="T50" fmla="*/ 39 w 79"/>
              <a:gd name="T51" fmla="*/ 32 h 79"/>
              <a:gd name="T52" fmla="*/ 34 w 79"/>
              <a:gd name="T53" fmla="*/ 33 h 79"/>
              <a:gd name="T54" fmla="*/ 30 w 79"/>
              <a:gd name="T55" fmla="*/ 31 h 79"/>
              <a:gd name="T56" fmla="*/ 24 w 79"/>
              <a:gd name="T57" fmla="*/ 35 h 79"/>
              <a:gd name="T58" fmla="*/ 22 w 79"/>
              <a:gd name="T59" fmla="*/ 45 h 79"/>
              <a:gd name="T60" fmla="*/ 27 w 79"/>
              <a:gd name="T61" fmla="*/ 49 h 79"/>
              <a:gd name="T62" fmla="*/ 34 w 79"/>
              <a:gd name="T63" fmla="*/ 49 h 79"/>
              <a:gd name="T64" fmla="*/ 41 w 79"/>
              <a:gd name="T65" fmla="*/ 67 h 79"/>
              <a:gd name="T66" fmla="*/ 47 w 79"/>
              <a:gd name="T67" fmla="*/ 55 h 79"/>
              <a:gd name="T68" fmla="*/ 47 w 79"/>
              <a:gd name="T69" fmla="*/ 43 h 79"/>
              <a:gd name="T70" fmla="*/ 42 w 79"/>
              <a:gd name="T71" fmla="*/ 36 h 79"/>
              <a:gd name="T72" fmla="*/ 45 w 79"/>
              <a:gd name="T73" fmla="*/ 39 h 79"/>
              <a:gd name="T74" fmla="*/ 51 w 79"/>
              <a:gd name="T75" fmla="*/ 35 h 79"/>
              <a:gd name="T76" fmla="*/ 48 w 79"/>
              <a:gd name="T77" fmla="*/ 33 h 79"/>
              <a:gd name="T78" fmla="*/ 53 w 79"/>
              <a:gd name="T79" fmla="*/ 33 h 79"/>
              <a:gd name="T80" fmla="*/ 59 w 79"/>
              <a:gd name="T81" fmla="*/ 41 h 79"/>
              <a:gd name="T82" fmla="*/ 49 w 79"/>
              <a:gd name="T83" fmla="*/ 55 h 79"/>
              <a:gd name="T84" fmla="*/ 47 w 79"/>
              <a:gd name="T85" fmla="*/ 60 h 79"/>
              <a:gd name="T86" fmla="*/ 50 w 79"/>
              <a:gd name="T87" fmla="*/ 5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61" y="0"/>
                  <a:pt x="79" y="18"/>
                  <a:pt x="79" y="39"/>
                </a:cubicBez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39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60" y="41"/>
                </a:moveTo>
                <a:cubicBezTo>
                  <a:pt x="61" y="39"/>
                  <a:pt x="62" y="36"/>
                  <a:pt x="62" y="34"/>
                </a:cubicBezTo>
                <a:cubicBezTo>
                  <a:pt x="62" y="33"/>
                  <a:pt x="63" y="33"/>
                  <a:pt x="64" y="34"/>
                </a:cubicBezTo>
                <a:cubicBezTo>
                  <a:pt x="65" y="35"/>
                  <a:pt x="67" y="37"/>
                  <a:pt x="69" y="38"/>
                </a:cubicBezTo>
                <a:cubicBezTo>
                  <a:pt x="70" y="39"/>
                  <a:pt x="70" y="39"/>
                  <a:pt x="71" y="37"/>
                </a:cubicBezTo>
                <a:cubicBezTo>
                  <a:pt x="71" y="36"/>
                  <a:pt x="71" y="34"/>
                  <a:pt x="71" y="32"/>
                </a:cubicBezTo>
                <a:cubicBezTo>
                  <a:pt x="72" y="31"/>
                  <a:pt x="72" y="31"/>
                  <a:pt x="72" y="32"/>
                </a:cubicBezTo>
                <a:cubicBezTo>
                  <a:pt x="73" y="34"/>
                  <a:pt x="73" y="37"/>
                  <a:pt x="73" y="39"/>
                </a:cubicBezTo>
                <a:cubicBezTo>
                  <a:pt x="73" y="39"/>
                  <a:pt x="73" y="40"/>
                  <a:pt x="73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5"/>
                  <a:pt x="73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0" y="45"/>
                  <a:pt x="70" y="45"/>
                  <a:pt x="70" y="44"/>
                </a:cubicBezTo>
                <a:cubicBezTo>
                  <a:pt x="70" y="43"/>
                  <a:pt x="69" y="43"/>
                  <a:pt x="69" y="42"/>
                </a:cubicBezTo>
                <a:cubicBezTo>
                  <a:pt x="67" y="38"/>
                  <a:pt x="67" y="37"/>
                  <a:pt x="68" y="43"/>
                </a:cubicBezTo>
                <a:cubicBezTo>
                  <a:pt x="68" y="44"/>
                  <a:pt x="69" y="45"/>
                  <a:pt x="69" y="46"/>
                </a:cubicBezTo>
                <a:cubicBezTo>
                  <a:pt x="69" y="47"/>
                  <a:pt x="70" y="47"/>
                  <a:pt x="71" y="47"/>
                </a:cubicBezTo>
                <a:cubicBezTo>
                  <a:pt x="71" y="47"/>
                  <a:pt x="71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69" y="62"/>
                  <a:pt x="55" y="73"/>
                  <a:pt x="39" y="73"/>
                </a:cubicBezTo>
                <a:cubicBezTo>
                  <a:pt x="21" y="73"/>
                  <a:pt x="5" y="58"/>
                  <a:pt x="5" y="39"/>
                </a:cubicBezTo>
                <a:cubicBezTo>
                  <a:pt x="5" y="21"/>
                  <a:pt x="21" y="5"/>
                  <a:pt x="39" y="5"/>
                </a:cubicBezTo>
                <a:cubicBezTo>
                  <a:pt x="43" y="5"/>
                  <a:pt x="46" y="6"/>
                  <a:pt x="50" y="7"/>
                </a:cubicBezTo>
                <a:cubicBezTo>
                  <a:pt x="50" y="7"/>
                  <a:pt x="50" y="8"/>
                  <a:pt x="50" y="8"/>
                </a:cubicBezTo>
                <a:cubicBezTo>
                  <a:pt x="46" y="10"/>
                  <a:pt x="43" y="12"/>
                  <a:pt x="39" y="14"/>
                </a:cubicBezTo>
                <a:cubicBezTo>
                  <a:pt x="38" y="15"/>
                  <a:pt x="38" y="15"/>
                  <a:pt x="36" y="15"/>
                </a:cubicBezTo>
                <a:cubicBezTo>
                  <a:pt x="34" y="15"/>
                  <a:pt x="32" y="15"/>
                  <a:pt x="30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8"/>
                  <a:pt x="29" y="20"/>
                  <a:pt x="28" y="21"/>
                </a:cubicBezTo>
                <a:cubicBezTo>
                  <a:pt x="28" y="22"/>
                  <a:pt x="28" y="23"/>
                  <a:pt x="28" y="23"/>
                </a:cubicBezTo>
                <a:cubicBezTo>
                  <a:pt x="27" y="25"/>
                  <a:pt x="27" y="26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25" y="28"/>
                  <a:pt x="24" y="28"/>
                  <a:pt x="24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1"/>
                  <a:pt x="24" y="31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0"/>
                  <a:pt x="29" y="29"/>
                  <a:pt x="30" y="28"/>
                </a:cubicBezTo>
                <a:cubicBezTo>
                  <a:pt x="30" y="27"/>
                  <a:pt x="30" y="27"/>
                  <a:pt x="31" y="27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8"/>
                  <a:pt x="36" y="29"/>
                  <a:pt x="36" y="29"/>
                </a:cubicBezTo>
                <a:cubicBezTo>
                  <a:pt x="37" y="30"/>
                  <a:pt x="38" y="31"/>
                  <a:pt x="39" y="32"/>
                </a:cubicBezTo>
                <a:cubicBezTo>
                  <a:pt x="40" y="32"/>
                  <a:pt x="40" y="32"/>
                  <a:pt x="39" y="32"/>
                </a:cubicBezTo>
                <a:cubicBezTo>
                  <a:pt x="38" y="33"/>
                  <a:pt x="36" y="33"/>
                  <a:pt x="35" y="33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2"/>
                  <a:pt x="32" y="32"/>
                  <a:pt x="32" y="31"/>
                </a:cubicBezTo>
                <a:cubicBezTo>
                  <a:pt x="31" y="31"/>
                  <a:pt x="31" y="31"/>
                  <a:pt x="30" y="31"/>
                </a:cubicBezTo>
                <a:cubicBezTo>
                  <a:pt x="29" y="32"/>
                  <a:pt x="27" y="33"/>
                  <a:pt x="25" y="34"/>
                </a:cubicBezTo>
                <a:cubicBezTo>
                  <a:pt x="24" y="34"/>
                  <a:pt x="24" y="34"/>
                  <a:pt x="24" y="35"/>
                </a:cubicBezTo>
                <a:cubicBezTo>
                  <a:pt x="23" y="38"/>
                  <a:pt x="23" y="40"/>
                  <a:pt x="22" y="42"/>
                </a:cubicBezTo>
                <a:cubicBezTo>
                  <a:pt x="21" y="44"/>
                  <a:pt x="21" y="44"/>
                  <a:pt x="22" y="45"/>
                </a:cubicBezTo>
                <a:cubicBezTo>
                  <a:pt x="23" y="46"/>
                  <a:pt x="24" y="47"/>
                  <a:pt x="25" y="49"/>
                </a:cubicBezTo>
                <a:cubicBezTo>
                  <a:pt x="26" y="50"/>
                  <a:pt x="26" y="50"/>
                  <a:pt x="27" y="49"/>
                </a:cubicBezTo>
                <a:cubicBezTo>
                  <a:pt x="28" y="49"/>
                  <a:pt x="30" y="49"/>
                  <a:pt x="32" y="48"/>
                </a:cubicBezTo>
                <a:cubicBezTo>
                  <a:pt x="33" y="48"/>
                  <a:pt x="33" y="48"/>
                  <a:pt x="34" y="49"/>
                </a:cubicBezTo>
                <a:cubicBezTo>
                  <a:pt x="36" y="55"/>
                  <a:pt x="38" y="61"/>
                  <a:pt x="40" y="67"/>
                </a:cubicBezTo>
                <a:cubicBezTo>
                  <a:pt x="40" y="68"/>
                  <a:pt x="40" y="68"/>
                  <a:pt x="41" y="67"/>
                </a:cubicBezTo>
                <a:cubicBezTo>
                  <a:pt x="43" y="64"/>
                  <a:pt x="44" y="61"/>
                  <a:pt x="46" y="58"/>
                </a:cubicBezTo>
                <a:cubicBezTo>
                  <a:pt x="47" y="57"/>
                  <a:pt x="47" y="57"/>
                  <a:pt x="47" y="55"/>
                </a:cubicBezTo>
                <a:cubicBezTo>
                  <a:pt x="48" y="51"/>
                  <a:pt x="48" y="48"/>
                  <a:pt x="48" y="44"/>
                </a:cubicBezTo>
                <a:cubicBezTo>
                  <a:pt x="49" y="43"/>
                  <a:pt x="49" y="42"/>
                  <a:pt x="47" y="43"/>
                </a:cubicBezTo>
                <a:cubicBezTo>
                  <a:pt x="46" y="43"/>
                  <a:pt x="46" y="43"/>
                  <a:pt x="45" y="41"/>
                </a:cubicBezTo>
                <a:cubicBezTo>
                  <a:pt x="44" y="40"/>
                  <a:pt x="43" y="38"/>
                  <a:pt x="42" y="36"/>
                </a:cubicBezTo>
                <a:cubicBezTo>
                  <a:pt x="41" y="34"/>
                  <a:pt x="41" y="34"/>
                  <a:pt x="42" y="36"/>
                </a:cubicBezTo>
                <a:cubicBezTo>
                  <a:pt x="43" y="37"/>
                  <a:pt x="44" y="38"/>
                  <a:pt x="45" y="39"/>
                </a:cubicBezTo>
                <a:cubicBezTo>
                  <a:pt x="47" y="41"/>
                  <a:pt x="47" y="41"/>
                  <a:pt x="48" y="40"/>
                </a:cubicBezTo>
                <a:cubicBezTo>
                  <a:pt x="49" y="38"/>
                  <a:pt x="50" y="37"/>
                  <a:pt x="51" y="35"/>
                </a:cubicBezTo>
                <a:cubicBezTo>
                  <a:pt x="51" y="34"/>
                  <a:pt x="51" y="34"/>
                  <a:pt x="50" y="34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2"/>
                  <a:pt x="46" y="32"/>
                  <a:pt x="48" y="32"/>
                </a:cubicBezTo>
                <a:cubicBezTo>
                  <a:pt x="50" y="33"/>
                  <a:pt x="51" y="33"/>
                  <a:pt x="53" y="33"/>
                </a:cubicBezTo>
                <a:cubicBezTo>
                  <a:pt x="54" y="33"/>
                  <a:pt x="54" y="34"/>
                  <a:pt x="55" y="35"/>
                </a:cubicBezTo>
                <a:cubicBezTo>
                  <a:pt x="57" y="37"/>
                  <a:pt x="58" y="39"/>
                  <a:pt x="59" y="41"/>
                </a:cubicBezTo>
                <a:cubicBezTo>
                  <a:pt x="60" y="43"/>
                  <a:pt x="60" y="43"/>
                  <a:pt x="60" y="41"/>
                </a:cubicBezTo>
                <a:close/>
                <a:moveTo>
                  <a:pt x="49" y="55"/>
                </a:moveTo>
                <a:cubicBezTo>
                  <a:pt x="49" y="56"/>
                  <a:pt x="48" y="56"/>
                  <a:pt x="48" y="57"/>
                </a:cubicBezTo>
                <a:cubicBezTo>
                  <a:pt x="47" y="58"/>
                  <a:pt x="47" y="59"/>
                  <a:pt x="47" y="60"/>
                </a:cubicBezTo>
                <a:cubicBezTo>
                  <a:pt x="48" y="63"/>
                  <a:pt x="48" y="63"/>
                  <a:pt x="49" y="61"/>
                </a:cubicBezTo>
                <a:cubicBezTo>
                  <a:pt x="49" y="59"/>
                  <a:pt x="49" y="57"/>
                  <a:pt x="50" y="56"/>
                </a:cubicBezTo>
                <a:cubicBezTo>
                  <a:pt x="51" y="53"/>
                  <a:pt x="50" y="53"/>
                  <a:pt x="4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517665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疫苗基本信息查询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853003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疫苗接种地点查询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179777" y="3225800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疫苗生产信息</a:t>
            </a: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649453" y="152558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疫苗资讯查询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2971097" y="1525588"/>
            <a:ext cx="1261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疫苗流向可视化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5056972" y="1525588"/>
            <a:ext cx="9541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电子疫苗本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68" name="Group 48"/>
          <p:cNvGrpSpPr/>
          <p:nvPr/>
        </p:nvGrpSpPr>
        <p:grpSpPr bwMode="auto">
          <a:xfrm>
            <a:off x="5364088" y="2224956"/>
            <a:ext cx="313514" cy="346000"/>
            <a:chOff x="0" y="0"/>
            <a:chExt cx="193" cy="326"/>
          </a:xfrm>
        </p:grpSpPr>
        <p:sp>
          <p:nvSpPr>
            <p:cNvPr id="516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50"/>
            <p:cNvSpPr/>
            <p:nvPr/>
          </p:nvSpPr>
          <p:spPr bwMode="auto">
            <a:xfrm>
              <a:off x="0" y="2"/>
              <a:ext cx="193" cy="204"/>
            </a:xfrm>
            <a:custGeom>
              <a:avLst/>
              <a:gdLst>
                <a:gd name="T0" fmla="*/ 79 w 82"/>
                <a:gd name="T1" fmla="*/ 0 h 86"/>
                <a:gd name="T2" fmla="*/ 12 w 82"/>
                <a:gd name="T3" fmla="*/ 0 h 86"/>
                <a:gd name="T4" fmla="*/ 0 w 82"/>
                <a:gd name="T5" fmla="*/ 12 h 86"/>
                <a:gd name="T6" fmla="*/ 0 w 82"/>
                <a:gd name="T7" fmla="*/ 74 h 86"/>
                <a:gd name="T8" fmla="*/ 12 w 82"/>
                <a:gd name="T9" fmla="*/ 86 h 86"/>
                <a:gd name="T10" fmla="*/ 22 w 82"/>
                <a:gd name="T11" fmla="*/ 86 h 86"/>
                <a:gd name="T12" fmla="*/ 23 w 82"/>
                <a:gd name="T13" fmla="*/ 86 h 86"/>
                <a:gd name="T14" fmla="*/ 79 w 82"/>
                <a:gd name="T15" fmla="*/ 86 h 86"/>
                <a:gd name="T16" fmla="*/ 82 w 82"/>
                <a:gd name="T17" fmla="*/ 83 h 86"/>
                <a:gd name="T18" fmla="*/ 82 w 82"/>
                <a:gd name="T19" fmla="*/ 70 h 86"/>
                <a:gd name="T20" fmla="*/ 80 w 82"/>
                <a:gd name="T21" fmla="*/ 68 h 86"/>
                <a:gd name="T22" fmla="*/ 79 w 82"/>
                <a:gd name="T23" fmla="*/ 68 h 86"/>
                <a:gd name="T24" fmla="*/ 77 w 82"/>
                <a:gd name="T25" fmla="*/ 70 h 86"/>
                <a:gd name="T26" fmla="*/ 77 w 82"/>
                <a:gd name="T27" fmla="*/ 80 h 86"/>
                <a:gd name="T28" fmla="*/ 75 w 82"/>
                <a:gd name="T29" fmla="*/ 83 h 86"/>
                <a:gd name="T30" fmla="*/ 26 w 82"/>
                <a:gd name="T31" fmla="*/ 83 h 86"/>
                <a:gd name="T32" fmla="*/ 25 w 82"/>
                <a:gd name="T33" fmla="*/ 83 h 86"/>
                <a:gd name="T34" fmla="*/ 12 w 82"/>
                <a:gd name="T35" fmla="*/ 83 h 86"/>
                <a:gd name="T36" fmla="*/ 12 w 82"/>
                <a:gd name="T37" fmla="*/ 66 h 86"/>
                <a:gd name="T38" fmla="*/ 42 w 82"/>
                <a:gd name="T39" fmla="*/ 66 h 86"/>
                <a:gd name="T40" fmla="*/ 43 w 82"/>
                <a:gd name="T41" fmla="*/ 66 h 86"/>
                <a:gd name="T42" fmla="*/ 79 w 82"/>
                <a:gd name="T43" fmla="*/ 66 h 86"/>
                <a:gd name="T44" fmla="*/ 82 w 82"/>
                <a:gd name="T45" fmla="*/ 63 h 86"/>
                <a:gd name="T46" fmla="*/ 82 w 82"/>
                <a:gd name="T47" fmla="*/ 28 h 86"/>
                <a:gd name="T48" fmla="*/ 82 w 82"/>
                <a:gd name="T49" fmla="*/ 25 h 86"/>
                <a:gd name="T50" fmla="*/ 82 w 82"/>
                <a:gd name="T51" fmla="*/ 3 h 86"/>
                <a:gd name="T52" fmla="*/ 79 w 82"/>
                <a:gd name="T5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6">
                  <a:moveTo>
                    <a:pt x="7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7"/>
                    <a:pt x="0" y="49"/>
                    <a:pt x="0" y="74"/>
                  </a:cubicBezTo>
                  <a:cubicBezTo>
                    <a:pt x="0" y="81"/>
                    <a:pt x="5" y="86"/>
                    <a:pt x="1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82" y="85"/>
                    <a:pt x="82" y="83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69"/>
                    <a:pt x="81" y="68"/>
                    <a:pt x="80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8" y="68"/>
                    <a:pt x="77" y="69"/>
                    <a:pt x="77" y="7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2"/>
                    <a:pt x="76" y="83"/>
                    <a:pt x="75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" y="83"/>
                    <a:pt x="1" y="66"/>
                    <a:pt x="1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6"/>
                    <a:pt x="82" y="64"/>
                    <a:pt x="82" y="63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51"/>
            <p:cNvSpPr/>
            <p:nvPr/>
          </p:nvSpPr>
          <p:spPr bwMode="auto">
            <a:xfrm>
              <a:off x="23" y="300"/>
              <a:ext cx="151" cy="9"/>
            </a:xfrm>
            <a:custGeom>
              <a:avLst/>
              <a:gdLst>
                <a:gd name="T0" fmla="*/ 62 w 64"/>
                <a:gd name="T1" fmla="*/ 0 h 4"/>
                <a:gd name="T2" fmla="*/ 2 w 64"/>
                <a:gd name="T3" fmla="*/ 0 h 4"/>
                <a:gd name="T4" fmla="*/ 0 w 64"/>
                <a:gd name="T5" fmla="*/ 2 h 4"/>
                <a:gd name="T6" fmla="*/ 0 w 64"/>
                <a:gd name="T7" fmla="*/ 2 h 4"/>
                <a:gd name="T8" fmla="*/ 2 w 64"/>
                <a:gd name="T9" fmla="*/ 4 h 4"/>
                <a:gd name="T10" fmla="*/ 62 w 64"/>
                <a:gd name="T11" fmla="*/ 4 h 4"/>
                <a:gd name="T12" fmla="*/ 64 w 64"/>
                <a:gd name="T13" fmla="*/ 2 h 4"/>
                <a:gd name="T14" fmla="*/ 64 w 64"/>
                <a:gd name="T15" fmla="*/ 2 h 4"/>
                <a:gd name="T16" fmla="*/ 62 w 6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52"/>
            <p:cNvSpPr/>
            <p:nvPr/>
          </p:nvSpPr>
          <p:spPr bwMode="auto">
            <a:xfrm>
              <a:off x="23" y="286"/>
              <a:ext cx="151" cy="9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2 w 64"/>
                <a:gd name="T5" fmla="*/ 0 h 4"/>
                <a:gd name="T6" fmla="*/ 0 w 64"/>
                <a:gd name="T7" fmla="*/ 2 h 4"/>
                <a:gd name="T8" fmla="*/ 0 w 64"/>
                <a:gd name="T9" fmla="*/ 2 h 4"/>
                <a:gd name="T10" fmla="*/ 2 w 64"/>
                <a:gd name="T11" fmla="*/ 4 h 4"/>
                <a:gd name="T12" fmla="*/ 62 w 64"/>
                <a:gd name="T13" fmla="*/ 4 h 4"/>
                <a:gd name="T14" fmla="*/ 64 w 6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Freeform 53"/>
            <p:cNvSpPr/>
            <p:nvPr/>
          </p:nvSpPr>
          <p:spPr bwMode="auto">
            <a:xfrm>
              <a:off x="0" y="196"/>
              <a:ext cx="193" cy="69"/>
            </a:xfrm>
            <a:custGeom>
              <a:avLst/>
              <a:gdLst>
                <a:gd name="T0" fmla="*/ 80 w 82"/>
                <a:gd name="T1" fmla="*/ 6 h 29"/>
                <a:gd name="T2" fmla="*/ 21 w 82"/>
                <a:gd name="T3" fmla="*/ 6 h 29"/>
                <a:gd name="T4" fmla="*/ 20 w 82"/>
                <a:gd name="T5" fmla="*/ 6 h 29"/>
                <a:gd name="T6" fmla="*/ 12 w 82"/>
                <a:gd name="T7" fmla="*/ 6 h 29"/>
                <a:gd name="T8" fmla="*/ 1 w 82"/>
                <a:gd name="T9" fmla="*/ 1 h 29"/>
                <a:gd name="T10" fmla="*/ 0 w 82"/>
                <a:gd name="T11" fmla="*/ 1 h 29"/>
                <a:gd name="T12" fmla="*/ 0 w 82"/>
                <a:gd name="T13" fmla="*/ 18 h 29"/>
                <a:gd name="T14" fmla="*/ 3 w 82"/>
                <a:gd name="T15" fmla="*/ 25 h 29"/>
                <a:gd name="T16" fmla="*/ 12 w 82"/>
                <a:gd name="T17" fmla="*/ 29 h 29"/>
                <a:gd name="T18" fmla="*/ 79 w 82"/>
                <a:gd name="T19" fmla="*/ 29 h 29"/>
                <a:gd name="T20" fmla="*/ 82 w 82"/>
                <a:gd name="T21" fmla="*/ 26 h 29"/>
                <a:gd name="T22" fmla="*/ 82 w 82"/>
                <a:gd name="T23" fmla="*/ 13 h 29"/>
                <a:gd name="T24" fmla="*/ 80 w 82"/>
                <a:gd name="T25" fmla="*/ 12 h 29"/>
                <a:gd name="T26" fmla="*/ 79 w 82"/>
                <a:gd name="T27" fmla="*/ 12 h 29"/>
                <a:gd name="T28" fmla="*/ 77 w 82"/>
                <a:gd name="T29" fmla="*/ 13 h 29"/>
                <a:gd name="T30" fmla="*/ 77 w 82"/>
                <a:gd name="T31" fmla="*/ 23 h 29"/>
                <a:gd name="T32" fmla="*/ 75 w 82"/>
                <a:gd name="T33" fmla="*/ 26 h 29"/>
                <a:gd name="T34" fmla="*/ 12 w 82"/>
                <a:gd name="T35" fmla="*/ 26 h 29"/>
                <a:gd name="T36" fmla="*/ 5 w 82"/>
                <a:gd name="T37" fmla="*/ 22 h 29"/>
                <a:gd name="T38" fmla="*/ 12 w 82"/>
                <a:gd name="T39" fmla="*/ 9 h 29"/>
                <a:gd name="T40" fmla="*/ 17 w 82"/>
                <a:gd name="T41" fmla="*/ 9 h 29"/>
                <a:gd name="T42" fmla="*/ 18 w 82"/>
                <a:gd name="T43" fmla="*/ 9 h 29"/>
                <a:gd name="T44" fmla="*/ 80 w 82"/>
                <a:gd name="T45" fmla="*/ 9 h 29"/>
                <a:gd name="T46" fmla="*/ 82 w 82"/>
                <a:gd name="T47" fmla="*/ 8 h 29"/>
                <a:gd name="T48" fmla="*/ 82 w 82"/>
                <a:gd name="T49" fmla="*/ 7 h 29"/>
                <a:gd name="T50" fmla="*/ 80 w 82"/>
                <a:gd name="T51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29">
                  <a:moveTo>
                    <a:pt x="80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4" y="4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5" y="27"/>
                    <a:pt x="8" y="29"/>
                    <a:pt x="12" y="29"/>
                  </a:cubicBezTo>
                  <a:cubicBezTo>
                    <a:pt x="35" y="29"/>
                    <a:pt x="56" y="29"/>
                    <a:pt x="79" y="29"/>
                  </a:cubicBezTo>
                  <a:cubicBezTo>
                    <a:pt x="80" y="29"/>
                    <a:pt x="82" y="28"/>
                    <a:pt x="82" y="26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1" y="12"/>
                    <a:pt x="8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12"/>
                    <a:pt x="77" y="12"/>
                    <a:pt x="77" y="1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5"/>
                    <a:pt x="76" y="26"/>
                    <a:pt x="75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6"/>
                    <a:pt x="6" y="25"/>
                    <a:pt x="5" y="22"/>
                  </a:cubicBezTo>
                  <a:cubicBezTo>
                    <a:pt x="2" y="17"/>
                    <a:pt x="4" y="9"/>
                    <a:pt x="12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2" y="8"/>
                    <a:pt x="82" y="8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1" y="6"/>
                    <a:pt x="8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Freeform 54"/>
            <p:cNvSpPr/>
            <p:nvPr/>
          </p:nvSpPr>
          <p:spPr bwMode="auto">
            <a:xfrm>
              <a:off x="0" y="257"/>
              <a:ext cx="193" cy="67"/>
            </a:xfrm>
            <a:custGeom>
              <a:avLst/>
              <a:gdLst>
                <a:gd name="T0" fmla="*/ 80 w 82"/>
                <a:gd name="T1" fmla="*/ 5 h 28"/>
                <a:gd name="T2" fmla="*/ 12 w 82"/>
                <a:gd name="T3" fmla="*/ 5 h 28"/>
                <a:gd name="T4" fmla="*/ 1 w 82"/>
                <a:gd name="T5" fmla="*/ 0 h 28"/>
                <a:gd name="T6" fmla="*/ 1 w 82"/>
                <a:gd name="T7" fmla="*/ 0 h 28"/>
                <a:gd name="T8" fmla="*/ 1 w 82"/>
                <a:gd name="T9" fmla="*/ 0 h 28"/>
                <a:gd name="T10" fmla="*/ 1 w 82"/>
                <a:gd name="T11" fmla="*/ 0 h 28"/>
                <a:gd name="T12" fmla="*/ 1 w 82"/>
                <a:gd name="T13" fmla="*/ 0 h 28"/>
                <a:gd name="T14" fmla="*/ 0 w 82"/>
                <a:gd name="T15" fmla="*/ 1 h 28"/>
                <a:gd name="T16" fmla="*/ 0 w 82"/>
                <a:gd name="T17" fmla="*/ 1 h 28"/>
                <a:gd name="T18" fmla="*/ 0 w 82"/>
                <a:gd name="T19" fmla="*/ 17 h 28"/>
                <a:gd name="T20" fmla="*/ 12 w 82"/>
                <a:gd name="T21" fmla="*/ 28 h 28"/>
                <a:gd name="T22" fmla="*/ 79 w 82"/>
                <a:gd name="T23" fmla="*/ 28 h 28"/>
                <a:gd name="T24" fmla="*/ 82 w 82"/>
                <a:gd name="T25" fmla="*/ 26 h 28"/>
                <a:gd name="T26" fmla="*/ 82 w 82"/>
                <a:gd name="T27" fmla="*/ 12 h 28"/>
                <a:gd name="T28" fmla="*/ 80 w 82"/>
                <a:gd name="T29" fmla="*/ 11 h 28"/>
                <a:gd name="T30" fmla="*/ 79 w 82"/>
                <a:gd name="T31" fmla="*/ 11 h 28"/>
                <a:gd name="T32" fmla="*/ 77 w 82"/>
                <a:gd name="T33" fmla="*/ 12 h 28"/>
                <a:gd name="T34" fmla="*/ 77 w 82"/>
                <a:gd name="T35" fmla="*/ 23 h 28"/>
                <a:gd name="T36" fmla="*/ 75 w 82"/>
                <a:gd name="T37" fmla="*/ 25 h 28"/>
                <a:gd name="T38" fmla="*/ 12 w 82"/>
                <a:gd name="T39" fmla="*/ 25 h 28"/>
                <a:gd name="T40" fmla="*/ 12 w 82"/>
                <a:gd name="T41" fmla="*/ 8 h 28"/>
                <a:gd name="T42" fmla="*/ 80 w 82"/>
                <a:gd name="T43" fmla="*/ 8 h 28"/>
                <a:gd name="T44" fmla="*/ 82 w 82"/>
                <a:gd name="T45" fmla="*/ 7 h 28"/>
                <a:gd name="T46" fmla="*/ 82 w 82"/>
                <a:gd name="T47" fmla="*/ 6 h 28"/>
                <a:gd name="T48" fmla="*/ 80 w 82"/>
                <a:gd name="T4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28">
                  <a:moveTo>
                    <a:pt x="80" y="5"/>
                  </a:moveTo>
                  <a:cubicBezTo>
                    <a:pt x="57" y="5"/>
                    <a:pt x="35" y="5"/>
                    <a:pt x="12" y="5"/>
                  </a:cubicBezTo>
                  <a:cubicBezTo>
                    <a:pt x="8" y="5"/>
                    <a:pt x="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35" y="28"/>
                    <a:pt x="56" y="28"/>
                    <a:pt x="79" y="28"/>
                  </a:cubicBezTo>
                  <a:cubicBezTo>
                    <a:pt x="80" y="28"/>
                    <a:pt x="82" y="27"/>
                    <a:pt x="82" y="2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1"/>
                    <a:pt x="81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4"/>
                    <a:pt x="76" y="25"/>
                    <a:pt x="7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" y="25"/>
                    <a:pt x="1" y="8"/>
                    <a:pt x="12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8"/>
                    <a:pt x="82" y="8"/>
                    <a:pt x="82" y="7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5"/>
                    <a:pt x="8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Freeform 55"/>
            <p:cNvSpPr/>
            <p:nvPr/>
          </p:nvSpPr>
          <p:spPr bwMode="auto">
            <a:xfrm>
              <a:off x="23" y="227"/>
              <a:ext cx="151" cy="7"/>
            </a:xfrm>
            <a:custGeom>
              <a:avLst/>
              <a:gdLst>
                <a:gd name="T0" fmla="*/ 64 w 64"/>
                <a:gd name="T1" fmla="*/ 1 h 3"/>
                <a:gd name="T2" fmla="*/ 62 w 64"/>
                <a:gd name="T3" fmla="*/ 0 h 3"/>
                <a:gd name="T4" fmla="*/ 4 w 64"/>
                <a:gd name="T5" fmla="*/ 0 h 3"/>
                <a:gd name="T6" fmla="*/ 3 w 64"/>
                <a:gd name="T7" fmla="*/ 0 h 3"/>
                <a:gd name="T8" fmla="*/ 2 w 64"/>
                <a:gd name="T9" fmla="*/ 0 h 3"/>
                <a:gd name="T10" fmla="*/ 0 w 64"/>
                <a:gd name="T11" fmla="*/ 1 h 3"/>
                <a:gd name="T12" fmla="*/ 0 w 64"/>
                <a:gd name="T13" fmla="*/ 2 h 3"/>
                <a:gd name="T14" fmla="*/ 1 w 64"/>
                <a:gd name="T15" fmla="*/ 3 h 3"/>
                <a:gd name="T16" fmla="*/ 2 w 64"/>
                <a:gd name="T17" fmla="*/ 3 h 3"/>
                <a:gd name="T18" fmla="*/ 62 w 64"/>
                <a:gd name="T19" fmla="*/ 3 h 3"/>
                <a:gd name="T20" fmla="*/ 64 w 64"/>
                <a:gd name="T21" fmla="*/ 2 h 3"/>
                <a:gd name="T22" fmla="*/ 64 w 6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3">
                  <a:moveTo>
                    <a:pt x="64" y="1"/>
                  </a:moveTo>
                  <a:cubicBezTo>
                    <a:pt x="64" y="0"/>
                    <a:pt x="63" y="0"/>
                    <a:pt x="6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Freeform 56"/>
            <p:cNvSpPr/>
            <p:nvPr/>
          </p:nvSpPr>
          <p:spPr bwMode="auto">
            <a:xfrm>
              <a:off x="23" y="182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4 w 64"/>
                <a:gd name="T3" fmla="*/ 0 h 3"/>
                <a:gd name="T4" fmla="*/ 22 w 64"/>
                <a:gd name="T5" fmla="*/ 0 h 3"/>
                <a:gd name="T6" fmla="*/ 2 w 64"/>
                <a:gd name="T7" fmla="*/ 0 h 3"/>
                <a:gd name="T8" fmla="*/ 0 w 64"/>
                <a:gd name="T9" fmla="*/ 1 h 3"/>
                <a:gd name="T10" fmla="*/ 0 w 64"/>
                <a:gd name="T11" fmla="*/ 1 h 3"/>
                <a:gd name="T12" fmla="*/ 2 w 64"/>
                <a:gd name="T13" fmla="*/ 3 h 3"/>
                <a:gd name="T14" fmla="*/ 19 w 64"/>
                <a:gd name="T15" fmla="*/ 3 h 3"/>
                <a:gd name="T16" fmla="*/ 20 w 64"/>
                <a:gd name="T17" fmla="*/ 3 h 3"/>
                <a:gd name="T18" fmla="*/ 62 w 64"/>
                <a:gd name="T19" fmla="*/ 3 h 3"/>
                <a:gd name="T20" fmla="*/ 64 w 64"/>
                <a:gd name="T21" fmla="*/ 1 h 3"/>
                <a:gd name="T22" fmla="*/ 64 w 64"/>
                <a:gd name="T23" fmla="*/ 1 h 3"/>
                <a:gd name="T24" fmla="*/ 62 w 6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Freeform 57"/>
            <p:cNvSpPr/>
            <p:nvPr/>
          </p:nvSpPr>
          <p:spPr bwMode="auto">
            <a:xfrm>
              <a:off x="23" y="165"/>
              <a:ext cx="151" cy="10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30 w 64"/>
                <a:gd name="T5" fmla="*/ 0 h 4"/>
                <a:gd name="T6" fmla="*/ 28 w 64"/>
                <a:gd name="T7" fmla="*/ 0 h 4"/>
                <a:gd name="T8" fmla="*/ 2 w 64"/>
                <a:gd name="T9" fmla="*/ 0 h 4"/>
                <a:gd name="T10" fmla="*/ 0 w 64"/>
                <a:gd name="T11" fmla="*/ 2 h 4"/>
                <a:gd name="T12" fmla="*/ 0 w 64"/>
                <a:gd name="T13" fmla="*/ 2 h 4"/>
                <a:gd name="T14" fmla="*/ 2 w 64"/>
                <a:gd name="T15" fmla="*/ 4 h 4"/>
                <a:gd name="T16" fmla="*/ 24 w 64"/>
                <a:gd name="T17" fmla="*/ 4 h 4"/>
                <a:gd name="T18" fmla="*/ 26 w 64"/>
                <a:gd name="T19" fmla="*/ 4 h 4"/>
                <a:gd name="T20" fmla="*/ 62 w 64"/>
                <a:gd name="T21" fmla="*/ 4 h 4"/>
                <a:gd name="T22" fmla="*/ 64 w 64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Freeform 58"/>
            <p:cNvSpPr/>
            <p:nvPr/>
          </p:nvSpPr>
          <p:spPr bwMode="auto">
            <a:xfrm>
              <a:off x="23" y="241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 w 64"/>
                <a:gd name="T3" fmla="*/ 0 h 3"/>
                <a:gd name="T4" fmla="*/ 0 w 64"/>
                <a:gd name="T5" fmla="*/ 1 h 3"/>
                <a:gd name="T6" fmla="*/ 0 w 64"/>
                <a:gd name="T7" fmla="*/ 2 h 3"/>
                <a:gd name="T8" fmla="*/ 2 w 64"/>
                <a:gd name="T9" fmla="*/ 3 h 3"/>
                <a:gd name="T10" fmla="*/ 62 w 64"/>
                <a:gd name="T11" fmla="*/ 3 h 3"/>
                <a:gd name="T12" fmla="*/ 64 w 64"/>
                <a:gd name="T13" fmla="*/ 2 h 3"/>
                <a:gd name="T14" fmla="*/ 64 w 64"/>
                <a:gd name="T15" fmla="*/ 1 h 3"/>
                <a:gd name="T16" fmla="*/ 62 w 64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86" name="Group 6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功能简介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9" b="4868"/>
          <a:stretch/>
        </p:blipFill>
        <p:spPr>
          <a:xfrm>
            <a:off x="0" y="770756"/>
            <a:ext cx="914400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4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4565650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889250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3602038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5529263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6219825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589213" y="2124075"/>
            <a:ext cx="604837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298825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5237163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5927725" y="2124075"/>
            <a:ext cx="606425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3992563" y="1851025"/>
            <a:ext cx="1147762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2" name="Group 22"/>
          <p:cNvGrpSpPr/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5" name="Freeform 25"/>
          <p:cNvSpPr/>
          <p:nvPr/>
        </p:nvSpPr>
        <p:spPr bwMode="auto">
          <a:xfrm>
            <a:off x="2792413" y="2300288"/>
            <a:ext cx="209550" cy="2508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26"/>
          <p:cNvSpPr>
            <a:spLocks noEditPoints="1"/>
          </p:cNvSpPr>
          <p:nvPr/>
        </p:nvSpPr>
        <p:spPr bwMode="auto">
          <a:xfrm>
            <a:off x="3463925" y="2255838"/>
            <a:ext cx="261938" cy="314325"/>
          </a:xfrm>
          <a:custGeom>
            <a:avLst/>
            <a:gdLst>
              <a:gd name="T0" fmla="*/ 23 w 70"/>
              <a:gd name="T1" fmla="*/ 70 h 84"/>
              <a:gd name="T2" fmla="*/ 29 w 70"/>
              <a:gd name="T3" fmla="*/ 72 h 84"/>
              <a:gd name="T4" fmla="*/ 17 w 70"/>
              <a:gd name="T5" fmla="*/ 29 h 84"/>
              <a:gd name="T6" fmla="*/ 17 w 70"/>
              <a:gd name="T7" fmla="*/ 31 h 84"/>
              <a:gd name="T8" fmla="*/ 4 w 70"/>
              <a:gd name="T9" fmla="*/ 54 h 84"/>
              <a:gd name="T10" fmla="*/ 2 w 70"/>
              <a:gd name="T11" fmla="*/ 54 h 84"/>
              <a:gd name="T12" fmla="*/ 16 w 70"/>
              <a:gd name="T13" fmla="*/ 29 h 84"/>
              <a:gd name="T14" fmla="*/ 17 w 70"/>
              <a:gd name="T15" fmla="*/ 29 h 84"/>
              <a:gd name="T16" fmla="*/ 66 w 70"/>
              <a:gd name="T17" fmla="*/ 58 h 84"/>
              <a:gd name="T18" fmla="*/ 53 w 70"/>
              <a:gd name="T19" fmla="*/ 81 h 84"/>
              <a:gd name="T20" fmla="*/ 52 w 70"/>
              <a:gd name="T21" fmla="*/ 83 h 84"/>
              <a:gd name="T22" fmla="*/ 54 w 70"/>
              <a:gd name="T23" fmla="*/ 84 h 84"/>
              <a:gd name="T24" fmla="*/ 67 w 70"/>
              <a:gd name="T25" fmla="*/ 58 h 84"/>
              <a:gd name="T26" fmla="*/ 59 w 70"/>
              <a:gd name="T27" fmla="*/ 58 h 84"/>
              <a:gd name="T28" fmla="*/ 58 w 70"/>
              <a:gd name="T29" fmla="*/ 59 h 84"/>
              <a:gd name="T30" fmla="*/ 49 w 70"/>
              <a:gd name="T31" fmla="*/ 74 h 84"/>
              <a:gd name="T32" fmla="*/ 48 w 70"/>
              <a:gd name="T33" fmla="*/ 75 h 84"/>
              <a:gd name="T34" fmla="*/ 50 w 70"/>
              <a:gd name="T35" fmla="*/ 77 h 84"/>
              <a:gd name="T36" fmla="*/ 59 w 70"/>
              <a:gd name="T37" fmla="*/ 58 h 84"/>
              <a:gd name="T38" fmla="*/ 21 w 70"/>
              <a:gd name="T39" fmla="*/ 37 h 84"/>
              <a:gd name="T40" fmla="*/ 21 w 70"/>
              <a:gd name="T41" fmla="*/ 38 h 84"/>
              <a:gd name="T42" fmla="*/ 12 w 70"/>
              <a:gd name="T43" fmla="*/ 54 h 84"/>
              <a:gd name="T44" fmla="*/ 11 w 70"/>
              <a:gd name="T45" fmla="*/ 54 h 84"/>
              <a:gd name="T46" fmla="*/ 20 w 70"/>
              <a:gd name="T47" fmla="*/ 36 h 84"/>
              <a:gd name="T48" fmla="*/ 50 w 70"/>
              <a:gd name="T49" fmla="*/ 57 h 84"/>
              <a:gd name="T50" fmla="*/ 45 w 70"/>
              <a:gd name="T51" fmla="*/ 75 h 84"/>
              <a:gd name="T52" fmla="*/ 13 w 70"/>
              <a:gd name="T53" fmla="*/ 62 h 84"/>
              <a:gd name="T54" fmla="*/ 21 w 70"/>
              <a:gd name="T55" fmla="*/ 53 h 84"/>
              <a:gd name="T56" fmla="*/ 40 w 70"/>
              <a:gd name="T57" fmla="*/ 37 h 84"/>
              <a:gd name="T58" fmla="*/ 44 w 70"/>
              <a:gd name="T59" fmla="*/ 32 h 84"/>
              <a:gd name="T60" fmla="*/ 51 w 70"/>
              <a:gd name="T61" fmla="*/ 35 h 84"/>
              <a:gd name="T62" fmla="*/ 50 w 70"/>
              <a:gd name="T63" fmla="*/ 37 h 84"/>
              <a:gd name="T64" fmla="*/ 50 w 70"/>
              <a:gd name="T65" fmla="*/ 57 h 84"/>
              <a:gd name="T66" fmla="*/ 58 w 70"/>
              <a:gd name="T67" fmla="*/ 7 h 84"/>
              <a:gd name="T68" fmla="*/ 66 w 70"/>
              <a:gd name="T69" fmla="*/ 11 h 84"/>
              <a:gd name="T70" fmla="*/ 53 w 70"/>
              <a:gd name="T71" fmla="*/ 34 h 84"/>
              <a:gd name="T72" fmla="*/ 45 w 70"/>
              <a:gd name="T73" fmla="*/ 30 h 84"/>
              <a:gd name="T74" fmla="*/ 60 w 70"/>
              <a:gd name="T75" fmla="*/ 5 h 84"/>
              <a:gd name="T76" fmla="*/ 67 w 70"/>
              <a:gd name="T77" fmla="*/ 9 h 84"/>
              <a:gd name="T78" fmla="*/ 60 w 70"/>
              <a:gd name="T79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84">
                <a:moveTo>
                  <a:pt x="29" y="74"/>
                </a:moveTo>
                <a:cubicBezTo>
                  <a:pt x="26" y="77"/>
                  <a:pt x="22" y="74"/>
                  <a:pt x="23" y="70"/>
                </a:cubicBezTo>
                <a:cubicBezTo>
                  <a:pt x="23" y="69"/>
                  <a:pt x="23" y="69"/>
                  <a:pt x="24" y="69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30" y="73"/>
                  <a:pt x="29" y="74"/>
                </a:cubicBezTo>
                <a:close/>
                <a:moveTo>
                  <a:pt x="17" y="29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7" y="31"/>
                  <a:pt x="17" y="31"/>
                </a:cubicBezTo>
                <a:cubicBezTo>
                  <a:pt x="8" y="34"/>
                  <a:pt x="2" y="4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43"/>
                  <a:pt x="6" y="32"/>
                  <a:pt x="16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lose/>
                <a:moveTo>
                  <a:pt x="67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5" y="59"/>
                  <a:pt x="65" y="59"/>
                </a:cubicBezTo>
                <a:cubicBezTo>
                  <a:pt x="67" y="69"/>
                  <a:pt x="62" y="78"/>
                  <a:pt x="53" y="81"/>
                </a:cubicBezTo>
                <a:cubicBezTo>
                  <a:pt x="52" y="81"/>
                  <a:pt x="52" y="82"/>
                  <a:pt x="52" y="82"/>
                </a:cubicBezTo>
                <a:cubicBezTo>
                  <a:pt x="52" y="83"/>
                  <a:pt x="52" y="83"/>
                  <a:pt x="52" y="83"/>
                </a:cubicBezTo>
                <a:cubicBezTo>
                  <a:pt x="52" y="83"/>
                  <a:pt x="53" y="83"/>
                  <a:pt x="53" y="83"/>
                </a:cubicBezTo>
                <a:cubicBezTo>
                  <a:pt x="53" y="84"/>
                  <a:pt x="53" y="84"/>
                  <a:pt x="54" y="84"/>
                </a:cubicBezTo>
                <a:cubicBezTo>
                  <a:pt x="64" y="80"/>
                  <a:pt x="70" y="69"/>
                  <a:pt x="68" y="59"/>
                </a:cubicBezTo>
                <a:cubicBezTo>
                  <a:pt x="68" y="58"/>
                  <a:pt x="68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lose/>
                <a:moveTo>
                  <a:pt x="59" y="58"/>
                </a:move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6"/>
                  <a:pt x="56" y="73"/>
                  <a:pt x="49" y="74"/>
                </a:cubicBezTo>
                <a:cubicBezTo>
                  <a:pt x="49" y="74"/>
                  <a:pt x="49" y="74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8" y="76"/>
                  <a:pt x="48" y="76"/>
                </a:cubicBezTo>
                <a:cubicBezTo>
                  <a:pt x="49" y="77"/>
                  <a:pt x="49" y="77"/>
                  <a:pt x="50" y="77"/>
                </a:cubicBezTo>
                <a:cubicBezTo>
                  <a:pt x="58" y="75"/>
                  <a:pt x="63" y="67"/>
                  <a:pt x="60" y="59"/>
                </a:cubicBezTo>
                <a:cubicBezTo>
                  <a:pt x="60" y="58"/>
                  <a:pt x="59" y="58"/>
                  <a:pt x="59" y="58"/>
                </a:cubicBezTo>
                <a:close/>
                <a:moveTo>
                  <a:pt x="21" y="36"/>
                </a:move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39"/>
                  <a:pt x="10" y="46"/>
                  <a:pt x="12" y="53"/>
                </a:cubicBezTo>
                <a:cubicBezTo>
                  <a:pt x="12" y="53"/>
                  <a:pt x="12" y="53"/>
                  <a:pt x="12" y="54"/>
                </a:cubicBezTo>
                <a:cubicBezTo>
                  <a:pt x="12" y="54"/>
                  <a:pt x="12" y="54"/>
                  <a:pt x="11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7" y="46"/>
                  <a:pt x="12" y="37"/>
                  <a:pt x="20" y="36"/>
                </a:cubicBezTo>
                <a:cubicBezTo>
                  <a:pt x="21" y="35"/>
                  <a:pt x="21" y="36"/>
                  <a:pt x="21" y="36"/>
                </a:cubicBezTo>
                <a:close/>
                <a:moveTo>
                  <a:pt x="50" y="57"/>
                </a:moveTo>
                <a:cubicBezTo>
                  <a:pt x="47" y="61"/>
                  <a:pt x="46" y="64"/>
                  <a:pt x="45" y="67"/>
                </a:cubicBezTo>
                <a:cubicBezTo>
                  <a:pt x="44" y="69"/>
                  <a:pt x="44" y="72"/>
                  <a:pt x="45" y="75"/>
                </a:cubicBezTo>
                <a:cubicBezTo>
                  <a:pt x="45" y="78"/>
                  <a:pt x="43" y="79"/>
                  <a:pt x="41" y="78"/>
                </a:cubicBezTo>
                <a:cubicBezTo>
                  <a:pt x="32" y="73"/>
                  <a:pt x="22" y="67"/>
                  <a:pt x="13" y="62"/>
                </a:cubicBezTo>
                <a:cubicBezTo>
                  <a:pt x="11" y="60"/>
                  <a:pt x="11" y="58"/>
                  <a:pt x="13" y="57"/>
                </a:cubicBezTo>
                <a:cubicBezTo>
                  <a:pt x="17" y="56"/>
                  <a:pt x="19" y="54"/>
                  <a:pt x="21" y="53"/>
                </a:cubicBezTo>
                <a:cubicBezTo>
                  <a:pt x="23" y="51"/>
                  <a:pt x="24" y="48"/>
                  <a:pt x="27" y="43"/>
                </a:cubicBezTo>
                <a:cubicBezTo>
                  <a:pt x="30" y="38"/>
                  <a:pt x="35" y="36"/>
                  <a:pt x="40" y="37"/>
                </a:cubicBezTo>
                <a:cubicBezTo>
                  <a:pt x="42" y="38"/>
                  <a:pt x="43" y="37"/>
                  <a:pt x="44" y="33"/>
                </a:cubicBezTo>
                <a:cubicBezTo>
                  <a:pt x="44" y="33"/>
                  <a:pt x="44" y="33"/>
                  <a:pt x="44" y="32"/>
                </a:cubicBezTo>
                <a:cubicBezTo>
                  <a:pt x="44" y="32"/>
                  <a:pt x="45" y="31"/>
                  <a:pt x="45" y="32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6"/>
                  <a:pt x="51" y="36"/>
                </a:cubicBezTo>
                <a:cubicBezTo>
                  <a:pt x="51" y="36"/>
                  <a:pt x="50" y="37"/>
                  <a:pt x="50" y="37"/>
                </a:cubicBezTo>
                <a:cubicBezTo>
                  <a:pt x="47" y="40"/>
                  <a:pt x="47" y="40"/>
                  <a:pt x="49" y="42"/>
                </a:cubicBezTo>
                <a:cubicBezTo>
                  <a:pt x="52" y="46"/>
                  <a:pt x="53" y="51"/>
                  <a:pt x="50" y="57"/>
                </a:cubicBezTo>
                <a:close/>
                <a:moveTo>
                  <a:pt x="45" y="29"/>
                </a:moveTo>
                <a:cubicBezTo>
                  <a:pt x="48" y="22"/>
                  <a:pt x="53" y="13"/>
                  <a:pt x="58" y="7"/>
                </a:cubicBezTo>
                <a:cubicBezTo>
                  <a:pt x="58" y="7"/>
                  <a:pt x="59" y="6"/>
                  <a:pt x="59" y="7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2"/>
                </a:cubicBezTo>
                <a:cubicBezTo>
                  <a:pt x="63" y="19"/>
                  <a:pt x="58" y="28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60" y="5"/>
                </a:moveTo>
                <a:cubicBezTo>
                  <a:pt x="63" y="2"/>
                  <a:pt x="65" y="0"/>
                  <a:pt x="67" y="1"/>
                </a:cubicBezTo>
                <a:cubicBezTo>
                  <a:pt x="68" y="2"/>
                  <a:pt x="68" y="5"/>
                  <a:pt x="67" y="9"/>
                </a:cubicBezTo>
                <a:cubicBezTo>
                  <a:pt x="67" y="9"/>
                  <a:pt x="66" y="10"/>
                  <a:pt x="66" y="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59" y="5"/>
                  <a:pt x="6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Freeform 28"/>
          <p:cNvSpPr>
            <a:spLocks noEditPoints="1"/>
          </p:cNvSpPr>
          <p:nvPr/>
        </p:nvSpPr>
        <p:spPr bwMode="auto">
          <a:xfrm>
            <a:off x="6073775" y="2255838"/>
            <a:ext cx="314325" cy="322262"/>
          </a:xfrm>
          <a:custGeom>
            <a:avLst/>
            <a:gdLst>
              <a:gd name="T0" fmla="*/ 58 w 84"/>
              <a:gd name="T1" fmla="*/ 29 h 86"/>
              <a:gd name="T2" fmla="*/ 35 w 84"/>
              <a:gd name="T3" fmla="*/ 15 h 86"/>
              <a:gd name="T4" fmla="*/ 20 w 84"/>
              <a:gd name="T5" fmla="*/ 35 h 86"/>
              <a:gd name="T6" fmla="*/ 33 w 84"/>
              <a:gd name="T7" fmla="*/ 16 h 86"/>
              <a:gd name="T8" fmla="*/ 34 w 84"/>
              <a:gd name="T9" fmla="*/ 17 h 86"/>
              <a:gd name="T10" fmla="*/ 22 w 84"/>
              <a:gd name="T11" fmla="*/ 42 h 86"/>
              <a:gd name="T12" fmla="*/ 35 w 84"/>
              <a:gd name="T13" fmla="*/ 57 h 86"/>
              <a:gd name="T14" fmla="*/ 23 w 84"/>
              <a:gd name="T15" fmla="*/ 56 h 86"/>
              <a:gd name="T16" fmla="*/ 19 w 84"/>
              <a:gd name="T17" fmla="*/ 54 h 86"/>
              <a:gd name="T18" fmla="*/ 44 w 84"/>
              <a:gd name="T19" fmla="*/ 65 h 86"/>
              <a:gd name="T20" fmla="*/ 22 w 84"/>
              <a:gd name="T21" fmla="*/ 64 h 86"/>
              <a:gd name="T22" fmla="*/ 22 w 84"/>
              <a:gd name="T23" fmla="*/ 58 h 86"/>
              <a:gd name="T24" fmla="*/ 67 w 84"/>
              <a:gd name="T25" fmla="*/ 42 h 86"/>
              <a:gd name="T26" fmla="*/ 65 w 84"/>
              <a:gd name="T27" fmla="*/ 47 h 86"/>
              <a:gd name="T28" fmla="*/ 54 w 84"/>
              <a:gd name="T29" fmla="*/ 51 h 86"/>
              <a:gd name="T30" fmla="*/ 40 w 84"/>
              <a:gd name="T31" fmla="*/ 12 h 86"/>
              <a:gd name="T32" fmla="*/ 57 w 84"/>
              <a:gd name="T33" fmla="*/ 25 h 86"/>
              <a:gd name="T34" fmla="*/ 52 w 84"/>
              <a:gd name="T35" fmla="*/ 41 h 86"/>
              <a:gd name="T36" fmla="*/ 52 w 84"/>
              <a:gd name="T37" fmla="*/ 41 h 86"/>
              <a:gd name="T38" fmla="*/ 34 w 84"/>
              <a:gd name="T39" fmla="*/ 45 h 86"/>
              <a:gd name="T40" fmla="*/ 58 w 84"/>
              <a:gd name="T41" fmla="*/ 62 h 86"/>
              <a:gd name="T42" fmla="*/ 9 w 84"/>
              <a:gd name="T43" fmla="*/ 35 h 86"/>
              <a:gd name="T44" fmla="*/ 33 w 84"/>
              <a:gd name="T45" fmla="*/ 11 h 86"/>
              <a:gd name="T46" fmla="*/ 66 w 84"/>
              <a:gd name="T47" fmla="*/ 19 h 86"/>
              <a:gd name="T48" fmla="*/ 76 w 84"/>
              <a:gd name="T49" fmla="*/ 48 h 86"/>
              <a:gd name="T50" fmla="*/ 75 w 84"/>
              <a:gd name="T51" fmla="*/ 48 h 86"/>
              <a:gd name="T52" fmla="*/ 73 w 84"/>
              <a:gd name="T53" fmla="*/ 40 h 86"/>
              <a:gd name="T54" fmla="*/ 68 w 84"/>
              <a:gd name="T55" fmla="*/ 26 h 86"/>
              <a:gd name="T56" fmla="*/ 68 w 84"/>
              <a:gd name="T57" fmla="*/ 38 h 86"/>
              <a:gd name="T58" fmla="*/ 52 w 84"/>
              <a:gd name="T59" fmla="*/ 73 h 86"/>
              <a:gd name="T60" fmla="*/ 58 w 84"/>
              <a:gd name="T61" fmla="*/ 67 h 86"/>
              <a:gd name="T62" fmla="*/ 70 w 84"/>
              <a:gd name="T63" fmla="*/ 55 h 86"/>
              <a:gd name="T64" fmla="*/ 58 w 84"/>
              <a:gd name="T65" fmla="*/ 62 h 86"/>
              <a:gd name="T66" fmla="*/ 16 w 84"/>
              <a:gd name="T67" fmla="*/ 50 h 86"/>
              <a:gd name="T68" fmla="*/ 12 w 84"/>
              <a:gd name="T69" fmla="*/ 39 h 86"/>
              <a:gd name="T70" fmla="*/ 15 w 84"/>
              <a:gd name="T71" fmla="*/ 5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4" h="86">
                <a:moveTo>
                  <a:pt x="58" y="28"/>
                </a:moveTo>
                <a:cubicBezTo>
                  <a:pt x="58" y="28"/>
                  <a:pt x="58" y="29"/>
                  <a:pt x="58" y="29"/>
                </a:cubicBezTo>
                <a:cubicBezTo>
                  <a:pt x="58" y="30"/>
                  <a:pt x="58" y="30"/>
                  <a:pt x="57" y="30"/>
                </a:cubicBezTo>
                <a:cubicBezTo>
                  <a:pt x="51" y="23"/>
                  <a:pt x="43" y="18"/>
                  <a:pt x="35" y="15"/>
                </a:cubicBezTo>
                <a:cubicBezTo>
                  <a:pt x="21" y="11"/>
                  <a:pt x="12" y="20"/>
                  <a:pt x="19" y="35"/>
                </a:cubicBezTo>
                <a:cubicBezTo>
                  <a:pt x="19" y="36"/>
                  <a:pt x="20" y="36"/>
                  <a:pt x="20" y="35"/>
                </a:cubicBezTo>
                <a:cubicBezTo>
                  <a:pt x="22" y="29"/>
                  <a:pt x="25" y="23"/>
                  <a:pt x="29" y="17"/>
                </a:cubicBezTo>
                <a:cubicBezTo>
                  <a:pt x="30" y="16"/>
                  <a:pt x="32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7"/>
                  <a:pt x="34" y="17"/>
                </a:cubicBezTo>
                <a:cubicBezTo>
                  <a:pt x="28" y="23"/>
                  <a:pt x="24" y="32"/>
                  <a:pt x="22" y="39"/>
                </a:cubicBezTo>
                <a:cubicBezTo>
                  <a:pt x="22" y="40"/>
                  <a:pt x="22" y="41"/>
                  <a:pt x="22" y="42"/>
                </a:cubicBezTo>
                <a:cubicBezTo>
                  <a:pt x="26" y="47"/>
                  <a:pt x="30" y="52"/>
                  <a:pt x="35" y="56"/>
                </a:cubicBezTo>
                <a:cubicBezTo>
                  <a:pt x="35" y="56"/>
                  <a:pt x="35" y="57"/>
                  <a:pt x="35" y="57"/>
                </a:cubicBezTo>
                <a:cubicBezTo>
                  <a:pt x="31" y="57"/>
                  <a:pt x="28" y="57"/>
                  <a:pt x="25" y="57"/>
                </a:cubicBezTo>
                <a:cubicBezTo>
                  <a:pt x="24" y="57"/>
                  <a:pt x="24" y="57"/>
                  <a:pt x="23" y="56"/>
                </a:cubicBezTo>
                <a:cubicBezTo>
                  <a:pt x="22" y="55"/>
                  <a:pt x="21" y="54"/>
                  <a:pt x="21" y="53"/>
                </a:cubicBezTo>
                <a:cubicBezTo>
                  <a:pt x="20" y="53"/>
                  <a:pt x="19" y="53"/>
                  <a:pt x="19" y="54"/>
                </a:cubicBezTo>
                <a:cubicBezTo>
                  <a:pt x="18" y="73"/>
                  <a:pt x="32" y="80"/>
                  <a:pt x="45" y="67"/>
                </a:cubicBezTo>
                <a:cubicBezTo>
                  <a:pt x="45" y="66"/>
                  <a:pt x="45" y="65"/>
                  <a:pt x="44" y="65"/>
                </a:cubicBezTo>
                <a:cubicBezTo>
                  <a:pt x="37" y="67"/>
                  <a:pt x="30" y="67"/>
                  <a:pt x="25" y="66"/>
                </a:cubicBezTo>
                <a:cubicBezTo>
                  <a:pt x="23" y="66"/>
                  <a:pt x="22" y="65"/>
                  <a:pt x="22" y="64"/>
                </a:cubicBezTo>
                <a:cubicBezTo>
                  <a:pt x="21" y="62"/>
                  <a:pt x="21" y="60"/>
                  <a:pt x="21" y="59"/>
                </a:cubicBezTo>
                <a:cubicBezTo>
                  <a:pt x="21" y="58"/>
                  <a:pt x="21" y="58"/>
                  <a:pt x="22" y="58"/>
                </a:cubicBezTo>
                <a:cubicBezTo>
                  <a:pt x="36" y="61"/>
                  <a:pt x="59" y="55"/>
                  <a:pt x="69" y="45"/>
                </a:cubicBezTo>
                <a:cubicBezTo>
                  <a:pt x="68" y="44"/>
                  <a:pt x="68" y="43"/>
                  <a:pt x="67" y="42"/>
                </a:cubicBezTo>
                <a:cubicBezTo>
                  <a:pt x="67" y="42"/>
                  <a:pt x="66" y="42"/>
                  <a:pt x="66" y="43"/>
                </a:cubicBezTo>
                <a:cubicBezTo>
                  <a:pt x="66" y="44"/>
                  <a:pt x="65" y="45"/>
                  <a:pt x="65" y="47"/>
                </a:cubicBezTo>
                <a:cubicBezTo>
                  <a:pt x="62" y="49"/>
                  <a:pt x="59" y="51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5" y="50"/>
                  <a:pt x="55" y="49"/>
                  <a:pt x="56" y="47"/>
                </a:cubicBezTo>
                <a:cubicBezTo>
                  <a:pt x="67" y="18"/>
                  <a:pt x="54" y="3"/>
                  <a:pt x="40" y="12"/>
                </a:cubicBezTo>
                <a:cubicBezTo>
                  <a:pt x="39" y="12"/>
                  <a:pt x="39" y="13"/>
                  <a:pt x="40" y="13"/>
                </a:cubicBezTo>
                <a:cubicBezTo>
                  <a:pt x="46" y="16"/>
                  <a:pt x="52" y="20"/>
                  <a:pt x="57" y="25"/>
                </a:cubicBezTo>
                <a:cubicBezTo>
                  <a:pt x="58" y="26"/>
                  <a:pt x="58" y="27"/>
                  <a:pt x="58" y="28"/>
                </a:cubicBezTo>
                <a:close/>
                <a:moveTo>
                  <a:pt x="52" y="41"/>
                </a:moveTo>
                <a:cubicBezTo>
                  <a:pt x="53" y="56"/>
                  <a:pt x="31" y="56"/>
                  <a:pt x="31" y="42"/>
                </a:cubicBezTo>
                <a:cubicBezTo>
                  <a:pt x="30" y="29"/>
                  <a:pt x="51" y="28"/>
                  <a:pt x="52" y="41"/>
                </a:cubicBezTo>
                <a:close/>
                <a:moveTo>
                  <a:pt x="44" y="44"/>
                </a:moveTo>
                <a:cubicBezTo>
                  <a:pt x="44" y="51"/>
                  <a:pt x="34" y="51"/>
                  <a:pt x="34" y="45"/>
                </a:cubicBezTo>
                <a:cubicBezTo>
                  <a:pt x="34" y="38"/>
                  <a:pt x="43" y="38"/>
                  <a:pt x="44" y="44"/>
                </a:cubicBezTo>
                <a:close/>
                <a:moveTo>
                  <a:pt x="58" y="62"/>
                </a:moveTo>
                <a:cubicBezTo>
                  <a:pt x="44" y="86"/>
                  <a:pt x="22" y="84"/>
                  <a:pt x="17" y="64"/>
                </a:cubicBezTo>
                <a:cubicBezTo>
                  <a:pt x="3" y="59"/>
                  <a:pt x="0" y="46"/>
                  <a:pt x="9" y="35"/>
                </a:cubicBezTo>
                <a:cubicBezTo>
                  <a:pt x="10" y="34"/>
                  <a:pt x="10" y="33"/>
                  <a:pt x="10" y="32"/>
                </a:cubicBezTo>
                <a:cubicBezTo>
                  <a:pt x="7" y="17"/>
                  <a:pt x="18" y="8"/>
                  <a:pt x="33" y="11"/>
                </a:cubicBezTo>
                <a:cubicBezTo>
                  <a:pt x="34" y="11"/>
                  <a:pt x="35" y="11"/>
                  <a:pt x="36" y="10"/>
                </a:cubicBezTo>
                <a:cubicBezTo>
                  <a:pt x="48" y="0"/>
                  <a:pt x="62" y="5"/>
                  <a:pt x="66" y="19"/>
                </a:cubicBezTo>
                <a:cubicBezTo>
                  <a:pt x="67" y="20"/>
                  <a:pt x="67" y="20"/>
                  <a:pt x="68" y="21"/>
                </a:cubicBezTo>
                <a:cubicBezTo>
                  <a:pt x="80" y="26"/>
                  <a:pt x="84" y="38"/>
                  <a:pt x="76" y="48"/>
                </a:cubicBezTo>
                <a:cubicBezTo>
                  <a:pt x="76" y="49"/>
                  <a:pt x="76" y="49"/>
                  <a:pt x="75" y="49"/>
                </a:cubicBezTo>
                <a:cubicBezTo>
                  <a:pt x="75" y="49"/>
                  <a:pt x="75" y="48"/>
                  <a:pt x="75" y="48"/>
                </a:cubicBezTo>
                <a:cubicBezTo>
                  <a:pt x="74" y="46"/>
                  <a:pt x="73" y="45"/>
                  <a:pt x="73" y="43"/>
                </a:cubicBezTo>
                <a:cubicBezTo>
                  <a:pt x="72" y="42"/>
                  <a:pt x="72" y="41"/>
                  <a:pt x="73" y="40"/>
                </a:cubicBezTo>
                <a:cubicBezTo>
                  <a:pt x="76" y="34"/>
                  <a:pt x="74" y="29"/>
                  <a:pt x="69" y="25"/>
                </a:cubicBezTo>
                <a:cubicBezTo>
                  <a:pt x="68" y="25"/>
                  <a:pt x="68" y="25"/>
                  <a:pt x="68" y="26"/>
                </a:cubicBezTo>
                <a:cubicBezTo>
                  <a:pt x="68" y="28"/>
                  <a:pt x="68" y="31"/>
                  <a:pt x="67" y="35"/>
                </a:cubicBezTo>
                <a:cubicBezTo>
                  <a:pt x="67" y="36"/>
                  <a:pt x="68" y="37"/>
                  <a:pt x="68" y="38"/>
                </a:cubicBezTo>
                <a:cubicBezTo>
                  <a:pt x="82" y="59"/>
                  <a:pt x="72" y="77"/>
                  <a:pt x="52" y="74"/>
                </a:cubicBezTo>
                <a:cubicBezTo>
                  <a:pt x="52" y="74"/>
                  <a:pt x="51" y="73"/>
                  <a:pt x="52" y="73"/>
                </a:cubicBezTo>
                <a:cubicBezTo>
                  <a:pt x="53" y="71"/>
                  <a:pt x="54" y="70"/>
                  <a:pt x="55" y="68"/>
                </a:cubicBezTo>
                <a:cubicBezTo>
                  <a:pt x="56" y="67"/>
                  <a:pt x="57" y="67"/>
                  <a:pt x="58" y="67"/>
                </a:cubicBezTo>
                <a:cubicBezTo>
                  <a:pt x="66" y="67"/>
                  <a:pt x="71" y="62"/>
                  <a:pt x="71" y="55"/>
                </a:cubicBezTo>
                <a:cubicBezTo>
                  <a:pt x="71" y="55"/>
                  <a:pt x="70" y="54"/>
                  <a:pt x="70" y="55"/>
                </a:cubicBezTo>
                <a:cubicBezTo>
                  <a:pt x="67" y="57"/>
                  <a:pt x="64" y="59"/>
                  <a:pt x="60" y="60"/>
                </a:cubicBezTo>
                <a:cubicBezTo>
                  <a:pt x="59" y="61"/>
                  <a:pt x="58" y="61"/>
                  <a:pt x="58" y="62"/>
                </a:cubicBezTo>
                <a:close/>
                <a:moveTo>
                  <a:pt x="16" y="55"/>
                </a:moveTo>
                <a:cubicBezTo>
                  <a:pt x="16" y="53"/>
                  <a:pt x="16" y="51"/>
                  <a:pt x="16" y="50"/>
                </a:cubicBezTo>
                <a:cubicBezTo>
                  <a:pt x="17" y="49"/>
                  <a:pt x="16" y="48"/>
                  <a:pt x="16" y="47"/>
                </a:cubicBezTo>
                <a:cubicBezTo>
                  <a:pt x="14" y="44"/>
                  <a:pt x="13" y="42"/>
                  <a:pt x="12" y="39"/>
                </a:cubicBezTo>
                <a:cubicBezTo>
                  <a:pt x="11" y="39"/>
                  <a:pt x="11" y="38"/>
                  <a:pt x="10" y="39"/>
                </a:cubicBezTo>
                <a:cubicBezTo>
                  <a:pt x="7" y="45"/>
                  <a:pt x="9" y="52"/>
                  <a:pt x="15" y="55"/>
                </a:cubicBezTo>
                <a:cubicBezTo>
                  <a:pt x="15" y="56"/>
                  <a:pt x="16" y="55"/>
                  <a:pt x="1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Freeform 29"/>
          <p:cNvSpPr>
            <a:spLocks noEditPoints="1"/>
          </p:cNvSpPr>
          <p:nvPr/>
        </p:nvSpPr>
        <p:spPr bwMode="auto">
          <a:xfrm>
            <a:off x="4268401" y="2139298"/>
            <a:ext cx="584975" cy="565075"/>
          </a:xfrm>
          <a:custGeom>
            <a:avLst/>
            <a:gdLst>
              <a:gd name="T0" fmla="*/ 79 w 79"/>
              <a:gd name="T1" fmla="*/ 39 h 79"/>
              <a:gd name="T2" fmla="*/ 0 w 79"/>
              <a:gd name="T3" fmla="*/ 39 h 79"/>
              <a:gd name="T4" fmla="*/ 60 w 79"/>
              <a:gd name="T5" fmla="*/ 41 h 79"/>
              <a:gd name="T6" fmla="*/ 64 w 79"/>
              <a:gd name="T7" fmla="*/ 34 h 79"/>
              <a:gd name="T8" fmla="*/ 71 w 79"/>
              <a:gd name="T9" fmla="*/ 37 h 79"/>
              <a:gd name="T10" fmla="*/ 72 w 79"/>
              <a:gd name="T11" fmla="*/ 32 h 79"/>
              <a:gd name="T12" fmla="*/ 73 w 79"/>
              <a:gd name="T13" fmla="*/ 40 h 79"/>
              <a:gd name="T14" fmla="*/ 72 w 79"/>
              <a:gd name="T15" fmla="*/ 43 h 79"/>
              <a:gd name="T16" fmla="*/ 73 w 79"/>
              <a:gd name="T17" fmla="*/ 44 h 79"/>
              <a:gd name="T18" fmla="*/ 72 w 79"/>
              <a:gd name="T19" fmla="*/ 45 h 79"/>
              <a:gd name="T20" fmla="*/ 69 w 79"/>
              <a:gd name="T21" fmla="*/ 42 h 79"/>
              <a:gd name="T22" fmla="*/ 69 w 79"/>
              <a:gd name="T23" fmla="*/ 46 h 79"/>
              <a:gd name="T24" fmla="*/ 72 w 79"/>
              <a:gd name="T25" fmla="*/ 47 h 79"/>
              <a:gd name="T26" fmla="*/ 39 w 79"/>
              <a:gd name="T27" fmla="*/ 73 h 79"/>
              <a:gd name="T28" fmla="*/ 39 w 79"/>
              <a:gd name="T29" fmla="*/ 5 h 79"/>
              <a:gd name="T30" fmla="*/ 50 w 79"/>
              <a:gd name="T31" fmla="*/ 8 h 79"/>
              <a:gd name="T32" fmla="*/ 36 w 79"/>
              <a:gd name="T33" fmla="*/ 15 h 79"/>
              <a:gd name="T34" fmla="*/ 29 w 79"/>
              <a:gd name="T35" fmla="*/ 16 h 79"/>
              <a:gd name="T36" fmla="*/ 28 w 79"/>
              <a:gd name="T37" fmla="*/ 23 h 79"/>
              <a:gd name="T38" fmla="*/ 25 w 79"/>
              <a:gd name="T39" fmla="*/ 28 h 79"/>
              <a:gd name="T40" fmla="*/ 23 w 79"/>
              <a:gd name="T41" fmla="*/ 30 h 79"/>
              <a:gd name="T42" fmla="*/ 25 w 79"/>
              <a:gd name="T43" fmla="*/ 32 h 79"/>
              <a:gd name="T44" fmla="*/ 27 w 79"/>
              <a:gd name="T45" fmla="*/ 31 h 79"/>
              <a:gd name="T46" fmla="*/ 31 w 79"/>
              <a:gd name="T47" fmla="*/ 27 h 79"/>
              <a:gd name="T48" fmla="*/ 36 w 79"/>
              <a:gd name="T49" fmla="*/ 29 h 79"/>
              <a:gd name="T50" fmla="*/ 39 w 79"/>
              <a:gd name="T51" fmla="*/ 32 h 79"/>
              <a:gd name="T52" fmla="*/ 34 w 79"/>
              <a:gd name="T53" fmla="*/ 33 h 79"/>
              <a:gd name="T54" fmla="*/ 30 w 79"/>
              <a:gd name="T55" fmla="*/ 31 h 79"/>
              <a:gd name="T56" fmla="*/ 24 w 79"/>
              <a:gd name="T57" fmla="*/ 35 h 79"/>
              <a:gd name="T58" fmla="*/ 22 w 79"/>
              <a:gd name="T59" fmla="*/ 45 h 79"/>
              <a:gd name="T60" fmla="*/ 27 w 79"/>
              <a:gd name="T61" fmla="*/ 49 h 79"/>
              <a:gd name="T62" fmla="*/ 34 w 79"/>
              <a:gd name="T63" fmla="*/ 49 h 79"/>
              <a:gd name="T64" fmla="*/ 41 w 79"/>
              <a:gd name="T65" fmla="*/ 67 h 79"/>
              <a:gd name="T66" fmla="*/ 47 w 79"/>
              <a:gd name="T67" fmla="*/ 55 h 79"/>
              <a:gd name="T68" fmla="*/ 47 w 79"/>
              <a:gd name="T69" fmla="*/ 43 h 79"/>
              <a:gd name="T70" fmla="*/ 42 w 79"/>
              <a:gd name="T71" fmla="*/ 36 h 79"/>
              <a:gd name="T72" fmla="*/ 45 w 79"/>
              <a:gd name="T73" fmla="*/ 39 h 79"/>
              <a:gd name="T74" fmla="*/ 51 w 79"/>
              <a:gd name="T75" fmla="*/ 35 h 79"/>
              <a:gd name="T76" fmla="*/ 48 w 79"/>
              <a:gd name="T77" fmla="*/ 33 h 79"/>
              <a:gd name="T78" fmla="*/ 53 w 79"/>
              <a:gd name="T79" fmla="*/ 33 h 79"/>
              <a:gd name="T80" fmla="*/ 59 w 79"/>
              <a:gd name="T81" fmla="*/ 41 h 79"/>
              <a:gd name="T82" fmla="*/ 49 w 79"/>
              <a:gd name="T83" fmla="*/ 55 h 79"/>
              <a:gd name="T84" fmla="*/ 47 w 79"/>
              <a:gd name="T85" fmla="*/ 60 h 79"/>
              <a:gd name="T86" fmla="*/ 50 w 79"/>
              <a:gd name="T87" fmla="*/ 5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61" y="0"/>
                  <a:pt x="79" y="18"/>
                  <a:pt x="79" y="39"/>
                </a:cubicBez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39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60" y="41"/>
                </a:moveTo>
                <a:cubicBezTo>
                  <a:pt x="61" y="39"/>
                  <a:pt x="62" y="36"/>
                  <a:pt x="62" y="34"/>
                </a:cubicBezTo>
                <a:cubicBezTo>
                  <a:pt x="62" y="33"/>
                  <a:pt x="63" y="33"/>
                  <a:pt x="64" y="34"/>
                </a:cubicBezTo>
                <a:cubicBezTo>
                  <a:pt x="65" y="35"/>
                  <a:pt x="67" y="37"/>
                  <a:pt x="69" y="38"/>
                </a:cubicBezTo>
                <a:cubicBezTo>
                  <a:pt x="70" y="39"/>
                  <a:pt x="70" y="39"/>
                  <a:pt x="71" y="37"/>
                </a:cubicBezTo>
                <a:cubicBezTo>
                  <a:pt x="71" y="36"/>
                  <a:pt x="71" y="34"/>
                  <a:pt x="71" y="32"/>
                </a:cubicBezTo>
                <a:cubicBezTo>
                  <a:pt x="72" y="31"/>
                  <a:pt x="72" y="31"/>
                  <a:pt x="72" y="32"/>
                </a:cubicBezTo>
                <a:cubicBezTo>
                  <a:pt x="73" y="34"/>
                  <a:pt x="73" y="37"/>
                  <a:pt x="73" y="39"/>
                </a:cubicBezTo>
                <a:cubicBezTo>
                  <a:pt x="73" y="39"/>
                  <a:pt x="73" y="40"/>
                  <a:pt x="73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5"/>
                  <a:pt x="73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0" y="45"/>
                  <a:pt x="70" y="45"/>
                  <a:pt x="70" y="44"/>
                </a:cubicBezTo>
                <a:cubicBezTo>
                  <a:pt x="70" y="43"/>
                  <a:pt x="69" y="43"/>
                  <a:pt x="69" y="42"/>
                </a:cubicBezTo>
                <a:cubicBezTo>
                  <a:pt x="67" y="38"/>
                  <a:pt x="67" y="37"/>
                  <a:pt x="68" y="43"/>
                </a:cubicBezTo>
                <a:cubicBezTo>
                  <a:pt x="68" y="44"/>
                  <a:pt x="69" y="45"/>
                  <a:pt x="69" y="46"/>
                </a:cubicBezTo>
                <a:cubicBezTo>
                  <a:pt x="69" y="47"/>
                  <a:pt x="70" y="47"/>
                  <a:pt x="71" y="47"/>
                </a:cubicBezTo>
                <a:cubicBezTo>
                  <a:pt x="71" y="47"/>
                  <a:pt x="71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69" y="62"/>
                  <a:pt x="55" y="73"/>
                  <a:pt x="39" y="73"/>
                </a:cubicBezTo>
                <a:cubicBezTo>
                  <a:pt x="21" y="73"/>
                  <a:pt x="5" y="58"/>
                  <a:pt x="5" y="39"/>
                </a:cubicBezTo>
                <a:cubicBezTo>
                  <a:pt x="5" y="21"/>
                  <a:pt x="21" y="5"/>
                  <a:pt x="39" y="5"/>
                </a:cubicBezTo>
                <a:cubicBezTo>
                  <a:pt x="43" y="5"/>
                  <a:pt x="46" y="6"/>
                  <a:pt x="50" y="7"/>
                </a:cubicBezTo>
                <a:cubicBezTo>
                  <a:pt x="50" y="7"/>
                  <a:pt x="50" y="8"/>
                  <a:pt x="50" y="8"/>
                </a:cubicBezTo>
                <a:cubicBezTo>
                  <a:pt x="46" y="10"/>
                  <a:pt x="43" y="12"/>
                  <a:pt x="39" y="14"/>
                </a:cubicBezTo>
                <a:cubicBezTo>
                  <a:pt x="38" y="15"/>
                  <a:pt x="38" y="15"/>
                  <a:pt x="36" y="15"/>
                </a:cubicBezTo>
                <a:cubicBezTo>
                  <a:pt x="34" y="15"/>
                  <a:pt x="32" y="15"/>
                  <a:pt x="30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8"/>
                  <a:pt x="29" y="20"/>
                  <a:pt x="28" y="21"/>
                </a:cubicBezTo>
                <a:cubicBezTo>
                  <a:pt x="28" y="22"/>
                  <a:pt x="28" y="23"/>
                  <a:pt x="28" y="23"/>
                </a:cubicBezTo>
                <a:cubicBezTo>
                  <a:pt x="27" y="25"/>
                  <a:pt x="27" y="26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25" y="28"/>
                  <a:pt x="24" y="28"/>
                  <a:pt x="24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1"/>
                  <a:pt x="24" y="31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0"/>
                  <a:pt x="29" y="29"/>
                  <a:pt x="30" y="28"/>
                </a:cubicBezTo>
                <a:cubicBezTo>
                  <a:pt x="30" y="27"/>
                  <a:pt x="30" y="27"/>
                  <a:pt x="31" y="27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8"/>
                  <a:pt x="36" y="29"/>
                  <a:pt x="36" y="29"/>
                </a:cubicBezTo>
                <a:cubicBezTo>
                  <a:pt x="37" y="30"/>
                  <a:pt x="38" y="31"/>
                  <a:pt x="39" y="32"/>
                </a:cubicBezTo>
                <a:cubicBezTo>
                  <a:pt x="40" y="32"/>
                  <a:pt x="40" y="32"/>
                  <a:pt x="39" y="32"/>
                </a:cubicBezTo>
                <a:cubicBezTo>
                  <a:pt x="38" y="33"/>
                  <a:pt x="36" y="33"/>
                  <a:pt x="35" y="33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2"/>
                  <a:pt x="32" y="32"/>
                  <a:pt x="32" y="31"/>
                </a:cubicBezTo>
                <a:cubicBezTo>
                  <a:pt x="31" y="31"/>
                  <a:pt x="31" y="31"/>
                  <a:pt x="30" y="31"/>
                </a:cubicBezTo>
                <a:cubicBezTo>
                  <a:pt x="29" y="32"/>
                  <a:pt x="27" y="33"/>
                  <a:pt x="25" y="34"/>
                </a:cubicBezTo>
                <a:cubicBezTo>
                  <a:pt x="24" y="34"/>
                  <a:pt x="24" y="34"/>
                  <a:pt x="24" y="35"/>
                </a:cubicBezTo>
                <a:cubicBezTo>
                  <a:pt x="23" y="38"/>
                  <a:pt x="23" y="40"/>
                  <a:pt x="22" y="42"/>
                </a:cubicBezTo>
                <a:cubicBezTo>
                  <a:pt x="21" y="44"/>
                  <a:pt x="21" y="44"/>
                  <a:pt x="22" y="45"/>
                </a:cubicBezTo>
                <a:cubicBezTo>
                  <a:pt x="23" y="46"/>
                  <a:pt x="24" y="47"/>
                  <a:pt x="25" y="49"/>
                </a:cubicBezTo>
                <a:cubicBezTo>
                  <a:pt x="26" y="50"/>
                  <a:pt x="26" y="50"/>
                  <a:pt x="27" y="49"/>
                </a:cubicBezTo>
                <a:cubicBezTo>
                  <a:pt x="28" y="49"/>
                  <a:pt x="30" y="49"/>
                  <a:pt x="32" y="48"/>
                </a:cubicBezTo>
                <a:cubicBezTo>
                  <a:pt x="33" y="48"/>
                  <a:pt x="33" y="48"/>
                  <a:pt x="34" y="49"/>
                </a:cubicBezTo>
                <a:cubicBezTo>
                  <a:pt x="36" y="55"/>
                  <a:pt x="38" y="61"/>
                  <a:pt x="40" y="67"/>
                </a:cubicBezTo>
                <a:cubicBezTo>
                  <a:pt x="40" y="68"/>
                  <a:pt x="40" y="68"/>
                  <a:pt x="41" y="67"/>
                </a:cubicBezTo>
                <a:cubicBezTo>
                  <a:pt x="43" y="64"/>
                  <a:pt x="44" y="61"/>
                  <a:pt x="46" y="58"/>
                </a:cubicBezTo>
                <a:cubicBezTo>
                  <a:pt x="47" y="57"/>
                  <a:pt x="47" y="57"/>
                  <a:pt x="47" y="55"/>
                </a:cubicBezTo>
                <a:cubicBezTo>
                  <a:pt x="48" y="51"/>
                  <a:pt x="48" y="48"/>
                  <a:pt x="48" y="44"/>
                </a:cubicBezTo>
                <a:cubicBezTo>
                  <a:pt x="49" y="43"/>
                  <a:pt x="49" y="42"/>
                  <a:pt x="47" y="43"/>
                </a:cubicBezTo>
                <a:cubicBezTo>
                  <a:pt x="46" y="43"/>
                  <a:pt x="46" y="43"/>
                  <a:pt x="45" y="41"/>
                </a:cubicBezTo>
                <a:cubicBezTo>
                  <a:pt x="44" y="40"/>
                  <a:pt x="43" y="38"/>
                  <a:pt x="42" y="36"/>
                </a:cubicBezTo>
                <a:cubicBezTo>
                  <a:pt x="41" y="34"/>
                  <a:pt x="41" y="34"/>
                  <a:pt x="42" y="36"/>
                </a:cubicBezTo>
                <a:cubicBezTo>
                  <a:pt x="43" y="37"/>
                  <a:pt x="44" y="38"/>
                  <a:pt x="45" y="39"/>
                </a:cubicBezTo>
                <a:cubicBezTo>
                  <a:pt x="47" y="41"/>
                  <a:pt x="47" y="41"/>
                  <a:pt x="48" y="40"/>
                </a:cubicBezTo>
                <a:cubicBezTo>
                  <a:pt x="49" y="38"/>
                  <a:pt x="50" y="37"/>
                  <a:pt x="51" y="35"/>
                </a:cubicBezTo>
                <a:cubicBezTo>
                  <a:pt x="51" y="34"/>
                  <a:pt x="51" y="34"/>
                  <a:pt x="50" y="34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2"/>
                  <a:pt x="46" y="32"/>
                  <a:pt x="48" y="32"/>
                </a:cubicBezTo>
                <a:cubicBezTo>
                  <a:pt x="50" y="33"/>
                  <a:pt x="51" y="33"/>
                  <a:pt x="53" y="33"/>
                </a:cubicBezTo>
                <a:cubicBezTo>
                  <a:pt x="54" y="33"/>
                  <a:pt x="54" y="34"/>
                  <a:pt x="55" y="35"/>
                </a:cubicBezTo>
                <a:cubicBezTo>
                  <a:pt x="57" y="37"/>
                  <a:pt x="58" y="39"/>
                  <a:pt x="59" y="41"/>
                </a:cubicBezTo>
                <a:cubicBezTo>
                  <a:pt x="60" y="43"/>
                  <a:pt x="60" y="43"/>
                  <a:pt x="60" y="41"/>
                </a:cubicBezTo>
                <a:close/>
                <a:moveTo>
                  <a:pt x="49" y="55"/>
                </a:moveTo>
                <a:cubicBezTo>
                  <a:pt x="49" y="56"/>
                  <a:pt x="48" y="56"/>
                  <a:pt x="48" y="57"/>
                </a:cubicBezTo>
                <a:cubicBezTo>
                  <a:pt x="47" y="58"/>
                  <a:pt x="47" y="59"/>
                  <a:pt x="47" y="60"/>
                </a:cubicBezTo>
                <a:cubicBezTo>
                  <a:pt x="48" y="63"/>
                  <a:pt x="48" y="63"/>
                  <a:pt x="49" y="61"/>
                </a:cubicBezTo>
                <a:cubicBezTo>
                  <a:pt x="49" y="59"/>
                  <a:pt x="49" y="57"/>
                  <a:pt x="50" y="56"/>
                </a:cubicBezTo>
                <a:cubicBezTo>
                  <a:pt x="51" y="53"/>
                  <a:pt x="50" y="53"/>
                  <a:pt x="4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517665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疫苗基本信息查询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853003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疫苗接种地点查询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179777" y="3225800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疫苗生产信息</a:t>
            </a: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5669003" y="3225800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疫苗接种范本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649453" y="152558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疫苗资讯查询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2971097" y="1525588"/>
            <a:ext cx="1261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疫苗流向可视化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5056972" y="1525588"/>
            <a:ext cx="9541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电子疫苗本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68" name="Group 48"/>
          <p:cNvGrpSpPr/>
          <p:nvPr/>
        </p:nvGrpSpPr>
        <p:grpSpPr bwMode="auto">
          <a:xfrm>
            <a:off x="5364088" y="2224956"/>
            <a:ext cx="313514" cy="346000"/>
            <a:chOff x="0" y="0"/>
            <a:chExt cx="193" cy="326"/>
          </a:xfrm>
        </p:grpSpPr>
        <p:sp>
          <p:nvSpPr>
            <p:cNvPr id="516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50"/>
            <p:cNvSpPr/>
            <p:nvPr/>
          </p:nvSpPr>
          <p:spPr bwMode="auto">
            <a:xfrm>
              <a:off x="0" y="2"/>
              <a:ext cx="193" cy="204"/>
            </a:xfrm>
            <a:custGeom>
              <a:avLst/>
              <a:gdLst>
                <a:gd name="T0" fmla="*/ 79 w 82"/>
                <a:gd name="T1" fmla="*/ 0 h 86"/>
                <a:gd name="T2" fmla="*/ 12 w 82"/>
                <a:gd name="T3" fmla="*/ 0 h 86"/>
                <a:gd name="T4" fmla="*/ 0 w 82"/>
                <a:gd name="T5" fmla="*/ 12 h 86"/>
                <a:gd name="T6" fmla="*/ 0 w 82"/>
                <a:gd name="T7" fmla="*/ 74 h 86"/>
                <a:gd name="T8" fmla="*/ 12 w 82"/>
                <a:gd name="T9" fmla="*/ 86 h 86"/>
                <a:gd name="T10" fmla="*/ 22 w 82"/>
                <a:gd name="T11" fmla="*/ 86 h 86"/>
                <a:gd name="T12" fmla="*/ 23 w 82"/>
                <a:gd name="T13" fmla="*/ 86 h 86"/>
                <a:gd name="T14" fmla="*/ 79 w 82"/>
                <a:gd name="T15" fmla="*/ 86 h 86"/>
                <a:gd name="T16" fmla="*/ 82 w 82"/>
                <a:gd name="T17" fmla="*/ 83 h 86"/>
                <a:gd name="T18" fmla="*/ 82 w 82"/>
                <a:gd name="T19" fmla="*/ 70 h 86"/>
                <a:gd name="T20" fmla="*/ 80 w 82"/>
                <a:gd name="T21" fmla="*/ 68 h 86"/>
                <a:gd name="T22" fmla="*/ 79 w 82"/>
                <a:gd name="T23" fmla="*/ 68 h 86"/>
                <a:gd name="T24" fmla="*/ 77 w 82"/>
                <a:gd name="T25" fmla="*/ 70 h 86"/>
                <a:gd name="T26" fmla="*/ 77 w 82"/>
                <a:gd name="T27" fmla="*/ 80 h 86"/>
                <a:gd name="T28" fmla="*/ 75 w 82"/>
                <a:gd name="T29" fmla="*/ 83 h 86"/>
                <a:gd name="T30" fmla="*/ 26 w 82"/>
                <a:gd name="T31" fmla="*/ 83 h 86"/>
                <a:gd name="T32" fmla="*/ 25 w 82"/>
                <a:gd name="T33" fmla="*/ 83 h 86"/>
                <a:gd name="T34" fmla="*/ 12 w 82"/>
                <a:gd name="T35" fmla="*/ 83 h 86"/>
                <a:gd name="T36" fmla="*/ 12 w 82"/>
                <a:gd name="T37" fmla="*/ 66 h 86"/>
                <a:gd name="T38" fmla="*/ 42 w 82"/>
                <a:gd name="T39" fmla="*/ 66 h 86"/>
                <a:gd name="T40" fmla="*/ 43 w 82"/>
                <a:gd name="T41" fmla="*/ 66 h 86"/>
                <a:gd name="T42" fmla="*/ 79 w 82"/>
                <a:gd name="T43" fmla="*/ 66 h 86"/>
                <a:gd name="T44" fmla="*/ 82 w 82"/>
                <a:gd name="T45" fmla="*/ 63 h 86"/>
                <a:gd name="T46" fmla="*/ 82 w 82"/>
                <a:gd name="T47" fmla="*/ 28 h 86"/>
                <a:gd name="T48" fmla="*/ 82 w 82"/>
                <a:gd name="T49" fmla="*/ 25 h 86"/>
                <a:gd name="T50" fmla="*/ 82 w 82"/>
                <a:gd name="T51" fmla="*/ 3 h 86"/>
                <a:gd name="T52" fmla="*/ 79 w 82"/>
                <a:gd name="T5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6">
                  <a:moveTo>
                    <a:pt x="7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7"/>
                    <a:pt x="0" y="49"/>
                    <a:pt x="0" y="74"/>
                  </a:cubicBezTo>
                  <a:cubicBezTo>
                    <a:pt x="0" y="81"/>
                    <a:pt x="5" y="86"/>
                    <a:pt x="1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82" y="85"/>
                    <a:pt x="82" y="83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69"/>
                    <a:pt x="81" y="68"/>
                    <a:pt x="80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8" y="68"/>
                    <a:pt x="77" y="69"/>
                    <a:pt x="77" y="7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2"/>
                    <a:pt x="76" y="83"/>
                    <a:pt x="75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" y="83"/>
                    <a:pt x="1" y="66"/>
                    <a:pt x="1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6"/>
                    <a:pt x="82" y="64"/>
                    <a:pt x="82" y="63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51"/>
            <p:cNvSpPr/>
            <p:nvPr/>
          </p:nvSpPr>
          <p:spPr bwMode="auto">
            <a:xfrm>
              <a:off x="23" y="300"/>
              <a:ext cx="151" cy="9"/>
            </a:xfrm>
            <a:custGeom>
              <a:avLst/>
              <a:gdLst>
                <a:gd name="T0" fmla="*/ 62 w 64"/>
                <a:gd name="T1" fmla="*/ 0 h 4"/>
                <a:gd name="T2" fmla="*/ 2 w 64"/>
                <a:gd name="T3" fmla="*/ 0 h 4"/>
                <a:gd name="T4" fmla="*/ 0 w 64"/>
                <a:gd name="T5" fmla="*/ 2 h 4"/>
                <a:gd name="T6" fmla="*/ 0 w 64"/>
                <a:gd name="T7" fmla="*/ 2 h 4"/>
                <a:gd name="T8" fmla="*/ 2 w 64"/>
                <a:gd name="T9" fmla="*/ 4 h 4"/>
                <a:gd name="T10" fmla="*/ 62 w 64"/>
                <a:gd name="T11" fmla="*/ 4 h 4"/>
                <a:gd name="T12" fmla="*/ 64 w 64"/>
                <a:gd name="T13" fmla="*/ 2 h 4"/>
                <a:gd name="T14" fmla="*/ 64 w 64"/>
                <a:gd name="T15" fmla="*/ 2 h 4"/>
                <a:gd name="T16" fmla="*/ 62 w 6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52"/>
            <p:cNvSpPr/>
            <p:nvPr/>
          </p:nvSpPr>
          <p:spPr bwMode="auto">
            <a:xfrm>
              <a:off x="23" y="286"/>
              <a:ext cx="151" cy="9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2 w 64"/>
                <a:gd name="T5" fmla="*/ 0 h 4"/>
                <a:gd name="T6" fmla="*/ 0 w 64"/>
                <a:gd name="T7" fmla="*/ 2 h 4"/>
                <a:gd name="T8" fmla="*/ 0 w 64"/>
                <a:gd name="T9" fmla="*/ 2 h 4"/>
                <a:gd name="T10" fmla="*/ 2 w 64"/>
                <a:gd name="T11" fmla="*/ 4 h 4"/>
                <a:gd name="T12" fmla="*/ 62 w 64"/>
                <a:gd name="T13" fmla="*/ 4 h 4"/>
                <a:gd name="T14" fmla="*/ 64 w 6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Freeform 53"/>
            <p:cNvSpPr/>
            <p:nvPr/>
          </p:nvSpPr>
          <p:spPr bwMode="auto">
            <a:xfrm>
              <a:off x="0" y="196"/>
              <a:ext cx="193" cy="69"/>
            </a:xfrm>
            <a:custGeom>
              <a:avLst/>
              <a:gdLst>
                <a:gd name="T0" fmla="*/ 80 w 82"/>
                <a:gd name="T1" fmla="*/ 6 h 29"/>
                <a:gd name="T2" fmla="*/ 21 w 82"/>
                <a:gd name="T3" fmla="*/ 6 h 29"/>
                <a:gd name="T4" fmla="*/ 20 w 82"/>
                <a:gd name="T5" fmla="*/ 6 h 29"/>
                <a:gd name="T6" fmla="*/ 12 w 82"/>
                <a:gd name="T7" fmla="*/ 6 h 29"/>
                <a:gd name="T8" fmla="*/ 1 w 82"/>
                <a:gd name="T9" fmla="*/ 1 h 29"/>
                <a:gd name="T10" fmla="*/ 0 w 82"/>
                <a:gd name="T11" fmla="*/ 1 h 29"/>
                <a:gd name="T12" fmla="*/ 0 w 82"/>
                <a:gd name="T13" fmla="*/ 18 h 29"/>
                <a:gd name="T14" fmla="*/ 3 w 82"/>
                <a:gd name="T15" fmla="*/ 25 h 29"/>
                <a:gd name="T16" fmla="*/ 12 w 82"/>
                <a:gd name="T17" fmla="*/ 29 h 29"/>
                <a:gd name="T18" fmla="*/ 79 w 82"/>
                <a:gd name="T19" fmla="*/ 29 h 29"/>
                <a:gd name="T20" fmla="*/ 82 w 82"/>
                <a:gd name="T21" fmla="*/ 26 h 29"/>
                <a:gd name="T22" fmla="*/ 82 w 82"/>
                <a:gd name="T23" fmla="*/ 13 h 29"/>
                <a:gd name="T24" fmla="*/ 80 w 82"/>
                <a:gd name="T25" fmla="*/ 12 h 29"/>
                <a:gd name="T26" fmla="*/ 79 w 82"/>
                <a:gd name="T27" fmla="*/ 12 h 29"/>
                <a:gd name="T28" fmla="*/ 77 w 82"/>
                <a:gd name="T29" fmla="*/ 13 h 29"/>
                <a:gd name="T30" fmla="*/ 77 w 82"/>
                <a:gd name="T31" fmla="*/ 23 h 29"/>
                <a:gd name="T32" fmla="*/ 75 w 82"/>
                <a:gd name="T33" fmla="*/ 26 h 29"/>
                <a:gd name="T34" fmla="*/ 12 w 82"/>
                <a:gd name="T35" fmla="*/ 26 h 29"/>
                <a:gd name="T36" fmla="*/ 5 w 82"/>
                <a:gd name="T37" fmla="*/ 22 h 29"/>
                <a:gd name="T38" fmla="*/ 12 w 82"/>
                <a:gd name="T39" fmla="*/ 9 h 29"/>
                <a:gd name="T40" fmla="*/ 17 w 82"/>
                <a:gd name="T41" fmla="*/ 9 h 29"/>
                <a:gd name="T42" fmla="*/ 18 w 82"/>
                <a:gd name="T43" fmla="*/ 9 h 29"/>
                <a:gd name="T44" fmla="*/ 80 w 82"/>
                <a:gd name="T45" fmla="*/ 9 h 29"/>
                <a:gd name="T46" fmla="*/ 82 w 82"/>
                <a:gd name="T47" fmla="*/ 8 h 29"/>
                <a:gd name="T48" fmla="*/ 82 w 82"/>
                <a:gd name="T49" fmla="*/ 7 h 29"/>
                <a:gd name="T50" fmla="*/ 80 w 82"/>
                <a:gd name="T51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29">
                  <a:moveTo>
                    <a:pt x="80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4" y="4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5" y="27"/>
                    <a:pt x="8" y="29"/>
                    <a:pt x="12" y="29"/>
                  </a:cubicBezTo>
                  <a:cubicBezTo>
                    <a:pt x="35" y="29"/>
                    <a:pt x="56" y="29"/>
                    <a:pt x="79" y="29"/>
                  </a:cubicBezTo>
                  <a:cubicBezTo>
                    <a:pt x="80" y="29"/>
                    <a:pt x="82" y="28"/>
                    <a:pt x="82" y="26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1" y="12"/>
                    <a:pt x="8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12"/>
                    <a:pt x="77" y="12"/>
                    <a:pt x="77" y="1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5"/>
                    <a:pt x="76" y="26"/>
                    <a:pt x="75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6"/>
                    <a:pt x="6" y="25"/>
                    <a:pt x="5" y="22"/>
                  </a:cubicBezTo>
                  <a:cubicBezTo>
                    <a:pt x="2" y="17"/>
                    <a:pt x="4" y="9"/>
                    <a:pt x="12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2" y="8"/>
                    <a:pt x="82" y="8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1" y="6"/>
                    <a:pt x="8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Freeform 54"/>
            <p:cNvSpPr/>
            <p:nvPr/>
          </p:nvSpPr>
          <p:spPr bwMode="auto">
            <a:xfrm>
              <a:off x="0" y="257"/>
              <a:ext cx="193" cy="67"/>
            </a:xfrm>
            <a:custGeom>
              <a:avLst/>
              <a:gdLst>
                <a:gd name="T0" fmla="*/ 80 w 82"/>
                <a:gd name="T1" fmla="*/ 5 h 28"/>
                <a:gd name="T2" fmla="*/ 12 w 82"/>
                <a:gd name="T3" fmla="*/ 5 h 28"/>
                <a:gd name="T4" fmla="*/ 1 w 82"/>
                <a:gd name="T5" fmla="*/ 0 h 28"/>
                <a:gd name="T6" fmla="*/ 1 w 82"/>
                <a:gd name="T7" fmla="*/ 0 h 28"/>
                <a:gd name="T8" fmla="*/ 1 w 82"/>
                <a:gd name="T9" fmla="*/ 0 h 28"/>
                <a:gd name="T10" fmla="*/ 1 w 82"/>
                <a:gd name="T11" fmla="*/ 0 h 28"/>
                <a:gd name="T12" fmla="*/ 1 w 82"/>
                <a:gd name="T13" fmla="*/ 0 h 28"/>
                <a:gd name="T14" fmla="*/ 0 w 82"/>
                <a:gd name="T15" fmla="*/ 1 h 28"/>
                <a:gd name="T16" fmla="*/ 0 w 82"/>
                <a:gd name="T17" fmla="*/ 1 h 28"/>
                <a:gd name="T18" fmla="*/ 0 w 82"/>
                <a:gd name="T19" fmla="*/ 17 h 28"/>
                <a:gd name="T20" fmla="*/ 12 w 82"/>
                <a:gd name="T21" fmla="*/ 28 h 28"/>
                <a:gd name="T22" fmla="*/ 79 w 82"/>
                <a:gd name="T23" fmla="*/ 28 h 28"/>
                <a:gd name="T24" fmla="*/ 82 w 82"/>
                <a:gd name="T25" fmla="*/ 26 h 28"/>
                <a:gd name="T26" fmla="*/ 82 w 82"/>
                <a:gd name="T27" fmla="*/ 12 h 28"/>
                <a:gd name="T28" fmla="*/ 80 w 82"/>
                <a:gd name="T29" fmla="*/ 11 h 28"/>
                <a:gd name="T30" fmla="*/ 79 w 82"/>
                <a:gd name="T31" fmla="*/ 11 h 28"/>
                <a:gd name="T32" fmla="*/ 77 w 82"/>
                <a:gd name="T33" fmla="*/ 12 h 28"/>
                <a:gd name="T34" fmla="*/ 77 w 82"/>
                <a:gd name="T35" fmla="*/ 23 h 28"/>
                <a:gd name="T36" fmla="*/ 75 w 82"/>
                <a:gd name="T37" fmla="*/ 25 h 28"/>
                <a:gd name="T38" fmla="*/ 12 w 82"/>
                <a:gd name="T39" fmla="*/ 25 h 28"/>
                <a:gd name="T40" fmla="*/ 12 w 82"/>
                <a:gd name="T41" fmla="*/ 8 h 28"/>
                <a:gd name="T42" fmla="*/ 80 w 82"/>
                <a:gd name="T43" fmla="*/ 8 h 28"/>
                <a:gd name="T44" fmla="*/ 82 w 82"/>
                <a:gd name="T45" fmla="*/ 7 h 28"/>
                <a:gd name="T46" fmla="*/ 82 w 82"/>
                <a:gd name="T47" fmla="*/ 6 h 28"/>
                <a:gd name="T48" fmla="*/ 80 w 82"/>
                <a:gd name="T4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28">
                  <a:moveTo>
                    <a:pt x="80" y="5"/>
                  </a:moveTo>
                  <a:cubicBezTo>
                    <a:pt x="57" y="5"/>
                    <a:pt x="35" y="5"/>
                    <a:pt x="12" y="5"/>
                  </a:cubicBezTo>
                  <a:cubicBezTo>
                    <a:pt x="8" y="5"/>
                    <a:pt x="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35" y="28"/>
                    <a:pt x="56" y="28"/>
                    <a:pt x="79" y="28"/>
                  </a:cubicBezTo>
                  <a:cubicBezTo>
                    <a:pt x="80" y="28"/>
                    <a:pt x="82" y="27"/>
                    <a:pt x="82" y="2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1"/>
                    <a:pt x="81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4"/>
                    <a:pt x="76" y="25"/>
                    <a:pt x="7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" y="25"/>
                    <a:pt x="1" y="8"/>
                    <a:pt x="12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8"/>
                    <a:pt x="82" y="8"/>
                    <a:pt x="82" y="7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5"/>
                    <a:pt x="8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Freeform 55"/>
            <p:cNvSpPr/>
            <p:nvPr/>
          </p:nvSpPr>
          <p:spPr bwMode="auto">
            <a:xfrm>
              <a:off x="23" y="227"/>
              <a:ext cx="151" cy="7"/>
            </a:xfrm>
            <a:custGeom>
              <a:avLst/>
              <a:gdLst>
                <a:gd name="T0" fmla="*/ 64 w 64"/>
                <a:gd name="T1" fmla="*/ 1 h 3"/>
                <a:gd name="T2" fmla="*/ 62 w 64"/>
                <a:gd name="T3" fmla="*/ 0 h 3"/>
                <a:gd name="T4" fmla="*/ 4 w 64"/>
                <a:gd name="T5" fmla="*/ 0 h 3"/>
                <a:gd name="T6" fmla="*/ 3 w 64"/>
                <a:gd name="T7" fmla="*/ 0 h 3"/>
                <a:gd name="T8" fmla="*/ 2 w 64"/>
                <a:gd name="T9" fmla="*/ 0 h 3"/>
                <a:gd name="T10" fmla="*/ 0 w 64"/>
                <a:gd name="T11" fmla="*/ 1 h 3"/>
                <a:gd name="T12" fmla="*/ 0 w 64"/>
                <a:gd name="T13" fmla="*/ 2 h 3"/>
                <a:gd name="T14" fmla="*/ 1 w 64"/>
                <a:gd name="T15" fmla="*/ 3 h 3"/>
                <a:gd name="T16" fmla="*/ 2 w 64"/>
                <a:gd name="T17" fmla="*/ 3 h 3"/>
                <a:gd name="T18" fmla="*/ 62 w 64"/>
                <a:gd name="T19" fmla="*/ 3 h 3"/>
                <a:gd name="T20" fmla="*/ 64 w 64"/>
                <a:gd name="T21" fmla="*/ 2 h 3"/>
                <a:gd name="T22" fmla="*/ 64 w 6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3">
                  <a:moveTo>
                    <a:pt x="64" y="1"/>
                  </a:moveTo>
                  <a:cubicBezTo>
                    <a:pt x="64" y="0"/>
                    <a:pt x="63" y="0"/>
                    <a:pt x="6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Freeform 56"/>
            <p:cNvSpPr/>
            <p:nvPr/>
          </p:nvSpPr>
          <p:spPr bwMode="auto">
            <a:xfrm>
              <a:off x="23" y="182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4 w 64"/>
                <a:gd name="T3" fmla="*/ 0 h 3"/>
                <a:gd name="T4" fmla="*/ 22 w 64"/>
                <a:gd name="T5" fmla="*/ 0 h 3"/>
                <a:gd name="T6" fmla="*/ 2 w 64"/>
                <a:gd name="T7" fmla="*/ 0 h 3"/>
                <a:gd name="T8" fmla="*/ 0 w 64"/>
                <a:gd name="T9" fmla="*/ 1 h 3"/>
                <a:gd name="T10" fmla="*/ 0 w 64"/>
                <a:gd name="T11" fmla="*/ 1 h 3"/>
                <a:gd name="T12" fmla="*/ 2 w 64"/>
                <a:gd name="T13" fmla="*/ 3 h 3"/>
                <a:gd name="T14" fmla="*/ 19 w 64"/>
                <a:gd name="T15" fmla="*/ 3 h 3"/>
                <a:gd name="T16" fmla="*/ 20 w 64"/>
                <a:gd name="T17" fmla="*/ 3 h 3"/>
                <a:gd name="T18" fmla="*/ 62 w 64"/>
                <a:gd name="T19" fmla="*/ 3 h 3"/>
                <a:gd name="T20" fmla="*/ 64 w 64"/>
                <a:gd name="T21" fmla="*/ 1 h 3"/>
                <a:gd name="T22" fmla="*/ 64 w 64"/>
                <a:gd name="T23" fmla="*/ 1 h 3"/>
                <a:gd name="T24" fmla="*/ 62 w 6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Freeform 57"/>
            <p:cNvSpPr/>
            <p:nvPr/>
          </p:nvSpPr>
          <p:spPr bwMode="auto">
            <a:xfrm>
              <a:off x="23" y="165"/>
              <a:ext cx="151" cy="10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30 w 64"/>
                <a:gd name="T5" fmla="*/ 0 h 4"/>
                <a:gd name="T6" fmla="*/ 28 w 64"/>
                <a:gd name="T7" fmla="*/ 0 h 4"/>
                <a:gd name="T8" fmla="*/ 2 w 64"/>
                <a:gd name="T9" fmla="*/ 0 h 4"/>
                <a:gd name="T10" fmla="*/ 0 w 64"/>
                <a:gd name="T11" fmla="*/ 2 h 4"/>
                <a:gd name="T12" fmla="*/ 0 w 64"/>
                <a:gd name="T13" fmla="*/ 2 h 4"/>
                <a:gd name="T14" fmla="*/ 2 w 64"/>
                <a:gd name="T15" fmla="*/ 4 h 4"/>
                <a:gd name="T16" fmla="*/ 24 w 64"/>
                <a:gd name="T17" fmla="*/ 4 h 4"/>
                <a:gd name="T18" fmla="*/ 26 w 64"/>
                <a:gd name="T19" fmla="*/ 4 h 4"/>
                <a:gd name="T20" fmla="*/ 62 w 64"/>
                <a:gd name="T21" fmla="*/ 4 h 4"/>
                <a:gd name="T22" fmla="*/ 64 w 64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Freeform 58"/>
            <p:cNvSpPr/>
            <p:nvPr/>
          </p:nvSpPr>
          <p:spPr bwMode="auto">
            <a:xfrm>
              <a:off x="23" y="241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 w 64"/>
                <a:gd name="T3" fmla="*/ 0 h 3"/>
                <a:gd name="T4" fmla="*/ 0 w 64"/>
                <a:gd name="T5" fmla="*/ 1 h 3"/>
                <a:gd name="T6" fmla="*/ 0 w 64"/>
                <a:gd name="T7" fmla="*/ 2 h 3"/>
                <a:gd name="T8" fmla="*/ 2 w 64"/>
                <a:gd name="T9" fmla="*/ 3 h 3"/>
                <a:gd name="T10" fmla="*/ 62 w 64"/>
                <a:gd name="T11" fmla="*/ 3 h 3"/>
                <a:gd name="T12" fmla="*/ 64 w 64"/>
                <a:gd name="T13" fmla="*/ 2 h 3"/>
                <a:gd name="T14" fmla="*/ 64 w 64"/>
                <a:gd name="T15" fmla="*/ 1 h 3"/>
                <a:gd name="T16" fmla="*/ 62 w 64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86" name="Group 6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功能简介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9" b="4868"/>
          <a:stretch/>
        </p:blipFill>
        <p:spPr>
          <a:xfrm>
            <a:off x="0" y="770756"/>
            <a:ext cx="9144000" cy="44644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9" b="3458"/>
          <a:stretch/>
        </p:blipFill>
        <p:spPr>
          <a:xfrm>
            <a:off x="0" y="770756"/>
            <a:ext cx="914400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4565650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7216775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889250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3602038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5529263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6219825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589213" y="2124075"/>
            <a:ext cx="604837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298825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5237163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5927725" y="2124075"/>
            <a:ext cx="606425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3992563" y="1851025"/>
            <a:ext cx="1147762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6640513" y="1851025"/>
            <a:ext cx="1150937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2" name="Group 22"/>
          <p:cNvGrpSpPr/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5" name="Freeform 25"/>
          <p:cNvSpPr/>
          <p:nvPr/>
        </p:nvSpPr>
        <p:spPr bwMode="auto">
          <a:xfrm>
            <a:off x="2792413" y="2300288"/>
            <a:ext cx="209550" cy="2508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26"/>
          <p:cNvSpPr>
            <a:spLocks noEditPoints="1"/>
          </p:cNvSpPr>
          <p:nvPr/>
        </p:nvSpPr>
        <p:spPr bwMode="auto">
          <a:xfrm>
            <a:off x="3463925" y="2255838"/>
            <a:ext cx="261938" cy="314325"/>
          </a:xfrm>
          <a:custGeom>
            <a:avLst/>
            <a:gdLst>
              <a:gd name="T0" fmla="*/ 23 w 70"/>
              <a:gd name="T1" fmla="*/ 70 h 84"/>
              <a:gd name="T2" fmla="*/ 29 w 70"/>
              <a:gd name="T3" fmla="*/ 72 h 84"/>
              <a:gd name="T4" fmla="*/ 17 w 70"/>
              <a:gd name="T5" fmla="*/ 29 h 84"/>
              <a:gd name="T6" fmla="*/ 17 w 70"/>
              <a:gd name="T7" fmla="*/ 31 h 84"/>
              <a:gd name="T8" fmla="*/ 4 w 70"/>
              <a:gd name="T9" fmla="*/ 54 h 84"/>
              <a:gd name="T10" fmla="*/ 2 w 70"/>
              <a:gd name="T11" fmla="*/ 54 h 84"/>
              <a:gd name="T12" fmla="*/ 16 w 70"/>
              <a:gd name="T13" fmla="*/ 29 h 84"/>
              <a:gd name="T14" fmla="*/ 17 w 70"/>
              <a:gd name="T15" fmla="*/ 29 h 84"/>
              <a:gd name="T16" fmla="*/ 66 w 70"/>
              <a:gd name="T17" fmla="*/ 58 h 84"/>
              <a:gd name="T18" fmla="*/ 53 w 70"/>
              <a:gd name="T19" fmla="*/ 81 h 84"/>
              <a:gd name="T20" fmla="*/ 52 w 70"/>
              <a:gd name="T21" fmla="*/ 83 h 84"/>
              <a:gd name="T22" fmla="*/ 54 w 70"/>
              <a:gd name="T23" fmla="*/ 84 h 84"/>
              <a:gd name="T24" fmla="*/ 67 w 70"/>
              <a:gd name="T25" fmla="*/ 58 h 84"/>
              <a:gd name="T26" fmla="*/ 59 w 70"/>
              <a:gd name="T27" fmla="*/ 58 h 84"/>
              <a:gd name="T28" fmla="*/ 58 w 70"/>
              <a:gd name="T29" fmla="*/ 59 h 84"/>
              <a:gd name="T30" fmla="*/ 49 w 70"/>
              <a:gd name="T31" fmla="*/ 74 h 84"/>
              <a:gd name="T32" fmla="*/ 48 w 70"/>
              <a:gd name="T33" fmla="*/ 75 h 84"/>
              <a:gd name="T34" fmla="*/ 50 w 70"/>
              <a:gd name="T35" fmla="*/ 77 h 84"/>
              <a:gd name="T36" fmla="*/ 59 w 70"/>
              <a:gd name="T37" fmla="*/ 58 h 84"/>
              <a:gd name="T38" fmla="*/ 21 w 70"/>
              <a:gd name="T39" fmla="*/ 37 h 84"/>
              <a:gd name="T40" fmla="*/ 21 w 70"/>
              <a:gd name="T41" fmla="*/ 38 h 84"/>
              <a:gd name="T42" fmla="*/ 12 w 70"/>
              <a:gd name="T43" fmla="*/ 54 h 84"/>
              <a:gd name="T44" fmla="*/ 11 w 70"/>
              <a:gd name="T45" fmla="*/ 54 h 84"/>
              <a:gd name="T46" fmla="*/ 20 w 70"/>
              <a:gd name="T47" fmla="*/ 36 h 84"/>
              <a:gd name="T48" fmla="*/ 50 w 70"/>
              <a:gd name="T49" fmla="*/ 57 h 84"/>
              <a:gd name="T50" fmla="*/ 45 w 70"/>
              <a:gd name="T51" fmla="*/ 75 h 84"/>
              <a:gd name="T52" fmla="*/ 13 w 70"/>
              <a:gd name="T53" fmla="*/ 62 h 84"/>
              <a:gd name="T54" fmla="*/ 21 w 70"/>
              <a:gd name="T55" fmla="*/ 53 h 84"/>
              <a:gd name="T56" fmla="*/ 40 w 70"/>
              <a:gd name="T57" fmla="*/ 37 h 84"/>
              <a:gd name="T58" fmla="*/ 44 w 70"/>
              <a:gd name="T59" fmla="*/ 32 h 84"/>
              <a:gd name="T60" fmla="*/ 51 w 70"/>
              <a:gd name="T61" fmla="*/ 35 h 84"/>
              <a:gd name="T62" fmla="*/ 50 w 70"/>
              <a:gd name="T63" fmla="*/ 37 h 84"/>
              <a:gd name="T64" fmla="*/ 50 w 70"/>
              <a:gd name="T65" fmla="*/ 57 h 84"/>
              <a:gd name="T66" fmla="*/ 58 w 70"/>
              <a:gd name="T67" fmla="*/ 7 h 84"/>
              <a:gd name="T68" fmla="*/ 66 w 70"/>
              <a:gd name="T69" fmla="*/ 11 h 84"/>
              <a:gd name="T70" fmla="*/ 53 w 70"/>
              <a:gd name="T71" fmla="*/ 34 h 84"/>
              <a:gd name="T72" fmla="*/ 45 w 70"/>
              <a:gd name="T73" fmla="*/ 30 h 84"/>
              <a:gd name="T74" fmla="*/ 60 w 70"/>
              <a:gd name="T75" fmla="*/ 5 h 84"/>
              <a:gd name="T76" fmla="*/ 67 w 70"/>
              <a:gd name="T77" fmla="*/ 9 h 84"/>
              <a:gd name="T78" fmla="*/ 60 w 70"/>
              <a:gd name="T79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84">
                <a:moveTo>
                  <a:pt x="29" y="74"/>
                </a:moveTo>
                <a:cubicBezTo>
                  <a:pt x="26" y="77"/>
                  <a:pt x="22" y="74"/>
                  <a:pt x="23" y="70"/>
                </a:cubicBezTo>
                <a:cubicBezTo>
                  <a:pt x="23" y="69"/>
                  <a:pt x="23" y="69"/>
                  <a:pt x="24" y="69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30" y="73"/>
                  <a:pt x="29" y="74"/>
                </a:cubicBezTo>
                <a:close/>
                <a:moveTo>
                  <a:pt x="17" y="29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7" y="31"/>
                  <a:pt x="17" y="31"/>
                </a:cubicBezTo>
                <a:cubicBezTo>
                  <a:pt x="8" y="34"/>
                  <a:pt x="2" y="4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43"/>
                  <a:pt x="6" y="32"/>
                  <a:pt x="16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lose/>
                <a:moveTo>
                  <a:pt x="67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5" y="59"/>
                  <a:pt x="65" y="59"/>
                </a:cubicBezTo>
                <a:cubicBezTo>
                  <a:pt x="67" y="69"/>
                  <a:pt x="62" y="78"/>
                  <a:pt x="53" y="81"/>
                </a:cubicBezTo>
                <a:cubicBezTo>
                  <a:pt x="52" y="81"/>
                  <a:pt x="52" y="82"/>
                  <a:pt x="52" y="82"/>
                </a:cubicBezTo>
                <a:cubicBezTo>
                  <a:pt x="52" y="83"/>
                  <a:pt x="52" y="83"/>
                  <a:pt x="52" y="83"/>
                </a:cubicBezTo>
                <a:cubicBezTo>
                  <a:pt x="52" y="83"/>
                  <a:pt x="53" y="83"/>
                  <a:pt x="53" y="83"/>
                </a:cubicBezTo>
                <a:cubicBezTo>
                  <a:pt x="53" y="84"/>
                  <a:pt x="53" y="84"/>
                  <a:pt x="54" y="84"/>
                </a:cubicBezTo>
                <a:cubicBezTo>
                  <a:pt x="64" y="80"/>
                  <a:pt x="70" y="69"/>
                  <a:pt x="68" y="59"/>
                </a:cubicBezTo>
                <a:cubicBezTo>
                  <a:pt x="68" y="58"/>
                  <a:pt x="68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lose/>
                <a:moveTo>
                  <a:pt x="59" y="58"/>
                </a:move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6"/>
                  <a:pt x="56" y="73"/>
                  <a:pt x="49" y="74"/>
                </a:cubicBezTo>
                <a:cubicBezTo>
                  <a:pt x="49" y="74"/>
                  <a:pt x="49" y="74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8" y="76"/>
                  <a:pt x="48" y="76"/>
                </a:cubicBezTo>
                <a:cubicBezTo>
                  <a:pt x="49" y="77"/>
                  <a:pt x="49" y="77"/>
                  <a:pt x="50" y="77"/>
                </a:cubicBezTo>
                <a:cubicBezTo>
                  <a:pt x="58" y="75"/>
                  <a:pt x="63" y="67"/>
                  <a:pt x="60" y="59"/>
                </a:cubicBezTo>
                <a:cubicBezTo>
                  <a:pt x="60" y="58"/>
                  <a:pt x="59" y="58"/>
                  <a:pt x="59" y="58"/>
                </a:cubicBezTo>
                <a:close/>
                <a:moveTo>
                  <a:pt x="21" y="36"/>
                </a:move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39"/>
                  <a:pt x="10" y="46"/>
                  <a:pt x="12" y="53"/>
                </a:cubicBezTo>
                <a:cubicBezTo>
                  <a:pt x="12" y="53"/>
                  <a:pt x="12" y="53"/>
                  <a:pt x="12" y="54"/>
                </a:cubicBezTo>
                <a:cubicBezTo>
                  <a:pt x="12" y="54"/>
                  <a:pt x="12" y="54"/>
                  <a:pt x="11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7" y="46"/>
                  <a:pt x="12" y="37"/>
                  <a:pt x="20" y="36"/>
                </a:cubicBezTo>
                <a:cubicBezTo>
                  <a:pt x="21" y="35"/>
                  <a:pt x="21" y="36"/>
                  <a:pt x="21" y="36"/>
                </a:cubicBezTo>
                <a:close/>
                <a:moveTo>
                  <a:pt x="50" y="57"/>
                </a:moveTo>
                <a:cubicBezTo>
                  <a:pt x="47" y="61"/>
                  <a:pt x="46" y="64"/>
                  <a:pt x="45" y="67"/>
                </a:cubicBezTo>
                <a:cubicBezTo>
                  <a:pt x="44" y="69"/>
                  <a:pt x="44" y="72"/>
                  <a:pt x="45" y="75"/>
                </a:cubicBezTo>
                <a:cubicBezTo>
                  <a:pt x="45" y="78"/>
                  <a:pt x="43" y="79"/>
                  <a:pt x="41" y="78"/>
                </a:cubicBezTo>
                <a:cubicBezTo>
                  <a:pt x="32" y="73"/>
                  <a:pt x="22" y="67"/>
                  <a:pt x="13" y="62"/>
                </a:cubicBezTo>
                <a:cubicBezTo>
                  <a:pt x="11" y="60"/>
                  <a:pt x="11" y="58"/>
                  <a:pt x="13" y="57"/>
                </a:cubicBezTo>
                <a:cubicBezTo>
                  <a:pt x="17" y="56"/>
                  <a:pt x="19" y="54"/>
                  <a:pt x="21" y="53"/>
                </a:cubicBezTo>
                <a:cubicBezTo>
                  <a:pt x="23" y="51"/>
                  <a:pt x="24" y="48"/>
                  <a:pt x="27" y="43"/>
                </a:cubicBezTo>
                <a:cubicBezTo>
                  <a:pt x="30" y="38"/>
                  <a:pt x="35" y="36"/>
                  <a:pt x="40" y="37"/>
                </a:cubicBezTo>
                <a:cubicBezTo>
                  <a:pt x="42" y="38"/>
                  <a:pt x="43" y="37"/>
                  <a:pt x="44" y="33"/>
                </a:cubicBezTo>
                <a:cubicBezTo>
                  <a:pt x="44" y="33"/>
                  <a:pt x="44" y="33"/>
                  <a:pt x="44" y="32"/>
                </a:cubicBezTo>
                <a:cubicBezTo>
                  <a:pt x="44" y="32"/>
                  <a:pt x="45" y="31"/>
                  <a:pt x="45" y="32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6"/>
                  <a:pt x="51" y="36"/>
                </a:cubicBezTo>
                <a:cubicBezTo>
                  <a:pt x="51" y="36"/>
                  <a:pt x="50" y="37"/>
                  <a:pt x="50" y="37"/>
                </a:cubicBezTo>
                <a:cubicBezTo>
                  <a:pt x="47" y="40"/>
                  <a:pt x="47" y="40"/>
                  <a:pt x="49" y="42"/>
                </a:cubicBezTo>
                <a:cubicBezTo>
                  <a:pt x="52" y="46"/>
                  <a:pt x="53" y="51"/>
                  <a:pt x="50" y="57"/>
                </a:cubicBezTo>
                <a:close/>
                <a:moveTo>
                  <a:pt x="45" y="29"/>
                </a:moveTo>
                <a:cubicBezTo>
                  <a:pt x="48" y="22"/>
                  <a:pt x="53" y="13"/>
                  <a:pt x="58" y="7"/>
                </a:cubicBezTo>
                <a:cubicBezTo>
                  <a:pt x="58" y="7"/>
                  <a:pt x="59" y="6"/>
                  <a:pt x="59" y="7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2"/>
                </a:cubicBezTo>
                <a:cubicBezTo>
                  <a:pt x="63" y="19"/>
                  <a:pt x="58" y="28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60" y="5"/>
                </a:moveTo>
                <a:cubicBezTo>
                  <a:pt x="63" y="2"/>
                  <a:pt x="65" y="0"/>
                  <a:pt x="67" y="1"/>
                </a:cubicBezTo>
                <a:cubicBezTo>
                  <a:pt x="68" y="2"/>
                  <a:pt x="68" y="5"/>
                  <a:pt x="67" y="9"/>
                </a:cubicBezTo>
                <a:cubicBezTo>
                  <a:pt x="67" y="9"/>
                  <a:pt x="66" y="10"/>
                  <a:pt x="66" y="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59" y="5"/>
                  <a:pt x="6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Freeform 27"/>
          <p:cNvSpPr>
            <a:spLocks noEditPoints="1"/>
          </p:cNvSpPr>
          <p:nvPr/>
        </p:nvSpPr>
        <p:spPr bwMode="auto">
          <a:xfrm>
            <a:off x="7051675" y="2195513"/>
            <a:ext cx="327025" cy="461962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Freeform 28"/>
          <p:cNvSpPr>
            <a:spLocks noEditPoints="1"/>
          </p:cNvSpPr>
          <p:nvPr/>
        </p:nvSpPr>
        <p:spPr bwMode="auto">
          <a:xfrm>
            <a:off x="6073775" y="2255838"/>
            <a:ext cx="314325" cy="322262"/>
          </a:xfrm>
          <a:custGeom>
            <a:avLst/>
            <a:gdLst>
              <a:gd name="T0" fmla="*/ 58 w 84"/>
              <a:gd name="T1" fmla="*/ 29 h 86"/>
              <a:gd name="T2" fmla="*/ 35 w 84"/>
              <a:gd name="T3" fmla="*/ 15 h 86"/>
              <a:gd name="T4" fmla="*/ 20 w 84"/>
              <a:gd name="T5" fmla="*/ 35 h 86"/>
              <a:gd name="T6" fmla="*/ 33 w 84"/>
              <a:gd name="T7" fmla="*/ 16 h 86"/>
              <a:gd name="T8" fmla="*/ 34 w 84"/>
              <a:gd name="T9" fmla="*/ 17 h 86"/>
              <a:gd name="T10" fmla="*/ 22 w 84"/>
              <a:gd name="T11" fmla="*/ 42 h 86"/>
              <a:gd name="T12" fmla="*/ 35 w 84"/>
              <a:gd name="T13" fmla="*/ 57 h 86"/>
              <a:gd name="T14" fmla="*/ 23 w 84"/>
              <a:gd name="T15" fmla="*/ 56 h 86"/>
              <a:gd name="T16" fmla="*/ 19 w 84"/>
              <a:gd name="T17" fmla="*/ 54 h 86"/>
              <a:gd name="T18" fmla="*/ 44 w 84"/>
              <a:gd name="T19" fmla="*/ 65 h 86"/>
              <a:gd name="T20" fmla="*/ 22 w 84"/>
              <a:gd name="T21" fmla="*/ 64 h 86"/>
              <a:gd name="T22" fmla="*/ 22 w 84"/>
              <a:gd name="T23" fmla="*/ 58 h 86"/>
              <a:gd name="T24" fmla="*/ 67 w 84"/>
              <a:gd name="T25" fmla="*/ 42 h 86"/>
              <a:gd name="T26" fmla="*/ 65 w 84"/>
              <a:gd name="T27" fmla="*/ 47 h 86"/>
              <a:gd name="T28" fmla="*/ 54 w 84"/>
              <a:gd name="T29" fmla="*/ 51 h 86"/>
              <a:gd name="T30" fmla="*/ 40 w 84"/>
              <a:gd name="T31" fmla="*/ 12 h 86"/>
              <a:gd name="T32" fmla="*/ 57 w 84"/>
              <a:gd name="T33" fmla="*/ 25 h 86"/>
              <a:gd name="T34" fmla="*/ 52 w 84"/>
              <a:gd name="T35" fmla="*/ 41 h 86"/>
              <a:gd name="T36" fmla="*/ 52 w 84"/>
              <a:gd name="T37" fmla="*/ 41 h 86"/>
              <a:gd name="T38" fmla="*/ 34 w 84"/>
              <a:gd name="T39" fmla="*/ 45 h 86"/>
              <a:gd name="T40" fmla="*/ 58 w 84"/>
              <a:gd name="T41" fmla="*/ 62 h 86"/>
              <a:gd name="T42" fmla="*/ 9 w 84"/>
              <a:gd name="T43" fmla="*/ 35 h 86"/>
              <a:gd name="T44" fmla="*/ 33 w 84"/>
              <a:gd name="T45" fmla="*/ 11 h 86"/>
              <a:gd name="T46" fmla="*/ 66 w 84"/>
              <a:gd name="T47" fmla="*/ 19 h 86"/>
              <a:gd name="T48" fmla="*/ 76 w 84"/>
              <a:gd name="T49" fmla="*/ 48 h 86"/>
              <a:gd name="T50" fmla="*/ 75 w 84"/>
              <a:gd name="T51" fmla="*/ 48 h 86"/>
              <a:gd name="T52" fmla="*/ 73 w 84"/>
              <a:gd name="T53" fmla="*/ 40 h 86"/>
              <a:gd name="T54" fmla="*/ 68 w 84"/>
              <a:gd name="T55" fmla="*/ 26 h 86"/>
              <a:gd name="T56" fmla="*/ 68 w 84"/>
              <a:gd name="T57" fmla="*/ 38 h 86"/>
              <a:gd name="T58" fmla="*/ 52 w 84"/>
              <a:gd name="T59" fmla="*/ 73 h 86"/>
              <a:gd name="T60" fmla="*/ 58 w 84"/>
              <a:gd name="T61" fmla="*/ 67 h 86"/>
              <a:gd name="T62" fmla="*/ 70 w 84"/>
              <a:gd name="T63" fmla="*/ 55 h 86"/>
              <a:gd name="T64" fmla="*/ 58 w 84"/>
              <a:gd name="T65" fmla="*/ 62 h 86"/>
              <a:gd name="T66" fmla="*/ 16 w 84"/>
              <a:gd name="T67" fmla="*/ 50 h 86"/>
              <a:gd name="T68" fmla="*/ 12 w 84"/>
              <a:gd name="T69" fmla="*/ 39 h 86"/>
              <a:gd name="T70" fmla="*/ 15 w 84"/>
              <a:gd name="T71" fmla="*/ 5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4" h="86">
                <a:moveTo>
                  <a:pt x="58" y="28"/>
                </a:moveTo>
                <a:cubicBezTo>
                  <a:pt x="58" y="28"/>
                  <a:pt x="58" y="29"/>
                  <a:pt x="58" y="29"/>
                </a:cubicBezTo>
                <a:cubicBezTo>
                  <a:pt x="58" y="30"/>
                  <a:pt x="58" y="30"/>
                  <a:pt x="57" y="30"/>
                </a:cubicBezTo>
                <a:cubicBezTo>
                  <a:pt x="51" y="23"/>
                  <a:pt x="43" y="18"/>
                  <a:pt x="35" y="15"/>
                </a:cubicBezTo>
                <a:cubicBezTo>
                  <a:pt x="21" y="11"/>
                  <a:pt x="12" y="20"/>
                  <a:pt x="19" y="35"/>
                </a:cubicBezTo>
                <a:cubicBezTo>
                  <a:pt x="19" y="36"/>
                  <a:pt x="20" y="36"/>
                  <a:pt x="20" y="35"/>
                </a:cubicBezTo>
                <a:cubicBezTo>
                  <a:pt x="22" y="29"/>
                  <a:pt x="25" y="23"/>
                  <a:pt x="29" y="17"/>
                </a:cubicBezTo>
                <a:cubicBezTo>
                  <a:pt x="30" y="16"/>
                  <a:pt x="32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7"/>
                  <a:pt x="34" y="17"/>
                </a:cubicBezTo>
                <a:cubicBezTo>
                  <a:pt x="28" y="23"/>
                  <a:pt x="24" y="32"/>
                  <a:pt x="22" y="39"/>
                </a:cubicBezTo>
                <a:cubicBezTo>
                  <a:pt x="22" y="40"/>
                  <a:pt x="22" y="41"/>
                  <a:pt x="22" y="42"/>
                </a:cubicBezTo>
                <a:cubicBezTo>
                  <a:pt x="26" y="47"/>
                  <a:pt x="30" y="52"/>
                  <a:pt x="35" y="56"/>
                </a:cubicBezTo>
                <a:cubicBezTo>
                  <a:pt x="35" y="56"/>
                  <a:pt x="35" y="57"/>
                  <a:pt x="35" y="57"/>
                </a:cubicBezTo>
                <a:cubicBezTo>
                  <a:pt x="31" y="57"/>
                  <a:pt x="28" y="57"/>
                  <a:pt x="25" y="57"/>
                </a:cubicBezTo>
                <a:cubicBezTo>
                  <a:pt x="24" y="57"/>
                  <a:pt x="24" y="57"/>
                  <a:pt x="23" y="56"/>
                </a:cubicBezTo>
                <a:cubicBezTo>
                  <a:pt x="22" y="55"/>
                  <a:pt x="21" y="54"/>
                  <a:pt x="21" y="53"/>
                </a:cubicBezTo>
                <a:cubicBezTo>
                  <a:pt x="20" y="53"/>
                  <a:pt x="19" y="53"/>
                  <a:pt x="19" y="54"/>
                </a:cubicBezTo>
                <a:cubicBezTo>
                  <a:pt x="18" y="73"/>
                  <a:pt x="32" y="80"/>
                  <a:pt x="45" y="67"/>
                </a:cubicBezTo>
                <a:cubicBezTo>
                  <a:pt x="45" y="66"/>
                  <a:pt x="45" y="65"/>
                  <a:pt x="44" y="65"/>
                </a:cubicBezTo>
                <a:cubicBezTo>
                  <a:pt x="37" y="67"/>
                  <a:pt x="30" y="67"/>
                  <a:pt x="25" y="66"/>
                </a:cubicBezTo>
                <a:cubicBezTo>
                  <a:pt x="23" y="66"/>
                  <a:pt x="22" y="65"/>
                  <a:pt x="22" y="64"/>
                </a:cubicBezTo>
                <a:cubicBezTo>
                  <a:pt x="21" y="62"/>
                  <a:pt x="21" y="60"/>
                  <a:pt x="21" y="59"/>
                </a:cubicBezTo>
                <a:cubicBezTo>
                  <a:pt x="21" y="58"/>
                  <a:pt x="21" y="58"/>
                  <a:pt x="22" y="58"/>
                </a:cubicBezTo>
                <a:cubicBezTo>
                  <a:pt x="36" y="61"/>
                  <a:pt x="59" y="55"/>
                  <a:pt x="69" y="45"/>
                </a:cubicBezTo>
                <a:cubicBezTo>
                  <a:pt x="68" y="44"/>
                  <a:pt x="68" y="43"/>
                  <a:pt x="67" y="42"/>
                </a:cubicBezTo>
                <a:cubicBezTo>
                  <a:pt x="67" y="42"/>
                  <a:pt x="66" y="42"/>
                  <a:pt x="66" y="43"/>
                </a:cubicBezTo>
                <a:cubicBezTo>
                  <a:pt x="66" y="44"/>
                  <a:pt x="65" y="45"/>
                  <a:pt x="65" y="47"/>
                </a:cubicBezTo>
                <a:cubicBezTo>
                  <a:pt x="62" y="49"/>
                  <a:pt x="59" y="51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5" y="50"/>
                  <a:pt x="55" y="49"/>
                  <a:pt x="56" y="47"/>
                </a:cubicBezTo>
                <a:cubicBezTo>
                  <a:pt x="67" y="18"/>
                  <a:pt x="54" y="3"/>
                  <a:pt x="40" y="12"/>
                </a:cubicBezTo>
                <a:cubicBezTo>
                  <a:pt x="39" y="12"/>
                  <a:pt x="39" y="13"/>
                  <a:pt x="40" y="13"/>
                </a:cubicBezTo>
                <a:cubicBezTo>
                  <a:pt x="46" y="16"/>
                  <a:pt x="52" y="20"/>
                  <a:pt x="57" y="25"/>
                </a:cubicBezTo>
                <a:cubicBezTo>
                  <a:pt x="58" y="26"/>
                  <a:pt x="58" y="27"/>
                  <a:pt x="58" y="28"/>
                </a:cubicBezTo>
                <a:close/>
                <a:moveTo>
                  <a:pt x="52" y="41"/>
                </a:moveTo>
                <a:cubicBezTo>
                  <a:pt x="53" y="56"/>
                  <a:pt x="31" y="56"/>
                  <a:pt x="31" y="42"/>
                </a:cubicBezTo>
                <a:cubicBezTo>
                  <a:pt x="30" y="29"/>
                  <a:pt x="51" y="28"/>
                  <a:pt x="52" y="41"/>
                </a:cubicBezTo>
                <a:close/>
                <a:moveTo>
                  <a:pt x="44" y="44"/>
                </a:moveTo>
                <a:cubicBezTo>
                  <a:pt x="44" y="51"/>
                  <a:pt x="34" y="51"/>
                  <a:pt x="34" y="45"/>
                </a:cubicBezTo>
                <a:cubicBezTo>
                  <a:pt x="34" y="38"/>
                  <a:pt x="43" y="38"/>
                  <a:pt x="44" y="44"/>
                </a:cubicBezTo>
                <a:close/>
                <a:moveTo>
                  <a:pt x="58" y="62"/>
                </a:moveTo>
                <a:cubicBezTo>
                  <a:pt x="44" y="86"/>
                  <a:pt x="22" y="84"/>
                  <a:pt x="17" y="64"/>
                </a:cubicBezTo>
                <a:cubicBezTo>
                  <a:pt x="3" y="59"/>
                  <a:pt x="0" y="46"/>
                  <a:pt x="9" y="35"/>
                </a:cubicBezTo>
                <a:cubicBezTo>
                  <a:pt x="10" y="34"/>
                  <a:pt x="10" y="33"/>
                  <a:pt x="10" y="32"/>
                </a:cubicBezTo>
                <a:cubicBezTo>
                  <a:pt x="7" y="17"/>
                  <a:pt x="18" y="8"/>
                  <a:pt x="33" y="11"/>
                </a:cubicBezTo>
                <a:cubicBezTo>
                  <a:pt x="34" y="11"/>
                  <a:pt x="35" y="11"/>
                  <a:pt x="36" y="10"/>
                </a:cubicBezTo>
                <a:cubicBezTo>
                  <a:pt x="48" y="0"/>
                  <a:pt x="62" y="5"/>
                  <a:pt x="66" y="19"/>
                </a:cubicBezTo>
                <a:cubicBezTo>
                  <a:pt x="67" y="20"/>
                  <a:pt x="67" y="20"/>
                  <a:pt x="68" y="21"/>
                </a:cubicBezTo>
                <a:cubicBezTo>
                  <a:pt x="80" y="26"/>
                  <a:pt x="84" y="38"/>
                  <a:pt x="76" y="48"/>
                </a:cubicBezTo>
                <a:cubicBezTo>
                  <a:pt x="76" y="49"/>
                  <a:pt x="76" y="49"/>
                  <a:pt x="75" y="49"/>
                </a:cubicBezTo>
                <a:cubicBezTo>
                  <a:pt x="75" y="49"/>
                  <a:pt x="75" y="48"/>
                  <a:pt x="75" y="48"/>
                </a:cubicBezTo>
                <a:cubicBezTo>
                  <a:pt x="74" y="46"/>
                  <a:pt x="73" y="45"/>
                  <a:pt x="73" y="43"/>
                </a:cubicBezTo>
                <a:cubicBezTo>
                  <a:pt x="72" y="42"/>
                  <a:pt x="72" y="41"/>
                  <a:pt x="73" y="40"/>
                </a:cubicBezTo>
                <a:cubicBezTo>
                  <a:pt x="76" y="34"/>
                  <a:pt x="74" y="29"/>
                  <a:pt x="69" y="25"/>
                </a:cubicBezTo>
                <a:cubicBezTo>
                  <a:pt x="68" y="25"/>
                  <a:pt x="68" y="25"/>
                  <a:pt x="68" y="26"/>
                </a:cubicBezTo>
                <a:cubicBezTo>
                  <a:pt x="68" y="28"/>
                  <a:pt x="68" y="31"/>
                  <a:pt x="67" y="35"/>
                </a:cubicBezTo>
                <a:cubicBezTo>
                  <a:pt x="67" y="36"/>
                  <a:pt x="68" y="37"/>
                  <a:pt x="68" y="38"/>
                </a:cubicBezTo>
                <a:cubicBezTo>
                  <a:pt x="82" y="59"/>
                  <a:pt x="72" y="77"/>
                  <a:pt x="52" y="74"/>
                </a:cubicBezTo>
                <a:cubicBezTo>
                  <a:pt x="52" y="74"/>
                  <a:pt x="51" y="73"/>
                  <a:pt x="52" y="73"/>
                </a:cubicBezTo>
                <a:cubicBezTo>
                  <a:pt x="53" y="71"/>
                  <a:pt x="54" y="70"/>
                  <a:pt x="55" y="68"/>
                </a:cubicBezTo>
                <a:cubicBezTo>
                  <a:pt x="56" y="67"/>
                  <a:pt x="57" y="67"/>
                  <a:pt x="58" y="67"/>
                </a:cubicBezTo>
                <a:cubicBezTo>
                  <a:pt x="66" y="67"/>
                  <a:pt x="71" y="62"/>
                  <a:pt x="71" y="55"/>
                </a:cubicBezTo>
                <a:cubicBezTo>
                  <a:pt x="71" y="55"/>
                  <a:pt x="70" y="54"/>
                  <a:pt x="70" y="55"/>
                </a:cubicBezTo>
                <a:cubicBezTo>
                  <a:pt x="67" y="57"/>
                  <a:pt x="64" y="59"/>
                  <a:pt x="60" y="60"/>
                </a:cubicBezTo>
                <a:cubicBezTo>
                  <a:pt x="59" y="61"/>
                  <a:pt x="58" y="61"/>
                  <a:pt x="58" y="62"/>
                </a:cubicBezTo>
                <a:close/>
                <a:moveTo>
                  <a:pt x="16" y="55"/>
                </a:moveTo>
                <a:cubicBezTo>
                  <a:pt x="16" y="53"/>
                  <a:pt x="16" y="51"/>
                  <a:pt x="16" y="50"/>
                </a:cubicBezTo>
                <a:cubicBezTo>
                  <a:pt x="17" y="49"/>
                  <a:pt x="16" y="48"/>
                  <a:pt x="16" y="47"/>
                </a:cubicBezTo>
                <a:cubicBezTo>
                  <a:pt x="14" y="44"/>
                  <a:pt x="13" y="42"/>
                  <a:pt x="12" y="39"/>
                </a:cubicBezTo>
                <a:cubicBezTo>
                  <a:pt x="11" y="39"/>
                  <a:pt x="11" y="38"/>
                  <a:pt x="10" y="39"/>
                </a:cubicBezTo>
                <a:cubicBezTo>
                  <a:pt x="7" y="45"/>
                  <a:pt x="9" y="52"/>
                  <a:pt x="15" y="55"/>
                </a:cubicBezTo>
                <a:cubicBezTo>
                  <a:pt x="15" y="56"/>
                  <a:pt x="16" y="55"/>
                  <a:pt x="1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Freeform 29"/>
          <p:cNvSpPr>
            <a:spLocks noEditPoints="1"/>
          </p:cNvSpPr>
          <p:nvPr/>
        </p:nvSpPr>
        <p:spPr bwMode="auto">
          <a:xfrm>
            <a:off x="4268401" y="2139298"/>
            <a:ext cx="584975" cy="565075"/>
          </a:xfrm>
          <a:custGeom>
            <a:avLst/>
            <a:gdLst>
              <a:gd name="T0" fmla="*/ 79 w 79"/>
              <a:gd name="T1" fmla="*/ 39 h 79"/>
              <a:gd name="T2" fmla="*/ 0 w 79"/>
              <a:gd name="T3" fmla="*/ 39 h 79"/>
              <a:gd name="T4" fmla="*/ 60 w 79"/>
              <a:gd name="T5" fmla="*/ 41 h 79"/>
              <a:gd name="T6" fmla="*/ 64 w 79"/>
              <a:gd name="T7" fmla="*/ 34 h 79"/>
              <a:gd name="T8" fmla="*/ 71 w 79"/>
              <a:gd name="T9" fmla="*/ 37 h 79"/>
              <a:gd name="T10" fmla="*/ 72 w 79"/>
              <a:gd name="T11" fmla="*/ 32 h 79"/>
              <a:gd name="T12" fmla="*/ 73 w 79"/>
              <a:gd name="T13" fmla="*/ 40 h 79"/>
              <a:gd name="T14" fmla="*/ 72 w 79"/>
              <a:gd name="T15" fmla="*/ 43 h 79"/>
              <a:gd name="T16" fmla="*/ 73 w 79"/>
              <a:gd name="T17" fmla="*/ 44 h 79"/>
              <a:gd name="T18" fmla="*/ 72 w 79"/>
              <a:gd name="T19" fmla="*/ 45 h 79"/>
              <a:gd name="T20" fmla="*/ 69 w 79"/>
              <a:gd name="T21" fmla="*/ 42 h 79"/>
              <a:gd name="T22" fmla="*/ 69 w 79"/>
              <a:gd name="T23" fmla="*/ 46 h 79"/>
              <a:gd name="T24" fmla="*/ 72 w 79"/>
              <a:gd name="T25" fmla="*/ 47 h 79"/>
              <a:gd name="T26" fmla="*/ 39 w 79"/>
              <a:gd name="T27" fmla="*/ 73 h 79"/>
              <a:gd name="T28" fmla="*/ 39 w 79"/>
              <a:gd name="T29" fmla="*/ 5 h 79"/>
              <a:gd name="T30" fmla="*/ 50 w 79"/>
              <a:gd name="T31" fmla="*/ 8 h 79"/>
              <a:gd name="T32" fmla="*/ 36 w 79"/>
              <a:gd name="T33" fmla="*/ 15 h 79"/>
              <a:gd name="T34" fmla="*/ 29 w 79"/>
              <a:gd name="T35" fmla="*/ 16 h 79"/>
              <a:gd name="T36" fmla="*/ 28 w 79"/>
              <a:gd name="T37" fmla="*/ 23 h 79"/>
              <a:gd name="T38" fmla="*/ 25 w 79"/>
              <a:gd name="T39" fmla="*/ 28 h 79"/>
              <a:gd name="T40" fmla="*/ 23 w 79"/>
              <a:gd name="T41" fmla="*/ 30 h 79"/>
              <a:gd name="T42" fmla="*/ 25 w 79"/>
              <a:gd name="T43" fmla="*/ 32 h 79"/>
              <a:gd name="T44" fmla="*/ 27 w 79"/>
              <a:gd name="T45" fmla="*/ 31 h 79"/>
              <a:gd name="T46" fmla="*/ 31 w 79"/>
              <a:gd name="T47" fmla="*/ 27 h 79"/>
              <a:gd name="T48" fmla="*/ 36 w 79"/>
              <a:gd name="T49" fmla="*/ 29 h 79"/>
              <a:gd name="T50" fmla="*/ 39 w 79"/>
              <a:gd name="T51" fmla="*/ 32 h 79"/>
              <a:gd name="T52" fmla="*/ 34 w 79"/>
              <a:gd name="T53" fmla="*/ 33 h 79"/>
              <a:gd name="T54" fmla="*/ 30 w 79"/>
              <a:gd name="T55" fmla="*/ 31 h 79"/>
              <a:gd name="T56" fmla="*/ 24 w 79"/>
              <a:gd name="T57" fmla="*/ 35 h 79"/>
              <a:gd name="T58" fmla="*/ 22 w 79"/>
              <a:gd name="T59" fmla="*/ 45 h 79"/>
              <a:gd name="T60" fmla="*/ 27 w 79"/>
              <a:gd name="T61" fmla="*/ 49 h 79"/>
              <a:gd name="T62" fmla="*/ 34 w 79"/>
              <a:gd name="T63" fmla="*/ 49 h 79"/>
              <a:gd name="T64" fmla="*/ 41 w 79"/>
              <a:gd name="T65" fmla="*/ 67 h 79"/>
              <a:gd name="T66" fmla="*/ 47 w 79"/>
              <a:gd name="T67" fmla="*/ 55 h 79"/>
              <a:gd name="T68" fmla="*/ 47 w 79"/>
              <a:gd name="T69" fmla="*/ 43 h 79"/>
              <a:gd name="T70" fmla="*/ 42 w 79"/>
              <a:gd name="T71" fmla="*/ 36 h 79"/>
              <a:gd name="T72" fmla="*/ 45 w 79"/>
              <a:gd name="T73" fmla="*/ 39 h 79"/>
              <a:gd name="T74" fmla="*/ 51 w 79"/>
              <a:gd name="T75" fmla="*/ 35 h 79"/>
              <a:gd name="T76" fmla="*/ 48 w 79"/>
              <a:gd name="T77" fmla="*/ 33 h 79"/>
              <a:gd name="T78" fmla="*/ 53 w 79"/>
              <a:gd name="T79" fmla="*/ 33 h 79"/>
              <a:gd name="T80" fmla="*/ 59 w 79"/>
              <a:gd name="T81" fmla="*/ 41 h 79"/>
              <a:gd name="T82" fmla="*/ 49 w 79"/>
              <a:gd name="T83" fmla="*/ 55 h 79"/>
              <a:gd name="T84" fmla="*/ 47 w 79"/>
              <a:gd name="T85" fmla="*/ 60 h 79"/>
              <a:gd name="T86" fmla="*/ 50 w 79"/>
              <a:gd name="T87" fmla="*/ 5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61" y="0"/>
                  <a:pt x="79" y="18"/>
                  <a:pt x="79" y="39"/>
                </a:cubicBez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39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60" y="41"/>
                </a:moveTo>
                <a:cubicBezTo>
                  <a:pt x="61" y="39"/>
                  <a:pt x="62" y="36"/>
                  <a:pt x="62" y="34"/>
                </a:cubicBezTo>
                <a:cubicBezTo>
                  <a:pt x="62" y="33"/>
                  <a:pt x="63" y="33"/>
                  <a:pt x="64" y="34"/>
                </a:cubicBezTo>
                <a:cubicBezTo>
                  <a:pt x="65" y="35"/>
                  <a:pt x="67" y="37"/>
                  <a:pt x="69" y="38"/>
                </a:cubicBezTo>
                <a:cubicBezTo>
                  <a:pt x="70" y="39"/>
                  <a:pt x="70" y="39"/>
                  <a:pt x="71" y="37"/>
                </a:cubicBezTo>
                <a:cubicBezTo>
                  <a:pt x="71" y="36"/>
                  <a:pt x="71" y="34"/>
                  <a:pt x="71" y="32"/>
                </a:cubicBezTo>
                <a:cubicBezTo>
                  <a:pt x="72" y="31"/>
                  <a:pt x="72" y="31"/>
                  <a:pt x="72" y="32"/>
                </a:cubicBezTo>
                <a:cubicBezTo>
                  <a:pt x="73" y="34"/>
                  <a:pt x="73" y="37"/>
                  <a:pt x="73" y="39"/>
                </a:cubicBezTo>
                <a:cubicBezTo>
                  <a:pt x="73" y="39"/>
                  <a:pt x="73" y="40"/>
                  <a:pt x="73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5"/>
                  <a:pt x="73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0" y="45"/>
                  <a:pt x="70" y="45"/>
                  <a:pt x="70" y="44"/>
                </a:cubicBezTo>
                <a:cubicBezTo>
                  <a:pt x="70" y="43"/>
                  <a:pt x="69" y="43"/>
                  <a:pt x="69" y="42"/>
                </a:cubicBezTo>
                <a:cubicBezTo>
                  <a:pt x="67" y="38"/>
                  <a:pt x="67" y="37"/>
                  <a:pt x="68" y="43"/>
                </a:cubicBezTo>
                <a:cubicBezTo>
                  <a:pt x="68" y="44"/>
                  <a:pt x="69" y="45"/>
                  <a:pt x="69" y="46"/>
                </a:cubicBezTo>
                <a:cubicBezTo>
                  <a:pt x="69" y="47"/>
                  <a:pt x="70" y="47"/>
                  <a:pt x="71" y="47"/>
                </a:cubicBezTo>
                <a:cubicBezTo>
                  <a:pt x="71" y="47"/>
                  <a:pt x="71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69" y="62"/>
                  <a:pt x="55" y="73"/>
                  <a:pt x="39" y="73"/>
                </a:cubicBezTo>
                <a:cubicBezTo>
                  <a:pt x="21" y="73"/>
                  <a:pt x="5" y="58"/>
                  <a:pt x="5" y="39"/>
                </a:cubicBezTo>
                <a:cubicBezTo>
                  <a:pt x="5" y="21"/>
                  <a:pt x="21" y="5"/>
                  <a:pt x="39" y="5"/>
                </a:cubicBezTo>
                <a:cubicBezTo>
                  <a:pt x="43" y="5"/>
                  <a:pt x="46" y="6"/>
                  <a:pt x="50" y="7"/>
                </a:cubicBezTo>
                <a:cubicBezTo>
                  <a:pt x="50" y="7"/>
                  <a:pt x="50" y="8"/>
                  <a:pt x="50" y="8"/>
                </a:cubicBezTo>
                <a:cubicBezTo>
                  <a:pt x="46" y="10"/>
                  <a:pt x="43" y="12"/>
                  <a:pt x="39" y="14"/>
                </a:cubicBezTo>
                <a:cubicBezTo>
                  <a:pt x="38" y="15"/>
                  <a:pt x="38" y="15"/>
                  <a:pt x="36" y="15"/>
                </a:cubicBezTo>
                <a:cubicBezTo>
                  <a:pt x="34" y="15"/>
                  <a:pt x="32" y="15"/>
                  <a:pt x="30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8"/>
                  <a:pt x="29" y="20"/>
                  <a:pt x="28" y="21"/>
                </a:cubicBezTo>
                <a:cubicBezTo>
                  <a:pt x="28" y="22"/>
                  <a:pt x="28" y="23"/>
                  <a:pt x="28" y="23"/>
                </a:cubicBezTo>
                <a:cubicBezTo>
                  <a:pt x="27" y="25"/>
                  <a:pt x="27" y="26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25" y="28"/>
                  <a:pt x="24" y="28"/>
                  <a:pt x="24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1"/>
                  <a:pt x="24" y="31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0"/>
                  <a:pt x="29" y="29"/>
                  <a:pt x="30" y="28"/>
                </a:cubicBezTo>
                <a:cubicBezTo>
                  <a:pt x="30" y="27"/>
                  <a:pt x="30" y="27"/>
                  <a:pt x="31" y="27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8"/>
                  <a:pt x="36" y="29"/>
                  <a:pt x="36" y="29"/>
                </a:cubicBezTo>
                <a:cubicBezTo>
                  <a:pt x="37" y="30"/>
                  <a:pt x="38" y="31"/>
                  <a:pt x="39" y="32"/>
                </a:cubicBezTo>
                <a:cubicBezTo>
                  <a:pt x="40" y="32"/>
                  <a:pt x="40" y="32"/>
                  <a:pt x="39" y="32"/>
                </a:cubicBezTo>
                <a:cubicBezTo>
                  <a:pt x="38" y="33"/>
                  <a:pt x="36" y="33"/>
                  <a:pt x="35" y="33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2"/>
                  <a:pt x="32" y="32"/>
                  <a:pt x="32" y="31"/>
                </a:cubicBezTo>
                <a:cubicBezTo>
                  <a:pt x="31" y="31"/>
                  <a:pt x="31" y="31"/>
                  <a:pt x="30" y="31"/>
                </a:cubicBezTo>
                <a:cubicBezTo>
                  <a:pt x="29" y="32"/>
                  <a:pt x="27" y="33"/>
                  <a:pt x="25" y="34"/>
                </a:cubicBezTo>
                <a:cubicBezTo>
                  <a:pt x="24" y="34"/>
                  <a:pt x="24" y="34"/>
                  <a:pt x="24" y="35"/>
                </a:cubicBezTo>
                <a:cubicBezTo>
                  <a:pt x="23" y="38"/>
                  <a:pt x="23" y="40"/>
                  <a:pt x="22" y="42"/>
                </a:cubicBezTo>
                <a:cubicBezTo>
                  <a:pt x="21" y="44"/>
                  <a:pt x="21" y="44"/>
                  <a:pt x="22" y="45"/>
                </a:cubicBezTo>
                <a:cubicBezTo>
                  <a:pt x="23" y="46"/>
                  <a:pt x="24" y="47"/>
                  <a:pt x="25" y="49"/>
                </a:cubicBezTo>
                <a:cubicBezTo>
                  <a:pt x="26" y="50"/>
                  <a:pt x="26" y="50"/>
                  <a:pt x="27" y="49"/>
                </a:cubicBezTo>
                <a:cubicBezTo>
                  <a:pt x="28" y="49"/>
                  <a:pt x="30" y="49"/>
                  <a:pt x="32" y="48"/>
                </a:cubicBezTo>
                <a:cubicBezTo>
                  <a:pt x="33" y="48"/>
                  <a:pt x="33" y="48"/>
                  <a:pt x="34" y="49"/>
                </a:cubicBezTo>
                <a:cubicBezTo>
                  <a:pt x="36" y="55"/>
                  <a:pt x="38" y="61"/>
                  <a:pt x="40" y="67"/>
                </a:cubicBezTo>
                <a:cubicBezTo>
                  <a:pt x="40" y="68"/>
                  <a:pt x="40" y="68"/>
                  <a:pt x="41" y="67"/>
                </a:cubicBezTo>
                <a:cubicBezTo>
                  <a:pt x="43" y="64"/>
                  <a:pt x="44" y="61"/>
                  <a:pt x="46" y="58"/>
                </a:cubicBezTo>
                <a:cubicBezTo>
                  <a:pt x="47" y="57"/>
                  <a:pt x="47" y="57"/>
                  <a:pt x="47" y="55"/>
                </a:cubicBezTo>
                <a:cubicBezTo>
                  <a:pt x="48" y="51"/>
                  <a:pt x="48" y="48"/>
                  <a:pt x="48" y="44"/>
                </a:cubicBezTo>
                <a:cubicBezTo>
                  <a:pt x="49" y="43"/>
                  <a:pt x="49" y="42"/>
                  <a:pt x="47" y="43"/>
                </a:cubicBezTo>
                <a:cubicBezTo>
                  <a:pt x="46" y="43"/>
                  <a:pt x="46" y="43"/>
                  <a:pt x="45" y="41"/>
                </a:cubicBezTo>
                <a:cubicBezTo>
                  <a:pt x="44" y="40"/>
                  <a:pt x="43" y="38"/>
                  <a:pt x="42" y="36"/>
                </a:cubicBezTo>
                <a:cubicBezTo>
                  <a:pt x="41" y="34"/>
                  <a:pt x="41" y="34"/>
                  <a:pt x="42" y="36"/>
                </a:cubicBezTo>
                <a:cubicBezTo>
                  <a:pt x="43" y="37"/>
                  <a:pt x="44" y="38"/>
                  <a:pt x="45" y="39"/>
                </a:cubicBezTo>
                <a:cubicBezTo>
                  <a:pt x="47" y="41"/>
                  <a:pt x="47" y="41"/>
                  <a:pt x="48" y="40"/>
                </a:cubicBezTo>
                <a:cubicBezTo>
                  <a:pt x="49" y="38"/>
                  <a:pt x="50" y="37"/>
                  <a:pt x="51" y="35"/>
                </a:cubicBezTo>
                <a:cubicBezTo>
                  <a:pt x="51" y="34"/>
                  <a:pt x="51" y="34"/>
                  <a:pt x="50" y="34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2"/>
                  <a:pt x="46" y="32"/>
                  <a:pt x="48" y="32"/>
                </a:cubicBezTo>
                <a:cubicBezTo>
                  <a:pt x="50" y="33"/>
                  <a:pt x="51" y="33"/>
                  <a:pt x="53" y="33"/>
                </a:cubicBezTo>
                <a:cubicBezTo>
                  <a:pt x="54" y="33"/>
                  <a:pt x="54" y="34"/>
                  <a:pt x="55" y="35"/>
                </a:cubicBezTo>
                <a:cubicBezTo>
                  <a:pt x="57" y="37"/>
                  <a:pt x="58" y="39"/>
                  <a:pt x="59" y="41"/>
                </a:cubicBezTo>
                <a:cubicBezTo>
                  <a:pt x="60" y="43"/>
                  <a:pt x="60" y="43"/>
                  <a:pt x="60" y="41"/>
                </a:cubicBezTo>
                <a:close/>
                <a:moveTo>
                  <a:pt x="49" y="55"/>
                </a:moveTo>
                <a:cubicBezTo>
                  <a:pt x="49" y="56"/>
                  <a:pt x="48" y="56"/>
                  <a:pt x="48" y="57"/>
                </a:cubicBezTo>
                <a:cubicBezTo>
                  <a:pt x="47" y="58"/>
                  <a:pt x="47" y="59"/>
                  <a:pt x="47" y="60"/>
                </a:cubicBezTo>
                <a:cubicBezTo>
                  <a:pt x="48" y="63"/>
                  <a:pt x="48" y="63"/>
                  <a:pt x="49" y="61"/>
                </a:cubicBezTo>
                <a:cubicBezTo>
                  <a:pt x="49" y="59"/>
                  <a:pt x="49" y="57"/>
                  <a:pt x="50" y="56"/>
                </a:cubicBezTo>
                <a:cubicBezTo>
                  <a:pt x="51" y="53"/>
                  <a:pt x="50" y="53"/>
                  <a:pt x="4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517665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疫苗基本信息查询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853003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疫苗接种地点查询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6896785" y="1203325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179777" y="3225800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疫苗生产信息</a:t>
            </a: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5669003" y="3225800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疫苗接种范本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649453" y="152558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疫苗资讯查询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2971097" y="1525588"/>
            <a:ext cx="1261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疫苗流向可视化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5056972" y="1525588"/>
            <a:ext cx="9541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电子疫苗本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68" name="Group 48"/>
          <p:cNvGrpSpPr/>
          <p:nvPr/>
        </p:nvGrpSpPr>
        <p:grpSpPr bwMode="auto">
          <a:xfrm>
            <a:off x="5364088" y="2224956"/>
            <a:ext cx="313514" cy="346000"/>
            <a:chOff x="0" y="0"/>
            <a:chExt cx="193" cy="326"/>
          </a:xfrm>
        </p:grpSpPr>
        <p:sp>
          <p:nvSpPr>
            <p:cNvPr id="516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50"/>
            <p:cNvSpPr/>
            <p:nvPr/>
          </p:nvSpPr>
          <p:spPr bwMode="auto">
            <a:xfrm>
              <a:off x="0" y="2"/>
              <a:ext cx="193" cy="204"/>
            </a:xfrm>
            <a:custGeom>
              <a:avLst/>
              <a:gdLst>
                <a:gd name="T0" fmla="*/ 79 w 82"/>
                <a:gd name="T1" fmla="*/ 0 h 86"/>
                <a:gd name="T2" fmla="*/ 12 w 82"/>
                <a:gd name="T3" fmla="*/ 0 h 86"/>
                <a:gd name="T4" fmla="*/ 0 w 82"/>
                <a:gd name="T5" fmla="*/ 12 h 86"/>
                <a:gd name="T6" fmla="*/ 0 w 82"/>
                <a:gd name="T7" fmla="*/ 74 h 86"/>
                <a:gd name="T8" fmla="*/ 12 w 82"/>
                <a:gd name="T9" fmla="*/ 86 h 86"/>
                <a:gd name="T10" fmla="*/ 22 w 82"/>
                <a:gd name="T11" fmla="*/ 86 h 86"/>
                <a:gd name="T12" fmla="*/ 23 w 82"/>
                <a:gd name="T13" fmla="*/ 86 h 86"/>
                <a:gd name="T14" fmla="*/ 79 w 82"/>
                <a:gd name="T15" fmla="*/ 86 h 86"/>
                <a:gd name="T16" fmla="*/ 82 w 82"/>
                <a:gd name="T17" fmla="*/ 83 h 86"/>
                <a:gd name="T18" fmla="*/ 82 w 82"/>
                <a:gd name="T19" fmla="*/ 70 h 86"/>
                <a:gd name="T20" fmla="*/ 80 w 82"/>
                <a:gd name="T21" fmla="*/ 68 h 86"/>
                <a:gd name="T22" fmla="*/ 79 w 82"/>
                <a:gd name="T23" fmla="*/ 68 h 86"/>
                <a:gd name="T24" fmla="*/ 77 w 82"/>
                <a:gd name="T25" fmla="*/ 70 h 86"/>
                <a:gd name="T26" fmla="*/ 77 w 82"/>
                <a:gd name="T27" fmla="*/ 80 h 86"/>
                <a:gd name="T28" fmla="*/ 75 w 82"/>
                <a:gd name="T29" fmla="*/ 83 h 86"/>
                <a:gd name="T30" fmla="*/ 26 w 82"/>
                <a:gd name="T31" fmla="*/ 83 h 86"/>
                <a:gd name="T32" fmla="*/ 25 w 82"/>
                <a:gd name="T33" fmla="*/ 83 h 86"/>
                <a:gd name="T34" fmla="*/ 12 w 82"/>
                <a:gd name="T35" fmla="*/ 83 h 86"/>
                <a:gd name="T36" fmla="*/ 12 w 82"/>
                <a:gd name="T37" fmla="*/ 66 h 86"/>
                <a:gd name="T38" fmla="*/ 42 w 82"/>
                <a:gd name="T39" fmla="*/ 66 h 86"/>
                <a:gd name="T40" fmla="*/ 43 w 82"/>
                <a:gd name="T41" fmla="*/ 66 h 86"/>
                <a:gd name="T42" fmla="*/ 79 w 82"/>
                <a:gd name="T43" fmla="*/ 66 h 86"/>
                <a:gd name="T44" fmla="*/ 82 w 82"/>
                <a:gd name="T45" fmla="*/ 63 h 86"/>
                <a:gd name="T46" fmla="*/ 82 w 82"/>
                <a:gd name="T47" fmla="*/ 28 h 86"/>
                <a:gd name="T48" fmla="*/ 82 w 82"/>
                <a:gd name="T49" fmla="*/ 25 h 86"/>
                <a:gd name="T50" fmla="*/ 82 w 82"/>
                <a:gd name="T51" fmla="*/ 3 h 86"/>
                <a:gd name="T52" fmla="*/ 79 w 82"/>
                <a:gd name="T5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6">
                  <a:moveTo>
                    <a:pt x="7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7"/>
                    <a:pt x="0" y="49"/>
                    <a:pt x="0" y="74"/>
                  </a:cubicBezTo>
                  <a:cubicBezTo>
                    <a:pt x="0" y="81"/>
                    <a:pt x="5" y="86"/>
                    <a:pt x="1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82" y="85"/>
                    <a:pt x="82" y="83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69"/>
                    <a:pt x="81" y="68"/>
                    <a:pt x="80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8" y="68"/>
                    <a:pt x="77" y="69"/>
                    <a:pt x="77" y="7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2"/>
                    <a:pt x="76" y="83"/>
                    <a:pt x="75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" y="83"/>
                    <a:pt x="1" y="66"/>
                    <a:pt x="1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6"/>
                    <a:pt x="82" y="64"/>
                    <a:pt x="82" y="63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51"/>
            <p:cNvSpPr/>
            <p:nvPr/>
          </p:nvSpPr>
          <p:spPr bwMode="auto">
            <a:xfrm>
              <a:off x="23" y="300"/>
              <a:ext cx="151" cy="9"/>
            </a:xfrm>
            <a:custGeom>
              <a:avLst/>
              <a:gdLst>
                <a:gd name="T0" fmla="*/ 62 w 64"/>
                <a:gd name="T1" fmla="*/ 0 h 4"/>
                <a:gd name="T2" fmla="*/ 2 w 64"/>
                <a:gd name="T3" fmla="*/ 0 h 4"/>
                <a:gd name="T4" fmla="*/ 0 w 64"/>
                <a:gd name="T5" fmla="*/ 2 h 4"/>
                <a:gd name="T6" fmla="*/ 0 w 64"/>
                <a:gd name="T7" fmla="*/ 2 h 4"/>
                <a:gd name="T8" fmla="*/ 2 w 64"/>
                <a:gd name="T9" fmla="*/ 4 h 4"/>
                <a:gd name="T10" fmla="*/ 62 w 64"/>
                <a:gd name="T11" fmla="*/ 4 h 4"/>
                <a:gd name="T12" fmla="*/ 64 w 64"/>
                <a:gd name="T13" fmla="*/ 2 h 4"/>
                <a:gd name="T14" fmla="*/ 64 w 64"/>
                <a:gd name="T15" fmla="*/ 2 h 4"/>
                <a:gd name="T16" fmla="*/ 62 w 6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52"/>
            <p:cNvSpPr/>
            <p:nvPr/>
          </p:nvSpPr>
          <p:spPr bwMode="auto">
            <a:xfrm>
              <a:off x="23" y="286"/>
              <a:ext cx="151" cy="9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2 w 64"/>
                <a:gd name="T5" fmla="*/ 0 h 4"/>
                <a:gd name="T6" fmla="*/ 0 w 64"/>
                <a:gd name="T7" fmla="*/ 2 h 4"/>
                <a:gd name="T8" fmla="*/ 0 w 64"/>
                <a:gd name="T9" fmla="*/ 2 h 4"/>
                <a:gd name="T10" fmla="*/ 2 w 64"/>
                <a:gd name="T11" fmla="*/ 4 h 4"/>
                <a:gd name="T12" fmla="*/ 62 w 64"/>
                <a:gd name="T13" fmla="*/ 4 h 4"/>
                <a:gd name="T14" fmla="*/ 64 w 6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Freeform 53"/>
            <p:cNvSpPr/>
            <p:nvPr/>
          </p:nvSpPr>
          <p:spPr bwMode="auto">
            <a:xfrm>
              <a:off x="0" y="196"/>
              <a:ext cx="193" cy="69"/>
            </a:xfrm>
            <a:custGeom>
              <a:avLst/>
              <a:gdLst>
                <a:gd name="T0" fmla="*/ 80 w 82"/>
                <a:gd name="T1" fmla="*/ 6 h 29"/>
                <a:gd name="T2" fmla="*/ 21 w 82"/>
                <a:gd name="T3" fmla="*/ 6 h 29"/>
                <a:gd name="T4" fmla="*/ 20 w 82"/>
                <a:gd name="T5" fmla="*/ 6 h 29"/>
                <a:gd name="T6" fmla="*/ 12 w 82"/>
                <a:gd name="T7" fmla="*/ 6 h 29"/>
                <a:gd name="T8" fmla="*/ 1 w 82"/>
                <a:gd name="T9" fmla="*/ 1 h 29"/>
                <a:gd name="T10" fmla="*/ 0 w 82"/>
                <a:gd name="T11" fmla="*/ 1 h 29"/>
                <a:gd name="T12" fmla="*/ 0 w 82"/>
                <a:gd name="T13" fmla="*/ 18 h 29"/>
                <a:gd name="T14" fmla="*/ 3 w 82"/>
                <a:gd name="T15" fmla="*/ 25 h 29"/>
                <a:gd name="T16" fmla="*/ 12 w 82"/>
                <a:gd name="T17" fmla="*/ 29 h 29"/>
                <a:gd name="T18" fmla="*/ 79 w 82"/>
                <a:gd name="T19" fmla="*/ 29 h 29"/>
                <a:gd name="T20" fmla="*/ 82 w 82"/>
                <a:gd name="T21" fmla="*/ 26 h 29"/>
                <a:gd name="T22" fmla="*/ 82 w 82"/>
                <a:gd name="T23" fmla="*/ 13 h 29"/>
                <a:gd name="T24" fmla="*/ 80 w 82"/>
                <a:gd name="T25" fmla="*/ 12 h 29"/>
                <a:gd name="T26" fmla="*/ 79 w 82"/>
                <a:gd name="T27" fmla="*/ 12 h 29"/>
                <a:gd name="T28" fmla="*/ 77 w 82"/>
                <a:gd name="T29" fmla="*/ 13 h 29"/>
                <a:gd name="T30" fmla="*/ 77 w 82"/>
                <a:gd name="T31" fmla="*/ 23 h 29"/>
                <a:gd name="T32" fmla="*/ 75 w 82"/>
                <a:gd name="T33" fmla="*/ 26 h 29"/>
                <a:gd name="T34" fmla="*/ 12 w 82"/>
                <a:gd name="T35" fmla="*/ 26 h 29"/>
                <a:gd name="T36" fmla="*/ 5 w 82"/>
                <a:gd name="T37" fmla="*/ 22 h 29"/>
                <a:gd name="T38" fmla="*/ 12 w 82"/>
                <a:gd name="T39" fmla="*/ 9 h 29"/>
                <a:gd name="T40" fmla="*/ 17 w 82"/>
                <a:gd name="T41" fmla="*/ 9 h 29"/>
                <a:gd name="T42" fmla="*/ 18 w 82"/>
                <a:gd name="T43" fmla="*/ 9 h 29"/>
                <a:gd name="T44" fmla="*/ 80 w 82"/>
                <a:gd name="T45" fmla="*/ 9 h 29"/>
                <a:gd name="T46" fmla="*/ 82 w 82"/>
                <a:gd name="T47" fmla="*/ 8 h 29"/>
                <a:gd name="T48" fmla="*/ 82 w 82"/>
                <a:gd name="T49" fmla="*/ 7 h 29"/>
                <a:gd name="T50" fmla="*/ 80 w 82"/>
                <a:gd name="T51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29">
                  <a:moveTo>
                    <a:pt x="80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4" y="4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5" y="27"/>
                    <a:pt x="8" y="29"/>
                    <a:pt x="12" y="29"/>
                  </a:cubicBezTo>
                  <a:cubicBezTo>
                    <a:pt x="35" y="29"/>
                    <a:pt x="56" y="29"/>
                    <a:pt x="79" y="29"/>
                  </a:cubicBezTo>
                  <a:cubicBezTo>
                    <a:pt x="80" y="29"/>
                    <a:pt x="82" y="28"/>
                    <a:pt x="82" y="26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1" y="12"/>
                    <a:pt x="8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12"/>
                    <a:pt x="77" y="12"/>
                    <a:pt x="77" y="1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5"/>
                    <a:pt x="76" y="26"/>
                    <a:pt x="75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6"/>
                    <a:pt x="6" y="25"/>
                    <a:pt x="5" y="22"/>
                  </a:cubicBezTo>
                  <a:cubicBezTo>
                    <a:pt x="2" y="17"/>
                    <a:pt x="4" y="9"/>
                    <a:pt x="12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2" y="8"/>
                    <a:pt x="82" y="8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1" y="6"/>
                    <a:pt x="8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Freeform 54"/>
            <p:cNvSpPr/>
            <p:nvPr/>
          </p:nvSpPr>
          <p:spPr bwMode="auto">
            <a:xfrm>
              <a:off x="0" y="257"/>
              <a:ext cx="193" cy="67"/>
            </a:xfrm>
            <a:custGeom>
              <a:avLst/>
              <a:gdLst>
                <a:gd name="T0" fmla="*/ 80 w 82"/>
                <a:gd name="T1" fmla="*/ 5 h 28"/>
                <a:gd name="T2" fmla="*/ 12 w 82"/>
                <a:gd name="T3" fmla="*/ 5 h 28"/>
                <a:gd name="T4" fmla="*/ 1 w 82"/>
                <a:gd name="T5" fmla="*/ 0 h 28"/>
                <a:gd name="T6" fmla="*/ 1 w 82"/>
                <a:gd name="T7" fmla="*/ 0 h 28"/>
                <a:gd name="T8" fmla="*/ 1 w 82"/>
                <a:gd name="T9" fmla="*/ 0 h 28"/>
                <a:gd name="T10" fmla="*/ 1 w 82"/>
                <a:gd name="T11" fmla="*/ 0 h 28"/>
                <a:gd name="T12" fmla="*/ 1 w 82"/>
                <a:gd name="T13" fmla="*/ 0 h 28"/>
                <a:gd name="T14" fmla="*/ 0 w 82"/>
                <a:gd name="T15" fmla="*/ 1 h 28"/>
                <a:gd name="T16" fmla="*/ 0 w 82"/>
                <a:gd name="T17" fmla="*/ 1 h 28"/>
                <a:gd name="T18" fmla="*/ 0 w 82"/>
                <a:gd name="T19" fmla="*/ 17 h 28"/>
                <a:gd name="T20" fmla="*/ 12 w 82"/>
                <a:gd name="T21" fmla="*/ 28 h 28"/>
                <a:gd name="T22" fmla="*/ 79 w 82"/>
                <a:gd name="T23" fmla="*/ 28 h 28"/>
                <a:gd name="T24" fmla="*/ 82 w 82"/>
                <a:gd name="T25" fmla="*/ 26 h 28"/>
                <a:gd name="T26" fmla="*/ 82 w 82"/>
                <a:gd name="T27" fmla="*/ 12 h 28"/>
                <a:gd name="T28" fmla="*/ 80 w 82"/>
                <a:gd name="T29" fmla="*/ 11 h 28"/>
                <a:gd name="T30" fmla="*/ 79 w 82"/>
                <a:gd name="T31" fmla="*/ 11 h 28"/>
                <a:gd name="T32" fmla="*/ 77 w 82"/>
                <a:gd name="T33" fmla="*/ 12 h 28"/>
                <a:gd name="T34" fmla="*/ 77 w 82"/>
                <a:gd name="T35" fmla="*/ 23 h 28"/>
                <a:gd name="T36" fmla="*/ 75 w 82"/>
                <a:gd name="T37" fmla="*/ 25 h 28"/>
                <a:gd name="T38" fmla="*/ 12 w 82"/>
                <a:gd name="T39" fmla="*/ 25 h 28"/>
                <a:gd name="T40" fmla="*/ 12 w 82"/>
                <a:gd name="T41" fmla="*/ 8 h 28"/>
                <a:gd name="T42" fmla="*/ 80 w 82"/>
                <a:gd name="T43" fmla="*/ 8 h 28"/>
                <a:gd name="T44" fmla="*/ 82 w 82"/>
                <a:gd name="T45" fmla="*/ 7 h 28"/>
                <a:gd name="T46" fmla="*/ 82 w 82"/>
                <a:gd name="T47" fmla="*/ 6 h 28"/>
                <a:gd name="T48" fmla="*/ 80 w 82"/>
                <a:gd name="T4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28">
                  <a:moveTo>
                    <a:pt x="80" y="5"/>
                  </a:moveTo>
                  <a:cubicBezTo>
                    <a:pt x="57" y="5"/>
                    <a:pt x="35" y="5"/>
                    <a:pt x="12" y="5"/>
                  </a:cubicBezTo>
                  <a:cubicBezTo>
                    <a:pt x="8" y="5"/>
                    <a:pt x="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35" y="28"/>
                    <a:pt x="56" y="28"/>
                    <a:pt x="79" y="28"/>
                  </a:cubicBezTo>
                  <a:cubicBezTo>
                    <a:pt x="80" y="28"/>
                    <a:pt x="82" y="27"/>
                    <a:pt x="82" y="2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1"/>
                    <a:pt x="81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4"/>
                    <a:pt x="76" y="25"/>
                    <a:pt x="7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" y="25"/>
                    <a:pt x="1" y="8"/>
                    <a:pt x="12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8"/>
                    <a:pt x="82" y="8"/>
                    <a:pt x="82" y="7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5"/>
                    <a:pt x="8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Freeform 55"/>
            <p:cNvSpPr/>
            <p:nvPr/>
          </p:nvSpPr>
          <p:spPr bwMode="auto">
            <a:xfrm>
              <a:off x="23" y="227"/>
              <a:ext cx="151" cy="7"/>
            </a:xfrm>
            <a:custGeom>
              <a:avLst/>
              <a:gdLst>
                <a:gd name="T0" fmla="*/ 64 w 64"/>
                <a:gd name="T1" fmla="*/ 1 h 3"/>
                <a:gd name="T2" fmla="*/ 62 w 64"/>
                <a:gd name="T3" fmla="*/ 0 h 3"/>
                <a:gd name="T4" fmla="*/ 4 w 64"/>
                <a:gd name="T5" fmla="*/ 0 h 3"/>
                <a:gd name="T6" fmla="*/ 3 w 64"/>
                <a:gd name="T7" fmla="*/ 0 h 3"/>
                <a:gd name="T8" fmla="*/ 2 w 64"/>
                <a:gd name="T9" fmla="*/ 0 h 3"/>
                <a:gd name="T10" fmla="*/ 0 w 64"/>
                <a:gd name="T11" fmla="*/ 1 h 3"/>
                <a:gd name="T12" fmla="*/ 0 w 64"/>
                <a:gd name="T13" fmla="*/ 2 h 3"/>
                <a:gd name="T14" fmla="*/ 1 w 64"/>
                <a:gd name="T15" fmla="*/ 3 h 3"/>
                <a:gd name="T16" fmla="*/ 2 w 64"/>
                <a:gd name="T17" fmla="*/ 3 h 3"/>
                <a:gd name="T18" fmla="*/ 62 w 64"/>
                <a:gd name="T19" fmla="*/ 3 h 3"/>
                <a:gd name="T20" fmla="*/ 64 w 64"/>
                <a:gd name="T21" fmla="*/ 2 h 3"/>
                <a:gd name="T22" fmla="*/ 64 w 6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3">
                  <a:moveTo>
                    <a:pt x="64" y="1"/>
                  </a:moveTo>
                  <a:cubicBezTo>
                    <a:pt x="64" y="0"/>
                    <a:pt x="63" y="0"/>
                    <a:pt x="6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Freeform 56"/>
            <p:cNvSpPr/>
            <p:nvPr/>
          </p:nvSpPr>
          <p:spPr bwMode="auto">
            <a:xfrm>
              <a:off x="23" y="182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4 w 64"/>
                <a:gd name="T3" fmla="*/ 0 h 3"/>
                <a:gd name="T4" fmla="*/ 22 w 64"/>
                <a:gd name="T5" fmla="*/ 0 h 3"/>
                <a:gd name="T6" fmla="*/ 2 w 64"/>
                <a:gd name="T7" fmla="*/ 0 h 3"/>
                <a:gd name="T8" fmla="*/ 0 w 64"/>
                <a:gd name="T9" fmla="*/ 1 h 3"/>
                <a:gd name="T10" fmla="*/ 0 w 64"/>
                <a:gd name="T11" fmla="*/ 1 h 3"/>
                <a:gd name="T12" fmla="*/ 2 w 64"/>
                <a:gd name="T13" fmla="*/ 3 h 3"/>
                <a:gd name="T14" fmla="*/ 19 w 64"/>
                <a:gd name="T15" fmla="*/ 3 h 3"/>
                <a:gd name="T16" fmla="*/ 20 w 64"/>
                <a:gd name="T17" fmla="*/ 3 h 3"/>
                <a:gd name="T18" fmla="*/ 62 w 64"/>
                <a:gd name="T19" fmla="*/ 3 h 3"/>
                <a:gd name="T20" fmla="*/ 64 w 64"/>
                <a:gd name="T21" fmla="*/ 1 h 3"/>
                <a:gd name="T22" fmla="*/ 64 w 64"/>
                <a:gd name="T23" fmla="*/ 1 h 3"/>
                <a:gd name="T24" fmla="*/ 62 w 6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Freeform 57"/>
            <p:cNvSpPr/>
            <p:nvPr/>
          </p:nvSpPr>
          <p:spPr bwMode="auto">
            <a:xfrm>
              <a:off x="23" y="165"/>
              <a:ext cx="151" cy="10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30 w 64"/>
                <a:gd name="T5" fmla="*/ 0 h 4"/>
                <a:gd name="T6" fmla="*/ 28 w 64"/>
                <a:gd name="T7" fmla="*/ 0 h 4"/>
                <a:gd name="T8" fmla="*/ 2 w 64"/>
                <a:gd name="T9" fmla="*/ 0 h 4"/>
                <a:gd name="T10" fmla="*/ 0 w 64"/>
                <a:gd name="T11" fmla="*/ 2 h 4"/>
                <a:gd name="T12" fmla="*/ 0 w 64"/>
                <a:gd name="T13" fmla="*/ 2 h 4"/>
                <a:gd name="T14" fmla="*/ 2 w 64"/>
                <a:gd name="T15" fmla="*/ 4 h 4"/>
                <a:gd name="T16" fmla="*/ 24 w 64"/>
                <a:gd name="T17" fmla="*/ 4 h 4"/>
                <a:gd name="T18" fmla="*/ 26 w 64"/>
                <a:gd name="T19" fmla="*/ 4 h 4"/>
                <a:gd name="T20" fmla="*/ 62 w 64"/>
                <a:gd name="T21" fmla="*/ 4 h 4"/>
                <a:gd name="T22" fmla="*/ 64 w 64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Freeform 58"/>
            <p:cNvSpPr/>
            <p:nvPr/>
          </p:nvSpPr>
          <p:spPr bwMode="auto">
            <a:xfrm>
              <a:off x="23" y="241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 w 64"/>
                <a:gd name="T3" fmla="*/ 0 h 3"/>
                <a:gd name="T4" fmla="*/ 0 w 64"/>
                <a:gd name="T5" fmla="*/ 1 h 3"/>
                <a:gd name="T6" fmla="*/ 0 w 64"/>
                <a:gd name="T7" fmla="*/ 2 h 3"/>
                <a:gd name="T8" fmla="*/ 2 w 64"/>
                <a:gd name="T9" fmla="*/ 3 h 3"/>
                <a:gd name="T10" fmla="*/ 62 w 64"/>
                <a:gd name="T11" fmla="*/ 3 h 3"/>
                <a:gd name="T12" fmla="*/ 64 w 64"/>
                <a:gd name="T13" fmla="*/ 2 h 3"/>
                <a:gd name="T14" fmla="*/ 64 w 64"/>
                <a:gd name="T15" fmla="*/ 1 h 3"/>
                <a:gd name="T16" fmla="*/ 62 w 64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86" name="Group 6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功能简介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9" b="4868"/>
          <a:stretch/>
        </p:blipFill>
        <p:spPr>
          <a:xfrm>
            <a:off x="0" y="770756"/>
            <a:ext cx="914400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3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4565650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7216775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889250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3602038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5529263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6219825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8196263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589213" y="2124075"/>
            <a:ext cx="604837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298825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5237163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5927725" y="2124075"/>
            <a:ext cx="606425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7893050" y="2124075"/>
            <a:ext cx="606425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3992563" y="1851025"/>
            <a:ext cx="1147762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6640513" y="1851025"/>
            <a:ext cx="1150937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2" name="Group 22"/>
          <p:cNvGrpSpPr/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5" name="Freeform 25"/>
          <p:cNvSpPr/>
          <p:nvPr/>
        </p:nvSpPr>
        <p:spPr bwMode="auto">
          <a:xfrm>
            <a:off x="2792413" y="2300288"/>
            <a:ext cx="209550" cy="2508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26"/>
          <p:cNvSpPr>
            <a:spLocks noEditPoints="1"/>
          </p:cNvSpPr>
          <p:nvPr/>
        </p:nvSpPr>
        <p:spPr bwMode="auto">
          <a:xfrm>
            <a:off x="3463925" y="2255838"/>
            <a:ext cx="261938" cy="314325"/>
          </a:xfrm>
          <a:custGeom>
            <a:avLst/>
            <a:gdLst>
              <a:gd name="T0" fmla="*/ 23 w 70"/>
              <a:gd name="T1" fmla="*/ 70 h 84"/>
              <a:gd name="T2" fmla="*/ 29 w 70"/>
              <a:gd name="T3" fmla="*/ 72 h 84"/>
              <a:gd name="T4" fmla="*/ 17 w 70"/>
              <a:gd name="T5" fmla="*/ 29 h 84"/>
              <a:gd name="T6" fmla="*/ 17 w 70"/>
              <a:gd name="T7" fmla="*/ 31 h 84"/>
              <a:gd name="T8" fmla="*/ 4 w 70"/>
              <a:gd name="T9" fmla="*/ 54 h 84"/>
              <a:gd name="T10" fmla="*/ 2 w 70"/>
              <a:gd name="T11" fmla="*/ 54 h 84"/>
              <a:gd name="T12" fmla="*/ 16 w 70"/>
              <a:gd name="T13" fmla="*/ 29 h 84"/>
              <a:gd name="T14" fmla="*/ 17 w 70"/>
              <a:gd name="T15" fmla="*/ 29 h 84"/>
              <a:gd name="T16" fmla="*/ 66 w 70"/>
              <a:gd name="T17" fmla="*/ 58 h 84"/>
              <a:gd name="T18" fmla="*/ 53 w 70"/>
              <a:gd name="T19" fmla="*/ 81 h 84"/>
              <a:gd name="T20" fmla="*/ 52 w 70"/>
              <a:gd name="T21" fmla="*/ 83 h 84"/>
              <a:gd name="T22" fmla="*/ 54 w 70"/>
              <a:gd name="T23" fmla="*/ 84 h 84"/>
              <a:gd name="T24" fmla="*/ 67 w 70"/>
              <a:gd name="T25" fmla="*/ 58 h 84"/>
              <a:gd name="T26" fmla="*/ 59 w 70"/>
              <a:gd name="T27" fmla="*/ 58 h 84"/>
              <a:gd name="T28" fmla="*/ 58 w 70"/>
              <a:gd name="T29" fmla="*/ 59 h 84"/>
              <a:gd name="T30" fmla="*/ 49 w 70"/>
              <a:gd name="T31" fmla="*/ 74 h 84"/>
              <a:gd name="T32" fmla="*/ 48 w 70"/>
              <a:gd name="T33" fmla="*/ 75 h 84"/>
              <a:gd name="T34" fmla="*/ 50 w 70"/>
              <a:gd name="T35" fmla="*/ 77 h 84"/>
              <a:gd name="T36" fmla="*/ 59 w 70"/>
              <a:gd name="T37" fmla="*/ 58 h 84"/>
              <a:gd name="T38" fmla="*/ 21 w 70"/>
              <a:gd name="T39" fmla="*/ 37 h 84"/>
              <a:gd name="T40" fmla="*/ 21 w 70"/>
              <a:gd name="T41" fmla="*/ 38 h 84"/>
              <a:gd name="T42" fmla="*/ 12 w 70"/>
              <a:gd name="T43" fmla="*/ 54 h 84"/>
              <a:gd name="T44" fmla="*/ 11 w 70"/>
              <a:gd name="T45" fmla="*/ 54 h 84"/>
              <a:gd name="T46" fmla="*/ 20 w 70"/>
              <a:gd name="T47" fmla="*/ 36 h 84"/>
              <a:gd name="T48" fmla="*/ 50 w 70"/>
              <a:gd name="T49" fmla="*/ 57 h 84"/>
              <a:gd name="T50" fmla="*/ 45 w 70"/>
              <a:gd name="T51" fmla="*/ 75 h 84"/>
              <a:gd name="T52" fmla="*/ 13 w 70"/>
              <a:gd name="T53" fmla="*/ 62 h 84"/>
              <a:gd name="T54" fmla="*/ 21 w 70"/>
              <a:gd name="T55" fmla="*/ 53 h 84"/>
              <a:gd name="T56" fmla="*/ 40 w 70"/>
              <a:gd name="T57" fmla="*/ 37 h 84"/>
              <a:gd name="T58" fmla="*/ 44 w 70"/>
              <a:gd name="T59" fmla="*/ 32 h 84"/>
              <a:gd name="T60" fmla="*/ 51 w 70"/>
              <a:gd name="T61" fmla="*/ 35 h 84"/>
              <a:gd name="T62" fmla="*/ 50 w 70"/>
              <a:gd name="T63" fmla="*/ 37 h 84"/>
              <a:gd name="T64" fmla="*/ 50 w 70"/>
              <a:gd name="T65" fmla="*/ 57 h 84"/>
              <a:gd name="T66" fmla="*/ 58 w 70"/>
              <a:gd name="T67" fmla="*/ 7 h 84"/>
              <a:gd name="T68" fmla="*/ 66 w 70"/>
              <a:gd name="T69" fmla="*/ 11 h 84"/>
              <a:gd name="T70" fmla="*/ 53 w 70"/>
              <a:gd name="T71" fmla="*/ 34 h 84"/>
              <a:gd name="T72" fmla="*/ 45 w 70"/>
              <a:gd name="T73" fmla="*/ 30 h 84"/>
              <a:gd name="T74" fmla="*/ 60 w 70"/>
              <a:gd name="T75" fmla="*/ 5 h 84"/>
              <a:gd name="T76" fmla="*/ 67 w 70"/>
              <a:gd name="T77" fmla="*/ 9 h 84"/>
              <a:gd name="T78" fmla="*/ 60 w 70"/>
              <a:gd name="T79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84">
                <a:moveTo>
                  <a:pt x="29" y="74"/>
                </a:moveTo>
                <a:cubicBezTo>
                  <a:pt x="26" y="77"/>
                  <a:pt x="22" y="74"/>
                  <a:pt x="23" y="70"/>
                </a:cubicBezTo>
                <a:cubicBezTo>
                  <a:pt x="23" y="69"/>
                  <a:pt x="23" y="69"/>
                  <a:pt x="24" y="69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30" y="73"/>
                  <a:pt x="29" y="74"/>
                </a:cubicBezTo>
                <a:close/>
                <a:moveTo>
                  <a:pt x="17" y="29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7" y="31"/>
                  <a:pt x="17" y="31"/>
                </a:cubicBezTo>
                <a:cubicBezTo>
                  <a:pt x="8" y="34"/>
                  <a:pt x="2" y="4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43"/>
                  <a:pt x="6" y="32"/>
                  <a:pt x="16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lose/>
                <a:moveTo>
                  <a:pt x="67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5" y="59"/>
                  <a:pt x="65" y="59"/>
                </a:cubicBezTo>
                <a:cubicBezTo>
                  <a:pt x="67" y="69"/>
                  <a:pt x="62" y="78"/>
                  <a:pt x="53" y="81"/>
                </a:cubicBezTo>
                <a:cubicBezTo>
                  <a:pt x="52" y="81"/>
                  <a:pt x="52" y="82"/>
                  <a:pt x="52" y="82"/>
                </a:cubicBezTo>
                <a:cubicBezTo>
                  <a:pt x="52" y="83"/>
                  <a:pt x="52" y="83"/>
                  <a:pt x="52" y="83"/>
                </a:cubicBezTo>
                <a:cubicBezTo>
                  <a:pt x="52" y="83"/>
                  <a:pt x="53" y="83"/>
                  <a:pt x="53" y="83"/>
                </a:cubicBezTo>
                <a:cubicBezTo>
                  <a:pt x="53" y="84"/>
                  <a:pt x="53" y="84"/>
                  <a:pt x="54" y="84"/>
                </a:cubicBezTo>
                <a:cubicBezTo>
                  <a:pt x="64" y="80"/>
                  <a:pt x="70" y="69"/>
                  <a:pt x="68" y="59"/>
                </a:cubicBezTo>
                <a:cubicBezTo>
                  <a:pt x="68" y="58"/>
                  <a:pt x="68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lose/>
                <a:moveTo>
                  <a:pt x="59" y="58"/>
                </a:move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6"/>
                  <a:pt x="56" y="73"/>
                  <a:pt x="49" y="74"/>
                </a:cubicBezTo>
                <a:cubicBezTo>
                  <a:pt x="49" y="74"/>
                  <a:pt x="49" y="74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8" y="76"/>
                  <a:pt x="48" y="76"/>
                </a:cubicBezTo>
                <a:cubicBezTo>
                  <a:pt x="49" y="77"/>
                  <a:pt x="49" y="77"/>
                  <a:pt x="50" y="77"/>
                </a:cubicBezTo>
                <a:cubicBezTo>
                  <a:pt x="58" y="75"/>
                  <a:pt x="63" y="67"/>
                  <a:pt x="60" y="59"/>
                </a:cubicBezTo>
                <a:cubicBezTo>
                  <a:pt x="60" y="58"/>
                  <a:pt x="59" y="58"/>
                  <a:pt x="59" y="58"/>
                </a:cubicBezTo>
                <a:close/>
                <a:moveTo>
                  <a:pt x="21" y="36"/>
                </a:move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39"/>
                  <a:pt x="10" y="46"/>
                  <a:pt x="12" y="53"/>
                </a:cubicBezTo>
                <a:cubicBezTo>
                  <a:pt x="12" y="53"/>
                  <a:pt x="12" y="53"/>
                  <a:pt x="12" y="54"/>
                </a:cubicBezTo>
                <a:cubicBezTo>
                  <a:pt x="12" y="54"/>
                  <a:pt x="12" y="54"/>
                  <a:pt x="11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7" y="46"/>
                  <a:pt x="12" y="37"/>
                  <a:pt x="20" y="36"/>
                </a:cubicBezTo>
                <a:cubicBezTo>
                  <a:pt x="21" y="35"/>
                  <a:pt x="21" y="36"/>
                  <a:pt x="21" y="36"/>
                </a:cubicBezTo>
                <a:close/>
                <a:moveTo>
                  <a:pt x="50" y="57"/>
                </a:moveTo>
                <a:cubicBezTo>
                  <a:pt x="47" y="61"/>
                  <a:pt x="46" y="64"/>
                  <a:pt x="45" y="67"/>
                </a:cubicBezTo>
                <a:cubicBezTo>
                  <a:pt x="44" y="69"/>
                  <a:pt x="44" y="72"/>
                  <a:pt x="45" y="75"/>
                </a:cubicBezTo>
                <a:cubicBezTo>
                  <a:pt x="45" y="78"/>
                  <a:pt x="43" y="79"/>
                  <a:pt x="41" y="78"/>
                </a:cubicBezTo>
                <a:cubicBezTo>
                  <a:pt x="32" y="73"/>
                  <a:pt x="22" y="67"/>
                  <a:pt x="13" y="62"/>
                </a:cubicBezTo>
                <a:cubicBezTo>
                  <a:pt x="11" y="60"/>
                  <a:pt x="11" y="58"/>
                  <a:pt x="13" y="57"/>
                </a:cubicBezTo>
                <a:cubicBezTo>
                  <a:pt x="17" y="56"/>
                  <a:pt x="19" y="54"/>
                  <a:pt x="21" y="53"/>
                </a:cubicBezTo>
                <a:cubicBezTo>
                  <a:pt x="23" y="51"/>
                  <a:pt x="24" y="48"/>
                  <a:pt x="27" y="43"/>
                </a:cubicBezTo>
                <a:cubicBezTo>
                  <a:pt x="30" y="38"/>
                  <a:pt x="35" y="36"/>
                  <a:pt x="40" y="37"/>
                </a:cubicBezTo>
                <a:cubicBezTo>
                  <a:pt x="42" y="38"/>
                  <a:pt x="43" y="37"/>
                  <a:pt x="44" y="33"/>
                </a:cubicBezTo>
                <a:cubicBezTo>
                  <a:pt x="44" y="33"/>
                  <a:pt x="44" y="33"/>
                  <a:pt x="44" y="32"/>
                </a:cubicBezTo>
                <a:cubicBezTo>
                  <a:pt x="44" y="32"/>
                  <a:pt x="45" y="31"/>
                  <a:pt x="45" y="32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6"/>
                  <a:pt x="51" y="36"/>
                </a:cubicBezTo>
                <a:cubicBezTo>
                  <a:pt x="51" y="36"/>
                  <a:pt x="50" y="37"/>
                  <a:pt x="50" y="37"/>
                </a:cubicBezTo>
                <a:cubicBezTo>
                  <a:pt x="47" y="40"/>
                  <a:pt x="47" y="40"/>
                  <a:pt x="49" y="42"/>
                </a:cubicBezTo>
                <a:cubicBezTo>
                  <a:pt x="52" y="46"/>
                  <a:pt x="53" y="51"/>
                  <a:pt x="50" y="57"/>
                </a:cubicBezTo>
                <a:close/>
                <a:moveTo>
                  <a:pt x="45" y="29"/>
                </a:moveTo>
                <a:cubicBezTo>
                  <a:pt x="48" y="22"/>
                  <a:pt x="53" y="13"/>
                  <a:pt x="58" y="7"/>
                </a:cubicBezTo>
                <a:cubicBezTo>
                  <a:pt x="58" y="7"/>
                  <a:pt x="59" y="6"/>
                  <a:pt x="59" y="7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2"/>
                </a:cubicBezTo>
                <a:cubicBezTo>
                  <a:pt x="63" y="19"/>
                  <a:pt x="58" y="28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60" y="5"/>
                </a:moveTo>
                <a:cubicBezTo>
                  <a:pt x="63" y="2"/>
                  <a:pt x="65" y="0"/>
                  <a:pt x="67" y="1"/>
                </a:cubicBezTo>
                <a:cubicBezTo>
                  <a:pt x="68" y="2"/>
                  <a:pt x="68" y="5"/>
                  <a:pt x="67" y="9"/>
                </a:cubicBezTo>
                <a:cubicBezTo>
                  <a:pt x="67" y="9"/>
                  <a:pt x="66" y="10"/>
                  <a:pt x="66" y="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59" y="5"/>
                  <a:pt x="6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Freeform 27"/>
          <p:cNvSpPr>
            <a:spLocks noEditPoints="1"/>
          </p:cNvSpPr>
          <p:nvPr/>
        </p:nvSpPr>
        <p:spPr bwMode="auto">
          <a:xfrm>
            <a:off x="7051675" y="2195513"/>
            <a:ext cx="327025" cy="461962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Freeform 28"/>
          <p:cNvSpPr>
            <a:spLocks noEditPoints="1"/>
          </p:cNvSpPr>
          <p:nvPr/>
        </p:nvSpPr>
        <p:spPr bwMode="auto">
          <a:xfrm>
            <a:off x="6073775" y="2255838"/>
            <a:ext cx="314325" cy="322262"/>
          </a:xfrm>
          <a:custGeom>
            <a:avLst/>
            <a:gdLst>
              <a:gd name="T0" fmla="*/ 58 w 84"/>
              <a:gd name="T1" fmla="*/ 29 h 86"/>
              <a:gd name="T2" fmla="*/ 35 w 84"/>
              <a:gd name="T3" fmla="*/ 15 h 86"/>
              <a:gd name="T4" fmla="*/ 20 w 84"/>
              <a:gd name="T5" fmla="*/ 35 h 86"/>
              <a:gd name="T6" fmla="*/ 33 w 84"/>
              <a:gd name="T7" fmla="*/ 16 h 86"/>
              <a:gd name="T8" fmla="*/ 34 w 84"/>
              <a:gd name="T9" fmla="*/ 17 h 86"/>
              <a:gd name="T10" fmla="*/ 22 w 84"/>
              <a:gd name="T11" fmla="*/ 42 h 86"/>
              <a:gd name="T12" fmla="*/ 35 w 84"/>
              <a:gd name="T13" fmla="*/ 57 h 86"/>
              <a:gd name="T14" fmla="*/ 23 w 84"/>
              <a:gd name="T15" fmla="*/ 56 h 86"/>
              <a:gd name="T16" fmla="*/ 19 w 84"/>
              <a:gd name="T17" fmla="*/ 54 h 86"/>
              <a:gd name="T18" fmla="*/ 44 w 84"/>
              <a:gd name="T19" fmla="*/ 65 h 86"/>
              <a:gd name="T20" fmla="*/ 22 w 84"/>
              <a:gd name="T21" fmla="*/ 64 h 86"/>
              <a:gd name="T22" fmla="*/ 22 w 84"/>
              <a:gd name="T23" fmla="*/ 58 h 86"/>
              <a:gd name="T24" fmla="*/ 67 w 84"/>
              <a:gd name="T25" fmla="*/ 42 h 86"/>
              <a:gd name="T26" fmla="*/ 65 w 84"/>
              <a:gd name="T27" fmla="*/ 47 h 86"/>
              <a:gd name="T28" fmla="*/ 54 w 84"/>
              <a:gd name="T29" fmla="*/ 51 h 86"/>
              <a:gd name="T30" fmla="*/ 40 w 84"/>
              <a:gd name="T31" fmla="*/ 12 h 86"/>
              <a:gd name="T32" fmla="*/ 57 w 84"/>
              <a:gd name="T33" fmla="*/ 25 h 86"/>
              <a:gd name="T34" fmla="*/ 52 w 84"/>
              <a:gd name="T35" fmla="*/ 41 h 86"/>
              <a:gd name="T36" fmla="*/ 52 w 84"/>
              <a:gd name="T37" fmla="*/ 41 h 86"/>
              <a:gd name="T38" fmla="*/ 34 w 84"/>
              <a:gd name="T39" fmla="*/ 45 h 86"/>
              <a:gd name="T40" fmla="*/ 58 w 84"/>
              <a:gd name="T41" fmla="*/ 62 h 86"/>
              <a:gd name="T42" fmla="*/ 9 w 84"/>
              <a:gd name="T43" fmla="*/ 35 h 86"/>
              <a:gd name="T44" fmla="*/ 33 w 84"/>
              <a:gd name="T45" fmla="*/ 11 h 86"/>
              <a:gd name="T46" fmla="*/ 66 w 84"/>
              <a:gd name="T47" fmla="*/ 19 h 86"/>
              <a:gd name="T48" fmla="*/ 76 w 84"/>
              <a:gd name="T49" fmla="*/ 48 h 86"/>
              <a:gd name="T50" fmla="*/ 75 w 84"/>
              <a:gd name="T51" fmla="*/ 48 h 86"/>
              <a:gd name="T52" fmla="*/ 73 w 84"/>
              <a:gd name="T53" fmla="*/ 40 h 86"/>
              <a:gd name="T54" fmla="*/ 68 w 84"/>
              <a:gd name="T55" fmla="*/ 26 h 86"/>
              <a:gd name="T56" fmla="*/ 68 w 84"/>
              <a:gd name="T57" fmla="*/ 38 h 86"/>
              <a:gd name="T58" fmla="*/ 52 w 84"/>
              <a:gd name="T59" fmla="*/ 73 h 86"/>
              <a:gd name="T60" fmla="*/ 58 w 84"/>
              <a:gd name="T61" fmla="*/ 67 h 86"/>
              <a:gd name="T62" fmla="*/ 70 w 84"/>
              <a:gd name="T63" fmla="*/ 55 h 86"/>
              <a:gd name="T64" fmla="*/ 58 w 84"/>
              <a:gd name="T65" fmla="*/ 62 h 86"/>
              <a:gd name="T66" fmla="*/ 16 w 84"/>
              <a:gd name="T67" fmla="*/ 50 h 86"/>
              <a:gd name="T68" fmla="*/ 12 w 84"/>
              <a:gd name="T69" fmla="*/ 39 h 86"/>
              <a:gd name="T70" fmla="*/ 15 w 84"/>
              <a:gd name="T71" fmla="*/ 5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4" h="86">
                <a:moveTo>
                  <a:pt x="58" y="28"/>
                </a:moveTo>
                <a:cubicBezTo>
                  <a:pt x="58" y="28"/>
                  <a:pt x="58" y="29"/>
                  <a:pt x="58" y="29"/>
                </a:cubicBezTo>
                <a:cubicBezTo>
                  <a:pt x="58" y="30"/>
                  <a:pt x="58" y="30"/>
                  <a:pt x="57" y="30"/>
                </a:cubicBezTo>
                <a:cubicBezTo>
                  <a:pt x="51" y="23"/>
                  <a:pt x="43" y="18"/>
                  <a:pt x="35" y="15"/>
                </a:cubicBezTo>
                <a:cubicBezTo>
                  <a:pt x="21" y="11"/>
                  <a:pt x="12" y="20"/>
                  <a:pt x="19" y="35"/>
                </a:cubicBezTo>
                <a:cubicBezTo>
                  <a:pt x="19" y="36"/>
                  <a:pt x="20" y="36"/>
                  <a:pt x="20" y="35"/>
                </a:cubicBezTo>
                <a:cubicBezTo>
                  <a:pt x="22" y="29"/>
                  <a:pt x="25" y="23"/>
                  <a:pt x="29" y="17"/>
                </a:cubicBezTo>
                <a:cubicBezTo>
                  <a:pt x="30" y="16"/>
                  <a:pt x="32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7"/>
                  <a:pt x="34" y="17"/>
                </a:cubicBezTo>
                <a:cubicBezTo>
                  <a:pt x="28" y="23"/>
                  <a:pt x="24" y="32"/>
                  <a:pt x="22" y="39"/>
                </a:cubicBezTo>
                <a:cubicBezTo>
                  <a:pt x="22" y="40"/>
                  <a:pt x="22" y="41"/>
                  <a:pt x="22" y="42"/>
                </a:cubicBezTo>
                <a:cubicBezTo>
                  <a:pt x="26" y="47"/>
                  <a:pt x="30" y="52"/>
                  <a:pt x="35" y="56"/>
                </a:cubicBezTo>
                <a:cubicBezTo>
                  <a:pt x="35" y="56"/>
                  <a:pt x="35" y="57"/>
                  <a:pt x="35" y="57"/>
                </a:cubicBezTo>
                <a:cubicBezTo>
                  <a:pt x="31" y="57"/>
                  <a:pt x="28" y="57"/>
                  <a:pt x="25" y="57"/>
                </a:cubicBezTo>
                <a:cubicBezTo>
                  <a:pt x="24" y="57"/>
                  <a:pt x="24" y="57"/>
                  <a:pt x="23" y="56"/>
                </a:cubicBezTo>
                <a:cubicBezTo>
                  <a:pt x="22" y="55"/>
                  <a:pt x="21" y="54"/>
                  <a:pt x="21" y="53"/>
                </a:cubicBezTo>
                <a:cubicBezTo>
                  <a:pt x="20" y="53"/>
                  <a:pt x="19" y="53"/>
                  <a:pt x="19" y="54"/>
                </a:cubicBezTo>
                <a:cubicBezTo>
                  <a:pt x="18" y="73"/>
                  <a:pt x="32" y="80"/>
                  <a:pt x="45" y="67"/>
                </a:cubicBezTo>
                <a:cubicBezTo>
                  <a:pt x="45" y="66"/>
                  <a:pt x="45" y="65"/>
                  <a:pt x="44" y="65"/>
                </a:cubicBezTo>
                <a:cubicBezTo>
                  <a:pt x="37" y="67"/>
                  <a:pt x="30" y="67"/>
                  <a:pt x="25" y="66"/>
                </a:cubicBezTo>
                <a:cubicBezTo>
                  <a:pt x="23" y="66"/>
                  <a:pt x="22" y="65"/>
                  <a:pt x="22" y="64"/>
                </a:cubicBezTo>
                <a:cubicBezTo>
                  <a:pt x="21" y="62"/>
                  <a:pt x="21" y="60"/>
                  <a:pt x="21" y="59"/>
                </a:cubicBezTo>
                <a:cubicBezTo>
                  <a:pt x="21" y="58"/>
                  <a:pt x="21" y="58"/>
                  <a:pt x="22" y="58"/>
                </a:cubicBezTo>
                <a:cubicBezTo>
                  <a:pt x="36" y="61"/>
                  <a:pt x="59" y="55"/>
                  <a:pt x="69" y="45"/>
                </a:cubicBezTo>
                <a:cubicBezTo>
                  <a:pt x="68" y="44"/>
                  <a:pt x="68" y="43"/>
                  <a:pt x="67" y="42"/>
                </a:cubicBezTo>
                <a:cubicBezTo>
                  <a:pt x="67" y="42"/>
                  <a:pt x="66" y="42"/>
                  <a:pt x="66" y="43"/>
                </a:cubicBezTo>
                <a:cubicBezTo>
                  <a:pt x="66" y="44"/>
                  <a:pt x="65" y="45"/>
                  <a:pt x="65" y="47"/>
                </a:cubicBezTo>
                <a:cubicBezTo>
                  <a:pt x="62" y="49"/>
                  <a:pt x="59" y="51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5" y="50"/>
                  <a:pt x="55" y="49"/>
                  <a:pt x="56" y="47"/>
                </a:cubicBezTo>
                <a:cubicBezTo>
                  <a:pt x="67" y="18"/>
                  <a:pt x="54" y="3"/>
                  <a:pt x="40" y="12"/>
                </a:cubicBezTo>
                <a:cubicBezTo>
                  <a:pt x="39" y="12"/>
                  <a:pt x="39" y="13"/>
                  <a:pt x="40" y="13"/>
                </a:cubicBezTo>
                <a:cubicBezTo>
                  <a:pt x="46" y="16"/>
                  <a:pt x="52" y="20"/>
                  <a:pt x="57" y="25"/>
                </a:cubicBezTo>
                <a:cubicBezTo>
                  <a:pt x="58" y="26"/>
                  <a:pt x="58" y="27"/>
                  <a:pt x="58" y="28"/>
                </a:cubicBezTo>
                <a:close/>
                <a:moveTo>
                  <a:pt x="52" y="41"/>
                </a:moveTo>
                <a:cubicBezTo>
                  <a:pt x="53" y="56"/>
                  <a:pt x="31" y="56"/>
                  <a:pt x="31" y="42"/>
                </a:cubicBezTo>
                <a:cubicBezTo>
                  <a:pt x="30" y="29"/>
                  <a:pt x="51" y="28"/>
                  <a:pt x="52" y="41"/>
                </a:cubicBezTo>
                <a:close/>
                <a:moveTo>
                  <a:pt x="44" y="44"/>
                </a:moveTo>
                <a:cubicBezTo>
                  <a:pt x="44" y="51"/>
                  <a:pt x="34" y="51"/>
                  <a:pt x="34" y="45"/>
                </a:cubicBezTo>
                <a:cubicBezTo>
                  <a:pt x="34" y="38"/>
                  <a:pt x="43" y="38"/>
                  <a:pt x="44" y="44"/>
                </a:cubicBezTo>
                <a:close/>
                <a:moveTo>
                  <a:pt x="58" y="62"/>
                </a:moveTo>
                <a:cubicBezTo>
                  <a:pt x="44" y="86"/>
                  <a:pt x="22" y="84"/>
                  <a:pt x="17" y="64"/>
                </a:cubicBezTo>
                <a:cubicBezTo>
                  <a:pt x="3" y="59"/>
                  <a:pt x="0" y="46"/>
                  <a:pt x="9" y="35"/>
                </a:cubicBezTo>
                <a:cubicBezTo>
                  <a:pt x="10" y="34"/>
                  <a:pt x="10" y="33"/>
                  <a:pt x="10" y="32"/>
                </a:cubicBezTo>
                <a:cubicBezTo>
                  <a:pt x="7" y="17"/>
                  <a:pt x="18" y="8"/>
                  <a:pt x="33" y="11"/>
                </a:cubicBezTo>
                <a:cubicBezTo>
                  <a:pt x="34" y="11"/>
                  <a:pt x="35" y="11"/>
                  <a:pt x="36" y="10"/>
                </a:cubicBezTo>
                <a:cubicBezTo>
                  <a:pt x="48" y="0"/>
                  <a:pt x="62" y="5"/>
                  <a:pt x="66" y="19"/>
                </a:cubicBezTo>
                <a:cubicBezTo>
                  <a:pt x="67" y="20"/>
                  <a:pt x="67" y="20"/>
                  <a:pt x="68" y="21"/>
                </a:cubicBezTo>
                <a:cubicBezTo>
                  <a:pt x="80" y="26"/>
                  <a:pt x="84" y="38"/>
                  <a:pt x="76" y="48"/>
                </a:cubicBezTo>
                <a:cubicBezTo>
                  <a:pt x="76" y="49"/>
                  <a:pt x="76" y="49"/>
                  <a:pt x="75" y="49"/>
                </a:cubicBezTo>
                <a:cubicBezTo>
                  <a:pt x="75" y="49"/>
                  <a:pt x="75" y="48"/>
                  <a:pt x="75" y="48"/>
                </a:cubicBezTo>
                <a:cubicBezTo>
                  <a:pt x="74" y="46"/>
                  <a:pt x="73" y="45"/>
                  <a:pt x="73" y="43"/>
                </a:cubicBezTo>
                <a:cubicBezTo>
                  <a:pt x="72" y="42"/>
                  <a:pt x="72" y="41"/>
                  <a:pt x="73" y="40"/>
                </a:cubicBezTo>
                <a:cubicBezTo>
                  <a:pt x="76" y="34"/>
                  <a:pt x="74" y="29"/>
                  <a:pt x="69" y="25"/>
                </a:cubicBezTo>
                <a:cubicBezTo>
                  <a:pt x="68" y="25"/>
                  <a:pt x="68" y="25"/>
                  <a:pt x="68" y="26"/>
                </a:cubicBezTo>
                <a:cubicBezTo>
                  <a:pt x="68" y="28"/>
                  <a:pt x="68" y="31"/>
                  <a:pt x="67" y="35"/>
                </a:cubicBezTo>
                <a:cubicBezTo>
                  <a:pt x="67" y="36"/>
                  <a:pt x="68" y="37"/>
                  <a:pt x="68" y="38"/>
                </a:cubicBezTo>
                <a:cubicBezTo>
                  <a:pt x="82" y="59"/>
                  <a:pt x="72" y="77"/>
                  <a:pt x="52" y="74"/>
                </a:cubicBezTo>
                <a:cubicBezTo>
                  <a:pt x="52" y="74"/>
                  <a:pt x="51" y="73"/>
                  <a:pt x="52" y="73"/>
                </a:cubicBezTo>
                <a:cubicBezTo>
                  <a:pt x="53" y="71"/>
                  <a:pt x="54" y="70"/>
                  <a:pt x="55" y="68"/>
                </a:cubicBezTo>
                <a:cubicBezTo>
                  <a:pt x="56" y="67"/>
                  <a:pt x="57" y="67"/>
                  <a:pt x="58" y="67"/>
                </a:cubicBezTo>
                <a:cubicBezTo>
                  <a:pt x="66" y="67"/>
                  <a:pt x="71" y="62"/>
                  <a:pt x="71" y="55"/>
                </a:cubicBezTo>
                <a:cubicBezTo>
                  <a:pt x="71" y="55"/>
                  <a:pt x="70" y="54"/>
                  <a:pt x="70" y="55"/>
                </a:cubicBezTo>
                <a:cubicBezTo>
                  <a:pt x="67" y="57"/>
                  <a:pt x="64" y="59"/>
                  <a:pt x="60" y="60"/>
                </a:cubicBezTo>
                <a:cubicBezTo>
                  <a:pt x="59" y="61"/>
                  <a:pt x="58" y="61"/>
                  <a:pt x="58" y="62"/>
                </a:cubicBezTo>
                <a:close/>
                <a:moveTo>
                  <a:pt x="16" y="55"/>
                </a:moveTo>
                <a:cubicBezTo>
                  <a:pt x="16" y="53"/>
                  <a:pt x="16" y="51"/>
                  <a:pt x="16" y="50"/>
                </a:cubicBezTo>
                <a:cubicBezTo>
                  <a:pt x="17" y="49"/>
                  <a:pt x="16" y="48"/>
                  <a:pt x="16" y="47"/>
                </a:cubicBezTo>
                <a:cubicBezTo>
                  <a:pt x="14" y="44"/>
                  <a:pt x="13" y="42"/>
                  <a:pt x="12" y="39"/>
                </a:cubicBezTo>
                <a:cubicBezTo>
                  <a:pt x="11" y="39"/>
                  <a:pt x="11" y="38"/>
                  <a:pt x="10" y="39"/>
                </a:cubicBezTo>
                <a:cubicBezTo>
                  <a:pt x="7" y="45"/>
                  <a:pt x="9" y="52"/>
                  <a:pt x="15" y="55"/>
                </a:cubicBezTo>
                <a:cubicBezTo>
                  <a:pt x="15" y="56"/>
                  <a:pt x="16" y="55"/>
                  <a:pt x="1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Freeform 29"/>
          <p:cNvSpPr>
            <a:spLocks noEditPoints="1"/>
          </p:cNvSpPr>
          <p:nvPr/>
        </p:nvSpPr>
        <p:spPr bwMode="auto">
          <a:xfrm>
            <a:off x="4268401" y="2139298"/>
            <a:ext cx="584975" cy="565075"/>
          </a:xfrm>
          <a:custGeom>
            <a:avLst/>
            <a:gdLst>
              <a:gd name="T0" fmla="*/ 79 w 79"/>
              <a:gd name="T1" fmla="*/ 39 h 79"/>
              <a:gd name="T2" fmla="*/ 0 w 79"/>
              <a:gd name="T3" fmla="*/ 39 h 79"/>
              <a:gd name="T4" fmla="*/ 60 w 79"/>
              <a:gd name="T5" fmla="*/ 41 h 79"/>
              <a:gd name="T6" fmla="*/ 64 w 79"/>
              <a:gd name="T7" fmla="*/ 34 h 79"/>
              <a:gd name="T8" fmla="*/ 71 w 79"/>
              <a:gd name="T9" fmla="*/ 37 h 79"/>
              <a:gd name="T10" fmla="*/ 72 w 79"/>
              <a:gd name="T11" fmla="*/ 32 h 79"/>
              <a:gd name="T12" fmla="*/ 73 w 79"/>
              <a:gd name="T13" fmla="*/ 40 h 79"/>
              <a:gd name="T14" fmla="*/ 72 w 79"/>
              <a:gd name="T15" fmla="*/ 43 h 79"/>
              <a:gd name="T16" fmla="*/ 73 w 79"/>
              <a:gd name="T17" fmla="*/ 44 h 79"/>
              <a:gd name="T18" fmla="*/ 72 w 79"/>
              <a:gd name="T19" fmla="*/ 45 h 79"/>
              <a:gd name="T20" fmla="*/ 69 w 79"/>
              <a:gd name="T21" fmla="*/ 42 h 79"/>
              <a:gd name="T22" fmla="*/ 69 w 79"/>
              <a:gd name="T23" fmla="*/ 46 h 79"/>
              <a:gd name="T24" fmla="*/ 72 w 79"/>
              <a:gd name="T25" fmla="*/ 47 h 79"/>
              <a:gd name="T26" fmla="*/ 39 w 79"/>
              <a:gd name="T27" fmla="*/ 73 h 79"/>
              <a:gd name="T28" fmla="*/ 39 w 79"/>
              <a:gd name="T29" fmla="*/ 5 h 79"/>
              <a:gd name="T30" fmla="*/ 50 w 79"/>
              <a:gd name="T31" fmla="*/ 8 h 79"/>
              <a:gd name="T32" fmla="*/ 36 w 79"/>
              <a:gd name="T33" fmla="*/ 15 h 79"/>
              <a:gd name="T34" fmla="*/ 29 w 79"/>
              <a:gd name="T35" fmla="*/ 16 h 79"/>
              <a:gd name="T36" fmla="*/ 28 w 79"/>
              <a:gd name="T37" fmla="*/ 23 h 79"/>
              <a:gd name="T38" fmla="*/ 25 w 79"/>
              <a:gd name="T39" fmla="*/ 28 h 79"/>
              <a:gd name="T40" fmla="*/ 23 w 79"/>
              <a:gd name="T41" fmla="*/ 30 h 79"/>
              <a:gd name="T42" fmla="*/ 25 w 79"/>
              <a:gd name="T43" fmla="*/ 32 h 79"/>
              <a:gd name="T44" fmla="*/ 27 w 79"/>
              <a:gd name="T45" fmla="*/ 31 h 79"/>
              <a:gd name="T46" fmla="*/ 31 w 79"/>
              <a:gd name="T47" fmla="*/ 27 h 79"/>
              <a:gd name="T48" fmla="*/ 36 w 79"/>
              <a:gd name="T49" fmla="*/ 29 h 79"/>
              <a:gd name="T50" fmla="*/ 39 w 79"/>
              <a:gd name="T51" fmla="*/ 32 h 79"/>
              <a:gd name="T52" fmla="*/ 34 w 79"/>
              <a:gd name="T53" fmla="*/ 33 h 79"/>
              <a:gd name="T54" fmla="*/ 30 w 79"/>
              <a:gd name="T55" fmla="*/ 31 h 79"/>
              <a:gd name="T56" fmla="*/ 24 w 79"/>
              <a:gd name="T57" fmla="*/ 35 h 79"/>
              <a:gd name="T58" fmla="*/ 22 w 79"/>
              <a:gd name="T59" fmla="*/ 45 h 79"/>
              <a:gd name="T60" fmla="*/ 27 w 79"/>
              <a:gd name="T61" fmla="*/ 49 h 79"/>
              <a:gd name="T62" fmla="*/ 34 w 79"/>
              <a:gd name="T63" fmla="*/ 49 h 79"/>
              <a:gd name="T64" fmla="*/ 41 w 79"/>
              <a:gd name="T65" fmla="*/ 67 h 79"/>
              <a:gd name="T66" fmla="*/ 47 w 79"/>
              <a:gd name="T67" fmla="*/ 55 h 79"/>
              <a:gd name="T68" fmla="*/ 47 w 79"/>
              <a:gd name="T69" fmla="*/ 43 h 79"/>
              <a:gd name="T70" fmla="*/ 42 w 79"/>
              <a:gd name="T71" fmla="*/ 36 h 79"/>
              <a:gd name="T72" fmla="*/ 45 w 79"/>
              <a:gd name="T73" fmla="*/ 39 h 79"/>
              <a:gd name="T74" fmla="*/ 51 w 79"/>
              <a:gd name="T75" fmla="*/ 35 h 79"/>
              <a:gd name="T76" fmla="*/ 48 w 79"/>
              <a:gd name="T77" fmla="*/ 33 h 79"/>
              <a:gd name="T78" fmla="*/ 53 w 79"/>
              <a:gd name="T79" fmla="*/ 33 h 79"/>
              <a:gd name="T80" fmla="*/ 59 w 79"/>
              <a:gd name="T81" fmla="*/ 41 h 79"/>
              <a:gd name="T82" fmla="*/ 49 w 79"/>
              <a:gd name="T83" fmla="*/ 55 h 79"/>
              <a:gd name="T84" fmla="*/ 47 w 79"/>
              <a:gd name="T85" fmla="*/ 60 h 79"/>
              <a:gd name="T86" fmla="*/ 50 w 79"/>
              <a:gd name="T87" fmla="*/ 5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61" y="0"/>
                  <a:pt x="79" y="18"/>
                  <a:pt x="79" y="39"/>
                </a:cubicBez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39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60" y="41"/>
                </a:moveTo>
                <a:cubicBezTo>
                  <a:pt x="61" y="39"/>
                  <a:pt x="62" y="36"/>
                  <a:pt x="62" y="34"/>
                </a:cubicBezTo>
                <a:cubicBezTo>
                  <a:pt x="62" y="33"/>
                  <a:pt x="63" y="33"/>
                  <a:pt x="64" y="34"/>
                </a:cubicBezTo>
                <a:cubicBezTo>
                  <a:pt x="65" y="35"/>
                  <a:pt x="67" y="37"/>
                  <a:pt x="69" y="38"/>
                </a:cubicBezTo>
                <a:cubicBezTo>
                  <a:pt x="70" y="39"/>
                  <a:pt x="70" y="39"/>
                  <a:pt x="71" y="37"/>
                </a:cubicBezTo>
                <a:cubicBezTo>
                  <a:pt x="71" y="36"/>
                  <a:pt x="71" y="34"/>
                  <a:pt x="71" y="32"/>
                </a:cubicBezTo>
                <a:cubicBezTo>
                  <a:pt x="72" y="31"/>
                  <a:pt x="72" y="31"/>
                  <a:pt x="72" y="32"/>
                </a:cubicBezTo>
                <a:cubicBezTo>
                  <a:pt x="73" y="34"/>
                  <a:pt x="73" y="37"/>
                  <a:pt x="73" y="39"/>
                </a:cubicBezTo>
                <a:cubicBezTo>
                  <a:pt x="73" y="39"/>
                  <a:pt x="73" y="40"/>
                  <a:pt x="73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5"/>
                  <a:pt x="73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0" y="45"/>
                  <a:pt x="70" y="45"/>
                  <a:pt x="70" y="44"/>
                </a:cubicBezTo>
                <a:cubicBezTo>
                  <a:pt x="70" y="43"/>
                  <a:pt x="69" y="43"/>
                  <a:pt x="69" y="42"/>
                </a:cubicBezTo>
                <a:cubicBezTo>
                  <a:pt x="67" y="38"/>
                  <a:pt x="67" y="37"/>
                  <a:pt x="68" y="43"/>
                </a:cubicBezTo>
                <a:cubicBezTo>
                  <a:pt x="68" y="44"/>
                  <a:pt x="69" y="45"/>
                  <a:pt x="69" y="46"/>
                </a:cubicBezTo>
                <a:cubicBezTo>
                  <a:pt x="69" y="47"/>
                  <a:pt x="70" y="47"/>
                  <a:pt x="71" y="47"/>
                </a:cubicBezTo>
                <a:cubicBezTo>
                  <a:pt x="71" y="47"/>
                  <a:pt x="71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69" y="62"/>
                  <a:pt x="55" y="73"/>
                  <a:pt x="39" y="73"/>
                </a:cubicBezTo>
                <a:cubicBezTo>
                  <a:pt x="21" y="73"/>
                  <a:pt x="5" y="58"/>
                  <a:pt x="5" y="39"/>
                </a:cubicBezTo>
                <a:cubicBezTo>
                  <a:pt x="5" y="21"/>
                  <a:pt x="21" y="5"/>
                  <a:pt x="39" y="5"/>
                </a:cubicBezTo>
                <a:cubicBezTo>
                  <a:pt x="43" y="5"/>
                  <a:pt x="46" y="6"/>
                  <a:pt x="50" y="7"/>
                </a:cubicBezTo>
                <a:cubicBezTo>
                  <a:pt x="50" y="7"/>
                  <a:pt x="50" y="8"/>
                  <a:pt x="50" y="8"/>
                </a:cubicBezTo>
                <a:cubicBezTo>
                  <a:pt x="46" y="10"/>
                  <a:pt x="43" y="12"/>
                  <a:pt x="39" y="14"/>
                </a:cubicBezTo>
                <a:cubicBezTo>
                  <a:pt x="38" y="15"/>
                  <a:pt x="38" y="15"/>
                  <a:pt x="36" y="15"/>
                </a:cubicBezTo>
                <a:cubicBezTo>
                  <a:pt x="34" y="15"/>
                  <a:pt x="32" y="15"/>
                  <a:pt x="30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8"/>
                  <a:pt x="29" y="20"/>
                  <a:pt x="28" y="21"/>
                </a:cubicBezTo>
                <a:cubicBezTo>
                  <a:pt x="28" y="22"/>
                  <a:pt x="28" y="23"/>
                  <a:pt x="28" y="23"/>
                </a:cubicBezTo>
                <a:cubicBezTo>
                  <a:pt x="27" y="25"/>
                  <a:pt x="27" y="26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25" y="28"/>
                  <a:pt x="24" y="28"/>
                  <a:pt x="24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1"/>
                  <a:pt x="24" y="31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0"/>
                  <a:pt x="29" y="29"/>
                  <a:pt x="30" y="28"/>
                </a:cubicBezTo>
                <a:cubicBezTo>
                  <a:pt x="30" y="27"/>
                  <a:pt x="30" y="27"/>
                  <a:pt x="31" y="27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8"/>
                  <a:pt x="36" y="29"/>
                  <a:pt x="36" y="29"/>
                </a:cubicBezTo>
                <a:cubicBezTo>
                  <a:pt x="37" y="30"/>
                  <a:pt x="38" y="31"/>
                  <a:pt x="39" y="32"/>
                </a:cubicBezTo>
                <a:cubicBezTo>
                  <a:pt x="40" y="32"/>
                  <a:pt x="40" y="32"/>
                  <a:pt x="39" y="32"/>
                </a:cubicBezTo>
                <a:cubicBezTo>
                  <a:pt x="38" y="33"/>
                  <a:pt x="36" y="33"/>
                  <a:pt x="35" y="33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2"/>
                  <a:pt x="32" y="32"/>
                  <a:pt x="32" y="31"/>
                </a:cubicBezTo>
                <a:cubicBezTo>
                  <a:pt x="31" y="31"/>
                  <a:pt x="31" y="31"/>
                  <a:pt x="30" y="31"/>
                </a:cubicBezTo>
                <a:cubicBezTo>
                  <a:pt x="29" y="32"/>
                  <a:pt x="27" y="33"/>
                  <a:pt x="25" y="34"/>
                </a:cubicBezTo>
                <a:cubicBezTo>
                  <a:pt x="24" y="34"/>
                  <a:pt x="24" y="34"/>
                  <a:pt x="24" y="35"/>
                </a:cubicBezTo>
                <a:cubicBezTo>
                  <a:pt x="23" y="38"/>
                  <a:pt x="23" y="40"/>
                  <a:pt x="22" y="42"/>
                </a:cubicBezTo>
                <a:cubicBezTo>
                  <a:pt x="21" y="44"/>
                  <a:pt x="21" y="44"/>
                  <a:pt x="22" y="45"/>
                </a:cubicBezTo>
                <a:cubicBezTo>
                  <a:pt x="23" y="46"/>
                  <a:pt x="24" y="47"/>
                  <a:pt x="25" y="49"/>
                </a:cubicBezTo>
                <a:cubicBezTo>
                  <a:pt x="26" y="50"/>
                  <a:pt x="26" y="50"/>
                  <a:pt x="27" y="49"/>
                </a:cubicBezTo>
                <a:cubicBezTo>
                  <a:pt x="28" y="49"/>
                  <a:pt x="30" y="49"/>
                  <a:pt x="32" y="48"/>
                </a:cubicBezTo>
                <a:cubicBezTo>
                  <a:pt x="33" y="48"/>
                  <a:pt x="33" y="48"/>
                  <a:pt x="34" y="49"/>
                </a:cubicBezTo>
                <a:cubicBezTo>
                  <a:pt x="36" y="55"/>
                  <a:pt x="38" y="61"/>
                  <a:pt x="40" y="67"/>
                </a:cubicBezTo>
                <a:cubicBezTo>
                  <a:pt x="40" y="68"/>
                  <a:pt x="40" y="68"/>
                  <a:pt x="41" y="67"/>
                </a:cubicBezTo>
                <a:cubicBezTo>
                  <a:pt x="43" y="64"/>
                  <a:pt x="44" y="61"/>
                  <a:pt x="46" y="58"/>
                </a:cubicBezTo>
                <a:cubicBezTo>
                  <a:pt x="47" y="57"/>
                  <a:pt x="47" y="57"/>
                  <a:pt x="47" y="55"/>
                </a:cubicBezTo>
                <a:cubicBezTo>
                  <a:pt x="48" y="51"/>
                  <a:pt x="48" y="48"/>
                  <a:pt x="48" y="44"/>
                </a:cubicBezTo>
                <a:cubicBezTo>
                  <a:pt x="49" y="43"/>
                  <a:pt x="49" y="42"/>
                  <a:pt x="47" y="43"/>
                </a:cubicBezTo>
                <a:cubicBezTo>
                  <a:pt x="46" y="43"/>
                  <a:pt x="46" y="43"/>
                  <a:pt x="45" y="41"/>
                </a:cubicBezTo>
                <a:cubicBezTo>
                  <a:pt x="44" y="40"/>
                  <a:pt x="43" y="38"/>
                  <a:pt x="42" y="36"/>
                </a:cubicBezTo>
                <a:cubicBezTo>
                  <a:pt x="41" y="34"/>
                  <a:pt x="41" y="34"/>
                  <a:pt x="42" y="36"/>
                </a:cubicBezTo>
                <a:cubicBezTo>
                  <a:pt x="43" y="37"/>
                  <a:pt x="44" y="38"/>
                  <a:pt x="45" y="39"/>
                </a:cubicBezTo>
                <a:cubicBezTo>
                  <a:pt x="47" y="41"/>
                  <a:pt x="47" y="41"/>
                  <a:pt x="48" y="40"/>
                </a:cubicBezTo>
                <a:cubicBezTo>
                  <a:pt x="49" y="38"/>
                  <a:pt x="50" y="37"/>
                  <a:pt x="51" y="35"/>
                </a:cubicBezTo>
                <a:cubicBezTo>
                  <a:pt x="51" y="34"/>
                  <a:pt x="51" y="34"/>
                  <a:pt x="50" y="34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2"/>
                  <a:pt x="46" y="32"/>
                  <a:pt x="48" y="32"/>
                </a:cubicBezTo>
                <a:cubicBezTo>
                  <a:pt x="50" y="33"/>
                  <a:pt x="51" y="33"/>
                  <a:pt x="53" y="33"/>
                </a:cubicBezTo>
                <a:cubicBezTo>
                  <a:pt x="54" y="33"/>
                  <a:pt x="54" y="34"/>
                  <a:pt x="55" y="35"/>
                </a:cubicBezTo>
                <a:cubicBezTo>
                  <a:pt x="57" y="37"/>
                  <a:pt x="58" y="39"/>
                  <a:pt x="59" y="41"/>
                </a:cubicBezTo>
                <a:cubicBezTo>
                  <a:pt x="60" y="43"/>
                  <a:pt x="60" y="43"/>
                  <a:pt x="60" y="41"/>
                </a:cubicBezTo>
                <a:close/>
                <a:moveTo>
                  <a:pt x="49" y="55"/>
                </a:moveTo>
                <a:cubicBezTo>
                  <a:pt x="49" y="56"/>
                  <a:pt x="48" y="56"/>
                  <a:pt x="48" y="57"/>
                </a:cubicBezTo>
                <a:cubicBezTo>
                  <a:pt x="47" y="58"/>
                  <a:pt x="47" y="59"/>
                  <a:pt x="47" y="60"/>
                </a:cubicBezTo>
                <a:cubicBezTo>
                  <a:pt x="48" y="63"/>
                  <a:pt x="48" y="63"/>
                  <a:pt x="49" y="61"/>
                </a:cubicBezTo>
                <a:cubicBezTo>
                  <a:pt x="49" y="59"/>
                  <a:pt x="49" y="57"/>
                  <a:pt x="50" y="56"/>
                </a:cubicBezTo>
                <a:cubicBezTo>
                  <a:pt x="51" y="53"/>
                  <a:pt x="50" y="53"/>
                  <a:pt x="4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51" name="Group 31"/>
          <p:cNvGrpSpPr/>
          <p:nvPr/>
        </p:nvGrpSpPr>
        <p:grpSpPr bwMode="auto">
          <a:xfrm>
            <a:off x="8042275" y="2274888"/>
            <a:ext cx="303213" cy="295275"/>
            <a:chOff x="0" y="0"/>
            <a:chExt cx="191" cy="186"/>
          </a:xfrm>
        </p:grpSpPr>
        <p:sp>
          <p:nvSpPr>
            <p:cNvPr id="5152" name="Freeform 32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Freeform 33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517665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疫苗基本信息查询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853003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疫苗接种地点查询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6896785" y="1203325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179777" y="3225800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疫苗生产信息</a:t>
            </a: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5669003" y="3225800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疫苗接种范本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7869922" y="3225800"/>
            <a:ext cx="6463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649453" y="152558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疫苗资讯查询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2971097" y="1525588"/>
            <a:ext cx="1261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疫苗流向可视化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5056972" y="1525588"/>
            <a:ext cx="9541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电子疫苗本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68" name="Group 48"/>
          <p:cNvGrpSpPr/>
          <p:nvPr/>
        </p:nvGrpSpPr>
        <p:grpSpPr bwMode="auto">
          <a:xfrm>
            <a:off x="5364088" y="2224956"/>
            <a:ext cx="313514" cy="346000"/>
            <a:chOff x="0" y="0"/>
            <a:chExt cx="193" cy="326"/>
          </a:xfrm>
        </p:grpSpPr>
        <p:sp>
          <p:nvSpPr>
            <p:cNvPr id="516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50"/>
            <p:cNvSpPr/>
            <p:nvPr/>
          </p:nvSpPr>
          <p:spPr bwMode="auto">
            <a:xfrm>
              <a:off x="0" y="2"/>
              <a:ext cx="193" cy="204"/>
            </a:xfrm>
            <a:custGeom>
              <a:avLst/>
              <a:gdLst>
                <a:gd name="T0" fmla="*/ 79 w 82"/>
                <a:gd name="T1" fmla="*/ 0 h 86"/>
                <a:gd name="T2" fmla="*/ 12 w 82"/>
                <a:gd name="T3" fmla="*/ 0 h 86"/>
                <a:gd name="T4" fmla="*/ 0 w 82"/>
                <a:gd name="T5" fmla="*/ 12 h 86"/>
                <a:gd name="T6" fmla="*/ 0 w 82"/>
                <a:gd name="T7" fmla="*/ 74 h 86"/>
                <a:gd name="T8" fmla="*/ 12 w 82"/>
                <a:gd name="T9" fmla="*/ 86 h 86"/>
                <a:gd name="T10" fmla="*/ 22 w 82"/>
                <a:gd name="T11" fmla="*/ 86 h 86"/>
                <a:gd name="T12" fmla="*/ 23 w 82"/>
                <a:gd name="T13" fmla="*/ 86 h 86"/>
                <a:gd name="T14" fmla="*/ 79 w 82"/>
                <a:gd name="T15" fmla="*/ 86 h 86"/>
                <a:gd name="T16" fmla="*/ 82 w 82"/>
                <a:gd name="T17" fmla="*/ 83 h 86"/>
                <a:gd name="T18" fmla="*/ 82 w 82"/>
                <a:gd name="T19" fmla="*/ 70 h 86"/>
                <a:gd name="T20" fmla="*/ 80 w 82"/>
                <a:gd name="T21" fmla="*/ 68 h 86"/>
                <a:gd name="T22" fmla="*/ 79 w 82"/>
                <a:gd name="T23" fmla="*/ 68 h 86"/>
                <a:gd name="T24" fmla="*/ 77 w 82"/>
                <a:gd name="T25" fmla="*/ 70 h 86"/>
                <a:gd name="T26" fmla="*/ 77 w 82"/>
                <a:gd name="T27" fmla="*/ 80 h 86"/>
                <a:gd name="T28" fmla="*/ 75 w 82"/>
                <a:gd name="T29" fmla="*/ 83 h 86"/>
                <a:gd name="T30" fmla="*/ 26 w 82"/>
                <a:gd name="T31" fmla="*/ 83 h 86"/>
                <a:gd name="T32" fmla="*/ 25 w 82"/>
                <a:gd name="T33" fmla="*/ 83 h 86"/>
                <a:gd name="T34" fmla="*/ 12 w 82"/>
                <a:gd name="T35" fmla="*/ 83 h 86"/>
                <a:gd name="T36" fmla="*/ 12 w 82"/>
                <a:gd name="T37" fmla="*/ 66 h 86"/>
                <a:gd name="T38" fmla="*/ 42 w 82"/>
                <a:gd name="T39" fmla="*/ 66 h 86"/>
                <a:gd name="T40" fmla="*/ 43 w 82"/>
                <a:gd name="T41" fmla="*/ 66 h 86"/>
                <a:gd name="T42" fmla="*/ 79 w 82"/>
                <a:gd name="T43" fmla="*/ 66 h 86"/>
                <a:gd name="T44" fmla="*/ 82 w 82"/>
                <a:gd name="T45" fmla="*/ 63 h 86"/>
                <a:gd name="T46" fmla="*/ 82 w 82"/>
                <a:gd name="T47" fmla="*/ 28 h 86"/>
                <a:gd name="T48" fmla="*/ 82 w 82"/>
                <a:gd name="T49" fmla="*/ 25 h 86"/>
                <a:gd name="T50" fmla="*/ 82 w 82"/>
                <a:gd name="T51" fmla="*/ 3 h 86"/>
                <a:gd name="T52" fmla="*/ 79 w 82"/>
                <a:gd name="T5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6">
                  <a:moveTo>
                    <a:pt x="7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7"/>
                    <a:pt x="0" y="49"/>
                    <a:pt x="0" y="74"/>
                  </a:cubicBezTo>
                  <a:cubicBezTo>
                    <a:pt x="0" y="81"/>
                    <a:pt x="5" y="86"/>
                    <a:pt x="1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82" y="85"/>
                    <a:pt x="82" y="83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69"/>
                    <a:pt x="81" y="68"/>
                    <a:pt x="80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8" y="68"/>
                    <a:pt x="77" y="69"/>
                    <a:pt x="77" y="7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2"/>
                    <a:pt x="76" y="83"/>
                    <a:pt x="75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" y="83"/>
                    <a:pt x="1" y="66"/>
                    <a:pt x="1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6"/>
                    <a:pt x="82" y="64"/>
                    <a:pt x="82" y="63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51"/>
            <p:cNvSpPr/>
            <p:nvPr/>
          </p:nvSpPr>
          <p:spPr bwMode="auto">
            <a:xfrm>
              <a:off x="23" y="300"/>
              <a:ext cx="151" cy="9"/>
            </a:xfrm>
            <a:custGeom>
              <a:avLst/>
              <a:gdLst>
                <a:gd name="T0" fmla="*/ 62 w 64"/>
                <a:gd name="T1" fmla="*/ 0 h 4"/>
                <a:gd name="T2" fmla="*/ 2 w 64"/>
                <a:gd name="T3" fmla="*/ 0 h 4"/>
                <a:gd name="T4" fmla="*/ 0 w 64"/>
                <a:gd name="T5" fmla="*/ 2 h 4"/>
                <a:gd name="T6" fmla="*/ 0 w 64"/>
                <a:gd name="T7" fmla="*/ 2 h 4"/>
                <a:gd name="T8" fmla="*/ 2 w 64"/>
                <a:gd name="T9" fmla="*/ 4 h 4"/>
                <a:gd name="T10" fmla="*/ 62 w 64"/>
                <a:gd name="T11" fmla="*/ 4 h 4"/>
                <a:gd name="T12" fmla="*/ 64 w 64"/>
                <a:gd name="T13" fmla="*/ 2 h 4"/>
                <a:gd name="T14" fmla="*/ 64 w 64"/>
                <a:gd name="T15" fmla="*/ 2 h 4"/>
                <a:gd name="T16" fmla="*/ 62 w 6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52"/>
            <p:cNvSpPr/>
            <p:nvPr/>
          </p:nvSpPr>
          <p:spPr bwMode="auto">
            <a:xfrm>
              <a:off x="23" y="286"/>
              <a:ext cx="151" cy="9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2 w 64"/>
                <a:gd name="T5" fmla="*/ 0 h 4"/>
                <a:gd name="T6" fmla="*/ 0 w 64"/>
                <a:gd name="T7" fmla="*/ 2 h 4"/>
                <a:gd name="T8" fmla="*/ 0 w 64"/>
                <a:gd name="T9" fmla="*/ 2 h 4"/>
                <a:gd name="T10" fmla="*/ 2 w 64"/>
                <a:gd name="T11" fmla="*/ 4 h 4"/>
                <a:gd name="T12" fmla="*/ 62 w 64"/>
                <a:gd name="T13" fmla="*/ 4 h 4"/>
                <a:gd name="T14" fmla="*/ 64 w 6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Freeform 53"/>
            <p:cNvSpPr/>
            <p:nvPr/>
          </p:nvSpPr>
          <p:spPr bwMode="auto">
            <a:xfrm>
              <a:off x="0" y="196"/>
              <a:ext cx="193" cy="69"/>
            </a:xfrm>
            <a:custGeom>
              <a:avLst/>
              <a:gdLst>
                <a:gd name="T0" fmla="*/ 80 w 82"/>
                <a:gd name="T1" fmla="*/ 6 h 29"/>
                <a:gd name="T2" fmla="*/ 21 w 82"/>
                <a:gd name="T3" fmla="*/ 6 h 29"/>
                <a:gd name="T4" fmla="*/ 20 w 82"/>
                <a:gd name="T5" fmla="*/ 6 h 29"/>
                <a:gd name="T6" fmla="*/ 12 w 82"/>
                <a:gd name="T7" fmla="*/ 6 h 29"/>
                <a:gd name="T8" fmla="*/ 1 w 82"/>
                <a:gd name="T9" fmla="*/ 1 h 29"/>
                <a:gd name="T10" fmla="*/ 0 w 82"/>
                <a:gd name="T11" fmla="*/ 1 h 29"/>
                <a:gd name="T12" fmla="*/ 0 w 82"/>
                <a:gd name="T13" fmla="*/ 18 h 29"/>
                <a:gd name="T14" fmla="*/ 3 w 82"/>
                <a:gd name="T15" fmla="*/ 25 h 29"/>
                <a:gd name="T16" fmla="*/ 12 w 82"/>
                <a:gd name="T17" fmla="*/ 29 h 29"/>
                <a:gd name="T18" fmla="*/ 79 w 82"/>
                <a:gd name="T19" fmla="*/ 29 h 29"/>
                <a:gd name="T20" fmla="*/ 82 w 82"/>
                <a:gd name="T21" fmla="*/ 26 h 29"/>
                <a:gd name="T22" fmla="*/ 82 w 82"/>
                <a:gd name="T23" fmla="*/ 13 h 29"/>
                <a:gd name="T24" fmla="*/ 80 w 82"/>
                <a:gd name="T25" fmla="*/ 12 h 29"/>
                <a:gd name="T26" fmla="*/ 79 w 82"/>
                <a:gd name="T27" fmla="*/ 12 h 29"/>
                <a:gd name="T28" fmla="*/ 77 w 82"/>
                <a:gd name="T29" fmla="*/ 13 h 29"/>
                <a:gd name="T30" fmla="*/ 77 w 82"/>
                <a:gd name="T31" fmla="*/ 23 h 29"/>
                <a:gd name="T32" fmla="*/ 75 w 82"/>
                <a:gd name="T33" fmla="*/ 26 h 29"/>
                <a:gd name="T34" fmla="*/ 12 w 82"/>
                <a:gd name="T35" fmla="*/ 26 h 29"/>
                <a:gd name="T36" fmla="*/ 5 w 82"/>
                <a:gd name="T37" fmla="*/ 22 h 29"/>
                <a:gd name="T38" fmla="*/ 12 w 82"/>
                <a:gd name="T39" fmla="*/ 9 h 29"/>
                <a:gd name="T40" fmla="*/ 17 w 82"/>
                <a:gd name="T41" fmla="*/ 9 h 29"/>
                <a:gd name="T42" fmla="*/ 18 w 82"/>
                <a:gd name="T43" fmla="*/ 9 h 29"/>
                <a:gd name="T44" fmla="*/ 80 w 82"/>
                <a:gd name="T45" fmla="*/ 9 h 29"/>
                <a:gd name="T46" fmla="*/ 82 w 82"/>
                <a:gd name="T47" fmla="*/ 8 h 29"/>
                <a:gd name="T48" fmla="*/ 82 w 82"/>
                <a:gd name="T49" fmla="*/ 7 h 29"/>
                <a:gd name="T50" fmla="*/ 80 w 82"/>
                <a:gd name="T51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29">
                  <a:moveTo>
                    <a:pt x="80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4" y="4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5" y="27"/>
                    <a:pt x="8" y="29"/>
                    <a:pt x="12" y="29"/>
                  </a:cubicBezTo>
                  <a:cubicBezTo>
                    <a:pt x="35" y="29"/>
                    <a:pt x="56" y="29"/>
                    <a:pt x="79" y="29"/>
                  </a:cubicBezTo>
                  <a:cubicBezTo>
                    <a:pt x="80" y="29"/>
                    <a:pt x="82" y="28"/>
                    <a:pt x="82" y="26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1" y="12"/>
                    <a:pt x="8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12"/>
                    <a:pt x="77" y="12"/>
                    <a:pt x="77" y="1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5"/>
                    <a:pt x="76" y="26"/>
                    <a:pt x="75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6"/>
                    <a:pt x="6" y="25"/>
                    <a:pt x="5" y="22"/>
                  </a:cubicBezTo>
                  <a:cubicBezTo>
                    <a:pt x="2" y="17"/>
                    <a:pt x="4" y="9"/>
                    <a:pt x="12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2" y="8"/>
                    <a:pt x="82" y="8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1" y="6"/>
                    <a:pt x="8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Freeform 54"/>
            <p:cNvSpPr/>
            <p:nvPr/>
          </p:nvSpPr>
          <p:spPr bwMode="auto">
            <a:xfrm>
              <a:off x="0" y="257"/>
              <a:ext cx="193" cy="67"/>
            </a:xfrm>
            <a:custGeom>
              <a:avLst/>
              <a:gdLst>
                <a:gd name="T0" fmla="*/ 80 w 82"/>
                <a:gd name="T1" fmla="*/ 5 h 28"/>
                <a:gd name="T2" fmla="*/ 12 w 82"/>
                <a:gd name="T3" fmla="*/ 5 h 28"/>
                <a:gd name="T4" fmla="*/ 1 w 82"/>
                <a:gd name="T5" fmla="*/ 0 h 28"/>
                <a:gd name="T6" fmla="*/ 1 w 82"/>
                <a:gd name="T7" fmla="*/ 0 h 28"/>
                <a:gd name="T8" fmla="*/ 1 w 82"/>
                <a:gd name="T9" fmla="*/ 0 h 28"/>
                <a:gd name="T10" fmla="*/ 1 w 82"/>
                <a:gd name="T11" fmla="*/ 0 h 28"/>
                <a:gd name="T12" fmla="*/ 1 w 82"/>
                <a:gd name="T13" fmla="*/ 0 h 28"/>
                <a:gd name="T14" fmla="*/ 0 w 82"/>
                <a:gd name="T15" fmla="*/ 1 h 28"/>
                <a:gd name="T16" fmla="*/ 0 w 82"/>
                <a:gd name="T17" fmla="*/ 1 h 28"/>
                <a:gd name="T18" fmla="*/ 0 w 82"/>
                <a:gd name="T19" fmla="*/ 17 h 28"/>
                <a:gd name="T20" fmla="*/ 12 w 82"/>
                <a:gd name="T21" fmla="*/ 28 h 28"/>
                <a:gd name="T22" fmla="*/ 79 w 82"/>
                <a:gd name="T23" fmla="*/ 28 h 28"/>
                <a:gd name="T24" fmla="*/ 82 w 82"/>
                <a:gd name="T25" fmla="*/ 26 h 28"/>
                <a:gd name="T26" fmla="*/ 82 w 82"/>
                <a:gd name="T27" fmla="*/ 12 h 28"/>
                <a:gd name="T28" fmla="*/ 80 w 82"/>
                <a:gd name="T29" fmla="*/ 11 h 28"/>
                <a:gd name="T30" fmla="*/ 79 w 82"/>
                <a:gd name="T31" fmla="*/ 11 h 28"/>
                <a:gd name="T32" fmla="*/ 77 w 82"/>
                <a:gd name="T33" fmla="*/ 12 h 28"/>
                <a:gd name="T34" fmla="*/ 77 w 82"/>
                <a:gd name="T35" fmla="*/ 23 h 28"/>
                <a:gd name="T36" fmla="*/ 75 w 82"/>
                <a:gd name="T37" fmla="*/ 25 h 28"/>
                <a:gd name="T38" fmla="*/ 12 w 82"/>
                <a:gd name="T39" fmla="*/ 25 h 28"/>
                <a:gd name="T40" fmla="*/ 12 w 82"/>
                <a:gd name="T41" fmla="*/ 8 h 28"/>
                <a:gd name="T42" fmla="*/ 80 w 82"/>
                <a:gd name="T43" fmla="*/ 8 h 28"/>
                <a:gd name="T44" fmla="*/ 82 w 82"/>
                <a:gd name="T45" fmla="*/ 7 h 28"/>
                <a:gd name="T46" fmla="*/ 82 w 82"/>
                <a:gd name="T47" fmla="*/ 6 h 28"/>
                <a:gd name="T48" fmla="*/ 80 w 82"/>
                <a:gd name="T4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28">
                  <a:moveTo>
                    <a:pt x="80" y="5"/>
                  </a:moveTo>
                  <a:cubicBezTo>
                    <a:pt x="57" y="5"/>
                    <a:pt x="35" y="5"/>
                    <a:pt x="12" y="5"/>
                  </a:cubicBezTo>
                  <a:cubicBezTo>
                    <a:pt x="8" y="5"/>
                    <a:pt x="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35" y="28"/>
                    <a:pt x="56" y="28"/>
                    <a:pt x="79" y="28"/>
                  </a:cubicBezTo>
                  <a:cubicBezTo>
                    <a:pt x="80" y="28"/>
                    <a:pt x="82" y="27"/>
                    <a:pt x="82" y="2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1"/>
                    <a:pt x="81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4"/>
                    <a:pt x="76" y="25"/>
                    <a:pt x="7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" y="25"/>
                    <a:pt x="1" y="8"/>
                    <a:pt x="12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8"/>
                    <a:pt x="82" y="8"/>
                    <a:pt x="82" y="7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5"/>
                    <a:pt x="8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Freeform 55"/>
            <p:cNvSpPr/>
            <p:nvPr/>
          </p:nvSpPr>
          <p:spPr bwMode="auto">
            <a:xfrm>
              <a:off x="23" y="227"/>
              <a:ext cx="151" cy="7"/>
            </a:xfrm>
            <a:custGeom>
              <a:avLst/>
              <a:gdLst>
                <a:gd name="T0" fmla="*/ 64 w 64"/>
                <a:gd name="T1" fmla="*/ 1 h 3"/>
                <a:gd name="T2" fmla="*/ 62 w 64"/>
                <a:gd name="T3" fmla="*/ 0 h 3"/>
                <a:gd name="T4" fmla="*/ 4 w 64"/>
                <a:gd name="T5" fmla="*/ 0 h 3"/>
                <a:gd name="T6" fmla="*/ 3 w 64"/>
                <a:gd name="T7" fmla="*/ 0 h 3"/>
                <a:gd name="T8" fmla="*/ 2 w 64"/>
                <a:gd name="T9" fmla="*/ 0 h 3"/>
                <a:gd name="T10" fmla="*/ 0 w 64"/>
                <a:gd name="T11" fmla="*/ 1 h 3"/>
                <a:gd name="T12" fmla="*/ 0 w 64"/>
                <a:gd name="T13" fmla="*/ 2 h 3"/>
                <a:gd name="T14" fmla="*/ 1 w 64"/>
                <a:gd name="T15" fmla="*/ 3 h 3"/>
                <a:gd name="T16" fmla="*/ 2 w 64"/>
                <a:gd name="T17" fmla="*/ 3 h 3"/>
                <a:gd name="T18" fmla="*/ 62 w 64"/>
                <a:gd name="T19" fmla="*/ 3 h 3"/>
                <a:gd name="T20" fmla="*/ 64 w 64"/>
                <a:gd name="T21" fmla="*/ 2 h 3"/>
                <a:gd name="T22" fmla="*/ 64 w 6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3">
                  <a:moveTo>
                    <a:pt x="64" y="1"/>
                  </a:moveTo>
                  <a:cubicBezTo>
                    <a:pt x="64" y="0"/>
                    <a:pt x="63" y="0"/>
                    <a:pt x="6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Freeform 56"/>
            <p:cNvSpPr/>
            <p:nvPr/>
          </p:nvSpPr>
          <p:spPr bwMode="auto">
            <a:xfrm>
              <a:off x="23" y="182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4 w 64"/>
                <a:gd name="T3" fmla="*/ 0 h 3"/>
                <a:gd name="T4" fmla="*/ 22 w 64"/>
                <a:gd name="T5" fmla="*/ 0 h 3"/>
                <a:gd name="T6" fmla="*/ 2 w 64"/>
                <a:gd name="T7" fmla="*/ 0 h 3"/>
                <a:gd name="T8" fmla="*/ 0 w 64"/>
                <a:gd name="T9" fmla="*/ 1 h 3"/>
                <a:gd name="T10" fmla="*/ 0 w 64"/>
                <a:gd name="T11" fmla="*/ 1 h 3"/>
                <a:gd name="T12" fmla="*/ 2 w 64"/>
                <a:gd name="T13" fmla="*/ 3 h 3"/>
                <a:gd name="T14" fmla="*/ 19 w 64"/>
                <a:gd name="T15" fmla="*/ 3 h 3"/>
                <a:gd name="T16" fmla="*/ 20 w 64"/>
                <a:gd name="T17" fmla="*/ 3 h 3"/>
                <a:gd name="T18" fmla="*/ 62 w 64"/>
                <a:gd name="T19" fmla="*/ 3 h 3"/>
                <a:gd name="T20" fmla="*/ 64 w 64"/>
                <a:gd name="T21" fmla="*/ 1 h 3"/>
                <a:gd name="T22" fmla="*/ 64 w 64"/>
                <a:gd name="T23" fmla="*/ 1 h 3"/>
                <a:gd name="T24" fmla="*/ 62 w 6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Freeform 57"/>
            <p:cNvSpPr/>
            <p:nvPr/>
          </p:nvSpPr>
          <p:spPr bwMode="auto">
            <a:xfrm>
              <a:off x="23" y="165"/>
              <a:ext cx="151" cy="10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30 w 64"/>
                <a:gd name="T5" fmla="*/ 0 h 4"/>
                <a:gd name="T6" fmla="*/ 28 w 64"/>
                <a:gd name="T7" fmla="*/ 0 h 4"/>
                <a:gd name="T8" fmla="*/ 2 w 64"/>
                <a:gd name="T9" fmla="*/ 0 h 4"/>
                <a:gd name="T10" fmla="*/ 0 w 64"/>
                <a:gd name="T11" fmla="*/ 2 h 4"/>
                <a:gd name="T12" fmla="*/ 0 w 64"/>
                <a:gd name="T13" fmla="*/ 2 h 4"/>
                <a:gd name="T14" fmla="*/ 2 w 64"/>
                <a:gd name="T15" fmla="*/ 4 h 4"/>
                <a:gd name="T16" fmla="*/ 24 w 64"/>
                <a:gd name="T17" fmla="*/ 4 h 4"/>
                <a:gd name="T18" fmla="*/ 26 w 64"/>
                <a:gd name="T19" fmla="*/ 4 h 4"/>
                <a:gd name="T20" fmla="*/ 62 w 64"/>
                <a:gd name="T21" fmla="*/ 4 h 4"/>
                <a:gd name="T22" fmla="*/ 64 w 64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Freeform 58"/>
            <p:cNvSpPr/>
            <p:nvPr/>
          </p:nvSpPr>
          <p:spPr bwMode="auto">
            <a:xfrm>
              <a:off x="23" y="241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 w 64"/>
                <a:gd name="T3" fmla="*/ 0 h 3"/>
                <a:gd name="T4" fmla="*/ 0 w 64"/>
                <a:gd name="T5" fmla="*/ 1 h 3"/>
                <a:gd name="T6" fmla="*/ 0 w 64"/>
                <a:gd name="T7" fmla="*/ 2 h 3"/>
                <a:gd name="T8" fmla="*/ 2 w 64"/>
                <a:gd name="T9" fmla="*/ 3 h 3"/>
                <a:gd name="T10" fmla="*/ 62 w 64"/>
                <a:gd name="T11" fmla="*/ 3 h 3"/>
                <a:gd name="T12" fmla="*/ 64 w 64"/>
                <a:gd name="T13" fmla="*/ 2 h 3"/>
                <a:gd name="T14" fmla="*/ 64 w 64"/>
                <a:gd name="T15" fmla="*/ 1 h 3"/>
                <a:gd name="T16" fmla="*/ 62 w 64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86" name="Group 6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功能简介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9" b="4868"/>
          <a:stretch/>
        </p:blipFill>
        <p:spPr>
          <a:xfrm>
            <a:off x="0" y="770756"/>
            <a:ext cx="914400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4565650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7216775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889250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3602038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5529263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6219825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8196263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589213" y="2124075"/>
            <a:ext cx="604837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298825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5237163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5927725" y="2124075"/>
            <a:ext cx="606425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7893050" y="2124075"/>
            <a:ext cx="606425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3992563" y="1851025"/>
            <a:ext cx="1147762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6640513" y="1851025"/>
            <a:ext cx="1150937" cy="1150938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2" name="Group 22"/>
          <p:cNvGrpSpPr/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5" name="Freeform 25"/>
          <p:cNvSpPr/>
          <p:nvPr/>
        </p:nvSpPr>
        <p:spPr bwMode="auto">
          <a:xfrm>
            <a:off x="2792413" y="2300288"/>
            <a:ext cx="209550" cy="2508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26"/>
          <p:cNvSpPr>
            <a:spLocks noEditPoints="1"/>
          </p:cNvSpPr>
          <p:nvPr/>
        </p:nvSpPr>
        <p:spPr bwMode="auto">
          <a:xfrm>
            <a:off x="3463925" y="2255838"/>
            <a:ext cx="261938" cy="314325"/>
          </a:xfrm>
          <a:custGeom>
            <a:avLst/>
            <a:gdLst>
              <a:gd name="T0" fmla="*/ 23 w 70"/>
              <a:gd name="T1" fmla="*/ 70 h 84"/>
              <a:gd name="T2" fmla="*/ 29 w 70"/>
              <a:gd name="T3" fmla="*/ 72 h 84"/>
              <a:gd name="T4" fmla="*/ 17 w 70"/>
              <a:gd name="T5" fmla="*/ 29 h 84"/>
              <a:gd name="T6" fmla="*/ 17 w 70"/>
              <a:gd name="T7" fmla="*/ 31 h 84"/>
              <a:gd name="T8" fmla="*/ 4 w 70"/>
              <a:gd name="T9" fmla="*/ 54 h 84"/>
              <a:gd name="T10" fmla="*/ 2 w 70"/>
              <a:gd name="T11" fmla="*/ 54 h 84"/>
              <a:gd name="T12" fmla="*/ 16 w 70"/>
              <a:gd name="T13" fmla="*/ 29 h 84"/>
              <a:gd name="T14" fmla="*/ 17 w 70"/>
              <a:gd name="T15" fmla="*/ 29 h 84"/>
              <a:gd name="T16" fmla="*/ 66 w 70"/>
              <a:gd name="T17" fmla="*/ 58 h 84"/>
              <a:gd name="T18" fmla="*/ 53 w 70"/>
              <a:gd name="T19" fmla="*/ 81 h 84"/>
              <a:gd name="T20" fmla="*/ 52 w 70"/>
              <a:gd name="T21" fmla="*/ 83 h 84"/>
              <a:gd name="T22" fmla="*/ 54 w 70"/>
              <a:gd name="T23" fmla="*/ 84 h 84"/>
              <a:gd name="T24" fmla="*/ 67 w 70"/>
              <a:gd name="T25" fmla="*/ 58 h 84"/>
              <a:gd name="T26" fmla="*/ 59 w 70"/>
              <a:gd name="T27" fmla="*/ 58 h 84"/>
              <a:gd name="T28" fmla="*/ 58 w 70"/>
              <a:gd name="T29" fmla="*/ 59 h 84"/>
              <a:gd name="T30" fmla="*/ 49 w 70"/>
              <a:gd name="T31" fmla="*/ 74 h 84"/>
              <a:gd name="T32" fmla="*/ 48 w 70"/>
              <a:gd name="T33" fmla="*/ 75 h 84"/>
              <a:gd name="T34" fmla="*/ 50 w 70"/>
              <a:gd name="T35" fmla="*/ 77 h 84"/>
              <a:gd name="T36" fmla="*/ 59 w 70"/>
              <a:gd name="T37" fmla="*/ 58 h 84"/>
              <a:gd name="T38" fmla="*/ 21 w 70"/>
              <a:gd name="T39" fmla="*/ 37 h 84"/>
              <a:gd name="T40" fmla="*/ 21 w 70"/>
              <a:gd name="T41" fmla="*/ 38 h 84"/>
              <a:gd name="T42" fmla="*/ 12 w 70"/>
              <a:gd name="T43" fmla="*/ 54 h 84"/>
              <a:gd name="T44" fmla="*/ 11 w 70"/>
              <a:gd name="T45" fmla="*/ 54 h 84"/>
              <a:gd name="T46" fmla="*/ 20 w 70"/>
              <a:gd name="T47" fmla="*/ 36 h 84"/>
              <a:gd name="T48" fmla="*/ 50 w 70"/>
              <a:gd name="T49" fmla="*/ 57 h 84"/>
              <a:gd name="T50" fmla="*/ 45 w 70"/>
              <a:gd name="T51" fmla="*/ 75 h 84"/>
              <a:gd name="T52" fmla="*/ 13 w 70"/>
              <a:gd name="T53" fmla="*/ 62 h 84"/>
              <a:gd name="T54" fmla="*/ 21 w 70"/>
              <a:gd name="T55" fmla="*/ 53 h 84"/>
              <a:gd name="T56" fmla="*/ 40 w 70"/>
              <a:gd name="T57" fmla="*/ 37 h 84"/>
              <a:gd name="T58" fmla="*/ 44 w 70"/>
              <a:gd name="T59" fmla="*/ 32 h 84"/>
              <a:gd name="T60" fmla="*/ 51 w 70"/>
              <a:gd name="T61" fmla="*/ 35 h 84"/>
              <a:gd name="T62" fmla="*/ 50 w 70"/>
              <a:gd name="T63" fmla="*/ 37 h 84"/>
              <a:gd name="T64" fmla="*/ 50 w 70"/>
              <a:gd name="T65" fmla="*/ 57 h 84"/>
              <a:gd name="T66" fmla="*/ 58 w 70"/>
              <a:gd name="T67" fmla="*/ 7 h 84"/>
              <a:gd name="T68" fmla="*/ 66 w 70"/>
              <a:gd name="T69" fmla="*/ 11 h 84"/>
              <a:gd name="T70" fmla="*/ 53 w 70"/>
              <a:gd name="T71" fmla="*/ 34 h 84"/>
              <a:gd name="T72" fmla="*/ 45 w 70"/>
              <a:gd name="T73" fmla="*/ 30 h 84"/>
              <a:gd name="T74" fmla="*/ 60 w 70"/>
              <a:gd name="T75" fmla="*/ 5 h 84"/>
              <a:gd name="T76" fmla="*/ 67 w 70"/>
              <a:gd name="T77" fmla="*/ 9 h 84"/>
              <a:gd name="T78" fmla="*/ 60 w 70"/>
              <a:gd name="T79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84">
                <a:moveTo>
                  <a:pt x="29" y="74"/>
                </a:moveTo>
                <a:cubicBezTo>
                  <a:pt x="26" y="77"/>
                  <a:pt x="22" y="74"/>
                  <a:pt x="23" y="70"/>
                </a:cubicBezTo>
                <a:cubicBezTo>
                  <a:pt x="23" y="69"/>
                  <a:pt x="23" y="69"/>
                  <a:pt x="24" y="69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30" y="73"/>
                  <a:pt x="29" y="74"/>
                </a:cubicBezTo>
                <a:close/>
                <a:moveTo>
                  <a:pt x="17" y="29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7" y="31"/>
                  <a:pt x="17" y="31"/>
                </a:cubicBezTo>
                <a:cubicBezTo>
                  <a:pt x="8" y="34"/>
                  <a:pt x="2" y="4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43"/>
                  <a:pt x="6" y="32"/>
                  <a:pt x="16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lose/>
                <a:moveTo>
                  <a:pt x="67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5" y="59"/>
                  <a:pt x="65" y="59"/>
                </a:cubicBezTo>
                <a:cubicBezTo>
                  <a:pt x="67" y="69"/>
                  <a:pt x="62" y="78"/>
                  <a:pt x="53" y="81"/>
                </a:cubicBezTo>
                <a:cubicBezTo>
                  <a:pt x="52" y="81"/>
                  <a:pt x="52" y="82"/>
                  <a:pt x="52" y="82"/>
                </a:cubicBezTo>
                <a:cubicBezTo>
                  <a:pt x="52" y="83"/>
                  <a:pt x="52" y="83"/>
                  <a:pt x="52" y="83"/>
                </a:cubicBezTo>
                <a:cubicBezTo>
                  <a:pt x="52" y="83"/>
                  <a:pt x="53" y="83"/>
                  <a:pt x="53" y="83"/>
                </a:cubicBezTo>
                <a:cubicBezTo>
                  <a:pt x="53" y="84"/>
                  <a:pt x="53" y="84"/>
                  <a:pt x="54" y="84"/>
                </a:cubicBezTo>
                <a:cubicBezTo>
                  <a:pt x="64" y="80"/>
                  <a:pt x="70" y="69"/>
                  <a:pt x="68" y="59"/>
                </a:cubicBezTo>
                <a:cubicBezTo>
                  <a:pt x="68" y="58"/>
                  <a:pt x="68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lose/>
                <a:moveTo>
                  <a:pt x="59" y="58"/>
                </a:move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6"/>
                  <a:pt x="56" y="73"/>
                  <a:pt x="49" y="74"/>
                </a:cubicBezTo>
                <a:cubicBezTo>
                  <a:pt x="49" y="74"/>
                  <a:pt x="49" y="74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8" y="76"/>
                  <a:pt x="48" y="76"/>
                </a:cubicBezTo>
                <a:cubicBezTo>
                  <a:pt x="49" y="77"/>
                  <a:pt x="49" y="77"/>
                  <a:pt x="50" y="77"/>
                </a:cubicBezTo>
                <a:cubicBezTo>
                  <a:pt x="58" y="75"/>
                  <a:pt x="63" y="67"/>
                  <a:pt x="60" y="59"/>
                </a:cubicBezTo>
                <a:cubicBezTo>
                  <a:pt x="60" y="58"/>
                  <a:pt x="59" y="58"/>
                  <a:pt x="59" y="58"/>
                </a:cubicBezTo>
                <a:close/>
                <a:moveTo>
                  <a:pt x="21" y="36"/>
                </a:move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39"/>
                  <a:pt x="10" y="46"/>
                  <a:pt x="12" y="53"/>
                </a:cubicBezTo>
                <a:cubicBezTo>
                  <a:pt x="12" y="53"/>
                  <a:pt x="12" y="53"/>
                  <a:pt x="12" y="54"/>
                </a:cubicBezTo>
                <a:cubicBezTo>
                  <a:pt x="12" y="54"/>
                  <a:pt x="12" y="54"/>
                  <a:pt x="11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7" y="46"/>
                  <a:pt x="12" y="37"/>
                  <a:pt x="20" y="36"/>
                </a:cubicBezTo>
                <a:cubicBezTo>
                  <a:pt x="21" y="35"/>
                  <a:pt x="21" y="36"/>
                  <a:pt x="21" y="36"/>
                </a:cubicBezTo>
                <a:close/>
                <a:moveTo>
                  <a:pt x="50" y="57"/>
                </a:moveTo>
                <a:cubicBezTo>
                  <a:pt x="47" y="61"/>
                  <a:pt x="46" y="64"/>
                  <a:pt x="45" y="67"/>
                </a:cubicBezTo>
                <a:cubicBezTo>
                  <a:pt x="44" y="69"/>
                  <a:pt x="44" y="72"/>
                  <a:pt x="45" y="75"/>
                </a:cubicBezTo>
                <a:cubicBezTo>
                  <a:pt x="45" y="78"/>
                  <a:pt x="43" y="79"/>
                  <a:pt x="41" y="78"/>
                </a:cubicBezTo>
                <a:cubicBezTo>
                  <a:pt x="32" y="73"/>
                  <a:pt x="22" y="67"/>
                  <a:pt x="13" y="62"/>
                </a:cubicBezTo>
                <a:cubicBezTo>
                  <a:pt x="11" y="60"/>
                  <a:pt x="11" y="58"/>
                  <a:pt x="13" y="57"/>
                </a:cubicBezTo>
                <a:cubicBezTo>
                  <a:pt x="17" y="56"/>
                  <a:pt x="19" y="54"/>
                  <a:pt x="21" y="53"/>
                </a:cubicBezTo>
                <a:cubicBezTo>
                  <a:pt x="23" y="51"/>
                  <a:pt x="24" y="48"/>
                  <a:pt x="27" y="43"/>
                </a:cubicBezTo>
                <a:cubicBezTo>
                  <a:pt x="30" y="38"/>
                  <a:pt x="35" y="36"/>
                  <a:pt x="40" y="37"/>
                </a:cubicBezTo>
                <a:cubicBezTo>
                  <a:pt x="42" y="38"/>
                  <a:pt x="43" y="37"/>
                  <a:pt x="44" y="33"/>
                </a:cubicBezTo>
                <a:cubicBezTo>
                  <a:pt x="44" y="33"/>
                  <a:pt x="44" y="33"/>
                  <a:pt x="44" y="32"/>
                </a:cubicBezTo>
                <a:cubicBezTo>
                  <a:pt x="44" y="32"/>
                  <a:pt x="45" y="31"/>
                  <a:pt x="45" y="32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6"/>
                  <a:pt x="51" y="36"/>
                </a:cubicBezTo>
                <a:cubicBezTo>
                  <a:pt x="51" y="36"/>
                  <a:pt x="50" y="37"/>
                  <a:pt x="50" y="37"/>
                </a:cubicBezTo>
                <a:cubicBezTo>
                  <a:pt x="47" y="40"/>
                  <a:pt x="47" y="40"/>
                  <a:pt x="49" y="42"/>
                </a:cubicBezTo>
                <a:cubicBezTo>
                  <a:pt x="52" y="46"/>
                  <a:pt x="53" y="51"/>
                  <a:pt x="50" y="57"/>
                </a:cubicBezTo>
                <a:close/>
                <a:moveTo>
                  <a:pt x="45" y="29"/>
                </a:moveTo>
                <a:cubicBezTo>
                  <a:pt x="48" y="22"/>
                  <a:pt x="53" y="13"/>
                  <a:pt x="58" y="7"/>
                </a:cubicBezTo>
                <a:cubicBezTo>
                  <a:pt x="58" y="7"/>
                  <a:pt x="59" y="6"/>
                  <a:pt x="59" y="7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2"/>
                </a:cubicBezTo>
                <a:cubicBezTo>
                  <a:pt x="63" y="19"/>
                  <a:pt x="58" y="28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60" y="5"/>
                </a:moveTo>
                <a:cubicBezTo>
                  <a:pt x="63" y="2"/>
                  <a:pt x="65" y="0"/>
                  <a:pt x="67" y="1"/>
                </a:cubicBezTo>
                <a:cubicBezTo>
                  <a:pt x="68" y="2"/>
                  <a:pt x="68" y="5"/>
                  <a:pt x="67" y="9"/>
                </a:cubicBezTo>
                <a:cubicBezTo>
                  <a:pt x="67" y="9"/>
                  <a:pt x="66" y="10"/>
                  <a:pt x="66" y="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59" y="5"/>
                  <a:pt x="6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Freeform 27"/>
          <p:cNvSpPr>
            <a:spLocks noEditPoints="1"/>
          </p:cNvSpPr>
          <p:nvPr/>
        </p:nvSpPr>
        <p:spPr bwMode="auto">
          <a:xfrm>
            <a:off x="7051675" y="2195513"/>
            <a:ext cx="327025" cy="461962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Freeform 28"/>
          <p:cNvSpPr>
            <a:spLocks noEditPoints="1"/>
          </p:cNvSpPr>
          <p:nvPr/>
        </p:nvSpPr>
        <p:spPr bwMode="auto">
          <a:xfrm>
            <a:off x="6073775" y="2255838"/>
            <a:ext cx="314325" cy="322262"/>
          </a:xfrm>
          <a:custGeom>
            <a:avLst/>
            <a:gdLst>
              <a:gd name="T0" fmla="*/ 58 w 84"/>
              <a:gd name="T1" fmla="*/ 29 h 86"/>
              <a:gd name="T2" fmla="*/ 35 w 84"/>
              <a:gd name="T3" fmla="*/ 15 h 86"/>
              <a:gd name="T4" fmla="*/ 20 w 84"/>
              <a:gd name="T5" fmla="*/ 35 h 86"/>
              <a:gd name="T6" fmla="*/ 33 w 84"/>
              <a:gd name="T7" fmla="*/ 16 h 86"/>
              <a:gd name="T8" fmla="*/ 34 w 84"/>
              <a:gd name="T9" fmla="*/ 17 h 86"/>
              <a:gd name="T10" fmla="*/ 22 w 84"/>
              <a:gd name="T11" fmla="*/ 42 h 86"/>
              <a:gd name="T12" fmla="*/ 35 w 84"/>
              <a:gd name="T13" fmla="*/ 57 h 86"/>
              <a:gd name="T14" fmla="*/ 23 w 84"/>
              <a:gd name="T15" fmla="*/ 56 h 86"/>
              <a:gd name="T16" fmla="*/ 19 w 84"/>
              <a:gd name="T17" fmla="*/ 54 h 86"/>
              <a:gd name="T18" fmla="*/ 44 w 84"/>
              <a:gd name="T19" fmla="*/ 65 h 86"/>
              <a:gd name="T20" fmla="*/ 22 w 84"/>
              <a:gd name="T21" fmla="*/ 64 h 86"/>
              <a:gd name="T22" fmla="*/ 22 w 84"/>
              <a:gd name="T23" fmla="*/ 58 h 86"/>
              <a:gd name="T24" fmla="*/ 67 w 84"/>
              <a:gd name="T25" fmla="*/ 42 h 86"/>
              <a:gd name="T26" fmla="*/ 65 w 84"/>
              <a:gd name="T27" fmla="*/ 47 h 86"/>
              <a:gd name="T28" fmla="*/ 54 w 84"/>
              <a:gd name="T29" fmla="*/ 51 h 86"/>
              <a:gd name="T30" fmla="*/ 40 w 84"/>
              <a:gd name="T31" fmla="*/ 12 h 86"/>
              <a:gd name="T32" fmla="*/ 57 w 84"/>
              <a:gd name="T33" fmla="*/ 25 h 86"/>
              <a:gd name="T34" fmla="*/ 52 w 84"/>
              <a:gd name="T35" fmla="*/ 41 h 86"/>
              <a:gd name="T36" fmla="*/ 52 w 84"/>
              <a:gd name="T37" fmla="*/ 41 h 86"/>
              <a:gd name="T38" fmla="*/ 34 w 84"/>
              <a:gd name="T39" fmla="*/ 45 h 86"/>
              <a:gd name="T40" fmla="*/ 58 w 84"/>
              <a:gd name="T41" fmla="*/ 62 h 86"/>
              <a:gd name="T42" fmla="*/ 9 w 84"/>
              <a:gd name="T43" fmla="*/ 35 h 86"/>
              <a:gd name="T44" fmla="*/ 33 w 84"/>
              <a:gd name="T45" fmla="*/ 11 h 86"/>
              <a:gd name="T46" fmla="*/ 66 w 84"/>
              <a:gd name="T47" fmla="*/ 19 h 86"/>
              <a:gd name="T48" fmla="*/ 76 w 84"/>
              <a:gd name="T49" fmla="*/ 48 h 86"/>
              <a:gd name="T50" fmla="*/ 75 w 84"/>
              <a:gd name="T51" fmla="*/ 48 h 86"/>
              <a:gd name="T52" fmla="*/ 73 w 84"/>
              <a:gd name="T53" fmla="*/ 40 h 86"/>
              <a:gd name="T54" fmla="*/ 68 w 84"/>
              <a:gd name="T55" fmla="*/ 26 h 86"/>
              <a:gd name="T56" fmla="*/ 68 w 84"/>
              <a:gd name="T57" fmla="*/ 38 h 86"/>
              <a:gd name="T58" fmla="*/ 52 w 84"/>
              <a:gd name="T59" fmla="*/ 73 h 86"/>
              <a:gd name="T60" fmla="*/ 58 w 84"/>
              <a:gd name="T61" fmla="*/ 67 h 86"/>
              <a:gd name="T62" fmla="*/ 70 w 84"/>
              <a:gd name="T63" fmla="*/ 55 h 86"/>
              <a:gd name="T64" fmla="*/ 58 w 84"/>
              <a:gd name="T65" fmla="*/ 62 h 86"/>
              <a:gd name="T66" fmla="*/ 16 w 84"/>
              <a:gd name="T67" fmla="*/ 50 h 86"/>
              <a:gd name="T68" fmla="*/ 12 w 84"/>
              <a:gd name="T69" fmla="*/ 39 h 86"/>
              <a:gd name="T70" fmla="*/ 15 w 84"/>
              <a:gd name="T71" fmla="*/ 5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4" h="86">
                <a:moveTo>
                  <a:pt x="58" y="28"/>
                </a:moveTo>
                <a:cubicBezTo>
                  <a:pt x="58" y="28"/>
                  <a:pt x="58" y="29"/>
                  <a:pt x="58" y="29"/>
                </a:cubicBezTo>
                <a:cubicBezTo>
                  <a:pt x="58" y="30"/>
                  <a:pt x="58" y="30"/>
                  <a:pt x="57" y="30"/>
                </a:cubicBezTo>
                <a:cubicBezTo>
                  <a:pt x="51" y="23"/>
                  <a:pt x="43" y="18"/>
                  <a:pt x="35" y="15"/>
                </a:cubicBezTo>
                <a:cubicBezTo>
                  <a:pt x="21" y="11"/>
                  <a:pt x="12" y="20"/>
                  <a:pt x="19" y="35"/>
                </a:cubicBezTo>
                <a:cubicBezTo>
                  <a:pt x="19" y="36"/>
                  <a:pt x="20" y="36"/>
                  <a:pt x="20" y="35"/>
                </a:cubicBezTo>
                <a:cubicBezTo>
                  <a:pt x="22" y="29"/>
                  <a:pt x="25" y="23"/>
                  <a:pt x="29" y="17"/>
                </a:cubicBezTo>
                <a:cubicBezTo>
                  <a:pt x="30" y="16"/>
                  <a:pt x="32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7"/>
                  <a:pt x="34" y="17"/>
                </a:cubicBezTo>
                <a:cubicBezTo>
                  <a:pt x="28" y="23"/>
                  <a:pt x="24" y="32"/>
                  <a:pt x="22" y="39"/>
                </a:cubicBezTo>
                <a:cubicBezTo>
                  <a:pt x="22" y="40"/>
                  <a:pt x="22" y="41"/>
                  <a:pt x="22" y="42"/>
                </a:cubicBezTo>
                <a:cubicBezTo>
                  <a:pt x="26" y="47"/>
                  <a:pt x="30" y="52"/>
                  <a:pt x="35" y="56"/>
                </a:cubicBezTo>
                <a:cubicBezTo>
                  <a:pt x="35" y="56"/>
                  <a:pt x="35" y="57"/>
                  <a:pt x="35" y="57"/>
                </a:cubicBezTo>
                <a:cubicBezTo>
                  <a:pt x="31" y="57"/>
                  <a:pt x="28" y="57"/>
                  <a:pt x="25" y="57"/>
                </a:cubicBezTo>
                <a:cubicBezTo>
                  <a:pt x="24" y="57"/>
                  <a:pt x="24" y="57"/>
                  <a:pt x="23" y="56"/>
                </a:cubicBezTo>
                <a:cubicBezTo>
                  <a:pt x="22" y="55"/>
                  <a:pt x="21" y="54"/>
                  <a:pt x="21" y="53"/>
                </a:cubicBezTo>
                <a:cubicBezTo>
                  <a:pt x="20" y="53"/>
                  <a:pt x="19" y="53"/>
                  <a:pt x="19" y="54"/>
                </a:cubicBezTo>
                <a:cubicBezTo>
                  <a:pt x="18" y="73"/>
                  <a:pt x="32" y="80"/>
                  <a:pt x="45" y="67"/>
                </a:cubicBezTo>
                <a:cubicBezTo>
                  <a:pt x="45" y="66"/>
                  <a:pt x="45" y="65"/>
                  <a:pt x="44" y="65"/>
                </a:cubicBezTo>
                <a:cubicBezTo>
                  <a:pt x="37" y="67"/>
                  <a:pt x="30" y="67"/>
                  <a:pt x="25" y="66"/>
                </a:cubicBezTo>
                <a:cubicBezTo>
                  <a:pt x="23" y="66"/>
                  <a:pt x="22" y="65"/>
                  <a:pt x="22" y="64"/>
                </a:cubicBezTo>
                <a:cubicBezTo>
                  <a:pt x="21" y="62"/>
                  <a:pt x="21" y="60"/>
                  <a:pt x="21" y="59"/>
                </a:cubicBezTo>
                <a:cubicBezTo>
                  <a:pt x="21" y="58"/>
                  <a:pt x="21" y="58"/>
                  <a:pt x="22" y="58"/>
                </a:cubicBezTo>
                <a:cubicBezTo>
                  <a:pt x="36" y="61"/>
                  <a:pt x="59" y="55"/>
                  <a:pt x="69" y="45"/>
                </a:cubicBezTo>
                <a:cubicBezTo>
                  <a:pt x="68" y="44"/>
                  <a:pt x="68" y="43"/>
                  <a:pt x="67" y="42"/>
                </a:cubicBezTo>
                <a:cubicBezTo>
                  <a:pt x="67" y="42"/>
                  <a:pt x="66" y="42"/>
                  <a:pt x="66" y="43"/>
                </a:cubicBezTo>
                <a:cubicBezTo>
                  <a:pt x="66" y="44"/>
                  <a:pt x="65" y="45"/>
                  <a:pt x="65" y="47"/>
                </a:cubicBezTo>
                <a:cubicBezTo>
                  <a:pt x="62" y="49"/>
                  <a:pt x="59" y="51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5" y="50"/>
                  <a:pt x="55" y="49"/>
                  <a:pt x="56" y="47"/>
                </a:cubicBezTo>
                <a:cubicBezTo>
                  <a:pt x="67" y="18"/>
                  <a:pt x="54" y="3"/>
                  <a:pt x="40" y="12"/>
                </a:cubicBezTo>
                <a:cubicBezTo>
                  <a:pt x="39" y="12"/>
                  <a:pt x="39" y="13"/>
                  <a:pt x="40" y="13"/>
                </a:cubicBezTo>
                <a:cubicBezTo>
                  <a:pt x="46" y="16"/>
                  <a:pt x="52" y="20"/>
                  <a:pt x="57" y="25"/>
                </a:cubicBezTo>
                <a:cubicBezTo>
                  <a:pt x="58" y="26"/>
                  <a:pt x="58" y="27"/>
                  <a:pt x="58" y="28"/>
                </a:cubicBezTo>
                <a:close/>
                <a:moveTo>
                  <a:pt x="52" y="41"/>
                </a:moveTo>
                <a:cubicBezTo>
                  <a:pt x="53" y="56"/>
                  <a:pt x="31" y="56"/>
                  <a:pt x="31" y="42"/>
                </a:cubicBezTo>
                <a:cubicBezTo>
                  <a:pt x="30" y="29"/>
                  <a:pt x="51" y="28"/>
                  <a:pt x="52" y="41"/>
                </a:cubicBezTo>
                <a:close/>
                <a:moveTo>
                  <a:pt x="44" y="44"/>
                </a:moveTo>
                <a:cubicBezTo>
                  <a:pt x="44" y="51"/>
                  <a:pt x="34" y="51"/>
                  <a:pt x="34" y="45"/>
                </a:cubicBezTo>
                <a:cubicBezTo>
                  <a:pt x="34" y="38"/>
                  <a:pt x="43" y="38"/>
                  <a:pt x="44" y="44"/>
                </a:cubicBezTo>
                <a:close/>
                <a:moveTo>
                  <a:pt x="58" y="62"/>
                </a:moveTo>
                <a:cubicBezTo>
                  <a:pt x="44" y="86"/>
                  <a:pt x="22" y="84"/>
                  <a:pt x="17" y="64"/>
                </a:cubicBezTo>
                <a:cubicBezTo>
                  <a:pt x="3" y="59"/>
                  <a:pt x="0" y="46"/>
                  <a:pt x="9" y="35"/>
                </a:cubicBezTo>
                <a:cubicBezTo>
                  <a:pt x="10" y="34"/>
                  <a:pt x="10" y="33"/>
                  <a:pt x="10" y="32"/>
                </a:cubicBezTo>
                <a:cubicBezTo>
                  <a:pt x="7" y="17"/>
                  <a:pt x="18" y="8"/>
                  <a:pt x="33" y="11"/>
                </a:cubicBezTo>
                <a:cubicBezTo>
                  <a:pt x="34" y="11"/>
                  <a:pt x="35" y="11"/>
                  <a:pt x="36" y="10"/>
                </a:cubicBezTo>
                <a:cubicBezTo>
                  <a:pt x="48" y="0"/>
                  <a:pt x="62" y="5"/>
                  <a:pt x="66" y="19"/>
                </a:cubicBezTo>
                <a:cubicBezTo>
                  <a:pt x="67" y="20"/>
                  <a:pt x="67" y="20"/>
                  <a:pt x="68" y="21"/>
                </a:cubicBezTo>
                <a:cubicBezTo>
                  <a:pt x="80" y="26"/>
                  <a:pt x="84" y="38"/>
                  <a:pt x="76" y="48"/>
                </a:cubicBezTo>
                <a:cubicBezTo>
                  <a:pt x="76" y="49"/>
                  <a:pt x="76" y="49"/>
                  <a:pt x="75" y="49"/>
                </a:cubicBezTo>
                <a:cubicBezTo>
                  <a:pt x="75" y="49"/>
                  <a:pt x="75" y="48"/>
                  <a:pt x="75" y="48"/>
                </a:cubicBezTo>
                <a:cubicBezTo>
                  <a:pt x="74" y="46"/>
                  <a:pt x="73" y="45"/>
                  <a:pt x="73" y="43"/>
                </a:cubicBezTo>
                <a:cubicBezTo>
                  <a:pt x="72" y="42"/>
                  <a:pt x="72" y="41"/>
                  <a:pt x="73" y="40"/>
                </a:cubicBezTo>
                <a:cubicBezTo>
                  <a:pt x="76" y="34"/>
                  <a:pt x="74" y="29"/>
                  <a:pt x="69" y="25"/>
                </a:cubicBezTo>
                <a:cubicBezTo>
                  <a:pt x="68" y="25"/>
                  <a:pt x="68" y="25"/>
                  <a:pt x="68" y="26"/>
                </a:cubicBezTo>
                <a:cubicBezTo>
                  <a:pt x="68" y="28"/>
                  <a:pt x="68" y="31"/>
                  <a:pt x="67" y="35"/>
                </a:cubicBezTo>
                <a:cubicBezTo>
                  <a:pt x="67" y="36"/>
                  <a:pt x="68" y="37"/>
                  <a:pt x="68" y="38"/>
                </a:cubicBezTo>
                <a:cubicBezTo>
                  <a:pt x="82" y="59"/>
                  <a:pt x="72" y="77"/>
                  <a:pt x="52" y="74"/>
                </a:cubicBezTo>
                <a:cubicBezTo>
                  <a:pt x="52" y="74"/>
                  <a:pt x="51" y="73"/>
                  <a:pt x="52" y="73"/>
                </a:cubicBezTo>
                <a:cubicBezTo>
                  <a:pt x="53" y="71"/>
                  <a:pt x="54" y="70"/>
                  <a:pt x="55" y="68"/>
                </a:cubicBezTo>
                <a:cubicBezTo>
                  <a:pt x="56" y="67"/>
                  <a:pt x="57" y="67"/>
                  <a:pt x="58" y="67"/>
                </a:cubicBezTo>
                <a:cubicBezTo>
                  <a:pt x="66" y="67"/>
                  <a:pt x="71" y="62"/>
                  <a:pt x="71" y="55"/>
                </a:cubicBezTo>
                <a:cubicBezTo>
                  <a:pt x="71" y="55"/>
                  <a:pt x="70" y="54"/>
                  <a:pt x="70" y="55"/>
                </a:cubicBezTo>
                <a:cubicBezTo>
                  <a:pt x="67" y="57"/>
                  <a:pt x="64" y="59"/>
                  <a:pt x="60" y="60"/>
                </a:cubicBezTo>
                <a:cubicBezTo>
                  <a:pt x="59" y="61"/>
                  <a:pt x="58" y="61"/>
                  <a:pt x="58" y="62"/>
                </a:cubicBezTo>
                <a:close/>
                <a:moveTo>
                  <a:pt x="16" y="55"/>
                </a:moveTo>
                <a:cubicBezTo>
                  <a:pt x="16" y="53"/>
                  <a:pt x="16" y="51"/>
                  <a:pt x="16" y="50"/>
                </a:cubicBezTo>
                <a:cubicBezTo>
                  <a:pt x="17" y="49"/>
                  <a:pt x="16" y="48"/>
                  <a:pt x="16" y="47"/>
                </a:cubicBezTo>
                <a:cubicBezTo>
                  <a:pt x="14" y="44"/>
                  <a:pt x="13" y="42"/>
                  <a:pt x="12" y="39"/>
                </a:cubicBezTo>
                <a:cubicBezTo>
                  <a:pt x="11" y="39"/>
                  <a:pt x="11" y="38"/>
                  <a:pt x="10" y="39"/>
                </a:cubicBezTo>
                <a:cubicBezTo>
                  <a:pt x="7" y="45"/>
                  <a:pt x="9" y="52"/>
                  <a:pt x="15" y="55"/>
                </a:cubicBezTo>
                <a:cubicBezTo>
                  <a:pt x="15" y="56"/>
                  <a:pt x="16" y="55"/>
                  <a:pt x="1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Freeform 29"/>
          <p:cNvSpPr>
            <a:spLocks noEditPoints="1"/>
          </p:cNvSpPr>
          <p:nvPr/>
        </p:nvSpPr>
        <p:spPr bwMode="auto">
          <a:xfrm>
            <a:off x="4268401" y="2139298"/>
            <a:ext cx="584975" cy="565075"/>
          </a:xfrm>
          <a:custGeom>
            <a:avLst/>
            <a:gdLst>
              <a:gd name="T0" fmla="*/ 79 w 79"/>
              <a:gd name="T1" fmla="*/ 39 h 79"/>
              <a:gd name="T2" fmla="*/ 0 w 79"/>
              <a:gd name="T3" fmla="*/ 39 h 79"/>
              <a:gd name="T4" fmla="*/ 60 w 79"/>
              <a:gd name="T5" fmla="*/ 41 h 79"/>
              <a:gd name="T6" fmla="*/ 64 w 79"/>
              <a:gd name="T7" fmla="*/ 34 h 79"/>
              <a:gd name="T8" fmla="*/ 71 w 79"/>
              <a:gd name="T9" fmla="*/ 37 h 79"/>
              <a:gd name="T10" fmla="*/ 72 w 79"/>
              <a:gd name="T11" fmla="*/ 32 h 79"/>
              <a:gd name="T12" fmla="*/ 73 w 79"/>
              <a:gd name="T13" fmla="*/ 40 h 79"/>
              <a:gd name="T14" fmla="*/ 72 w 79"/>
              <a:gd name="T15" fmla="*/ 43 h 79"/>
              <a:gd name="T16" fmla="*/ 73 w 79"/>
              <a:gd name="T17" fmla="*/ 44 h 79"/>
              <a:gd name="T18" fmla="*/ 72 w 79"/>
              <a:gd name="T19" fmla="*/ 45 h 79"/>
              <a:gd name="T20" fmla="*/ 69 w 79"/>
              <a:gd name="T21" fmla="*/ 42 h 79"/>
              <a:gd name="T22" fmla="*/ 69 w 79"/>
              <a:gd name="T23" fmla="*/ 46 h 79"/>
              <a:gd name="T24" fmla="*/ 72 w 79"/>
              <a:gd name="T25" fmla="*/ 47 h 79"/>
              <a:gd name="T26" fmla="*/ 39 w 79"/>
              <a:gd name="T27" fmla="*/ 73 h 79"/>
              <a:gd name="T28" fmla="*/ 39 w 79"/>
              <a:gd name="T29" fmla="*/ 5 h 79"/>
              <a:gd name="T30" fmla="*/ 50 w 79"/>
              <a:gd name="T31" fmla="*/ 8 h 79"/>
              <a:gd name="T32" fmla="*/ 36 w 79"/>
              <a:gd name="T33" fmla="*/ 15 h 79"/>
              <a:gd name="T34" fmla="*/ 29 w 79"/>
              <a:gd name="T35" fmla="*/ 16 h 79"/>
              <a:gd name="T36" fmla="*/ 28 w 79"/>
              <a:gd name="T37" fmla="*/ 23 h 79"/>
              <a:gd name="T38" fmla="*/ 25 w 79"/>
              <a:gd name="T39" fmla="*/ 28 h 79"/>
              <a:gd name="T40" fmla="*/ 23 w 79"/>
              <a:gd name="T41" fmla="*/ 30 h 79"/>
              <a:gd name="T42" fmla="*/ 25 w 79"/>
              <a:gd name="T43" fmla="*/ 32 h 79"/>
              <a:gd name="T44" fmla="*/ 27 w 79"/>
              <a:gd name="T45" fmla="*/ 31 h 79"/>
              <a:gd name="T46" fmla="*/ 31 w 79"/>
              <a:gd name="T47" fmla="*/ 27 h 79"/>
              <a:gd name="T48" fmla="*/ 36 w 79"/>
              <a:gd name="T49" fmla="*/ 29 h 79"/>
              <a:gd name="T50" fmla="*/ 39 w 79"/>
              <a:gd name="T51" fmla="*/ 32 h 79"/>
              <a:gd name="T52" fmla="*/ 34 w 79"/>
              <a:gd name="T53" fmla="*/ 33 h 79"/>
              <a:gd name="T54" fmla="*/ 30 w 79"/>
              <a:gd name="T55" fmla="*/ 31 h 79"/>
              <a:gd name="T56" fmla="*/ 24 w 79"/>
              <a:gd name="T57" fmla="*/ 35 h 79"/>
              <a:gd name="T58" fmla="*/ 22 w 79"/>
              <a:gd name="T59" fmla="*/ 45 h 79"/>
              <a:gd name="T60" fmla="*/ 27 w 79"/>
              <a:gd name="T61" fmla="*/ 49 h 79"/>
              <a:gd name="T62" fmla="*/ 34 w 79"/>
              <a:gd name="T63" fmla="*/ 49 h 79"/>
              <a:gd name="T64" fmla="*/ 41 w 79"/>
              <a:gd name="T65" fmla="*/ 67 h 79"/>
              <a:gd name="T66" fmla="*/ 47 w 79"/>
              <a:gd name="T67" fmla="*/ 55 h 79"/>
              <a:gd name="T68" fmla="*/ 47 w 79"/>
              <a:gd name="T69" fmla="*/ 43 h 79"/>
              <a:gd name="T70" fmla="*/ 42 w 79"/>
              <a:gd name="T71" fmla="*/ 36 h 79"/>
              <a:gd name="T72" fmla="*/ 45 w 79"/>
              <a:gd name="T73" fmla="*/ 39 h 79"/>
              <a:gd name="T74" fmla="*/ 51 w 79"/>
              <a:gd name="T75" fmla="*/ 35 h 79"/>
              <a:gd name="T76" fmla="*/ 48 w 79"/>
              <a:gd name="T77" fmla="*/ 33 h 79"/>
              <a:gd name="T78" fmla="*/ 53 w 79"/>
              <a:gd name="T79" fmla="*/ 33 h 79"/>
              <a:gd name="T80" fmla="*/ 59 w 79"/>
              <a:gd name="T81" fmla="*/ 41 h 79"/>
              <a:gd name="T82" fmla="*/ 49 w 79"/>
              <a:gd name="T83" fmla="*/ 55 h 79"/>
              <a:gd name="T84" fmla="*/ 47 w 79"/>
              <a:gd name="T85" fmla="*/ 60 h 79"/>
              <a:gd name="T86" fmla="*/ 50 w 79"/>
              <a:gd name="T87" fmla="*/ 5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61" y="0"/>
                  <a:pt x="79" y="18"/>
                  <a:pt x="79" y="39"/>
                </a:cubicBez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39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60" y="41"/>
                </a:moveTo>
                <a:cubicBezTo>
                  <a:pt x="61" y="39"/>
                  <a:pt x="62" y="36"/>
                  <a:pt x="62" y="34"/>
                </a:cubicBezTo>
                <a:cubicBezTo>
                  <a:pt x="62" y="33"/>
                  <a:pt x="63" y="33"/>
                  <a:pt x="64" y="34"/>
                </a:cubicBezTo>
                <a:cubicBezTo>
                  <a:pt x="65" y="35"/>
                  <a:pt x="67" y="37"/>
                  <a:pt x="69" y="38"/>
                </a:cubicBezTo>
                <a:cubicBezTo>
                  <a:pt x="70" y="39"/>
                  <a:pt x="70" y="39"/>
                  <a:pt x="71" y="37"/>
                </a:cubicBezTo>
                <a:cubicBezTo>
                  <a:pt x="71" y="36"/>
                  <a:pt x="71" y="34"/>
                  <a:pt x="71" y="32"/>
                </a:cubicBezTo>
                <a:cubicBezTo>
                  <a:pt x="72" y="31"/>
                  <a:pt x="72" y="31"/>
                  <a:pt x="72" y="32"/>
                </a:cubicBezTo>
                <a:cubicBezTo>
                  <a:pt x="73" y="34"/>
                  <a:pt x="73" y="37"/>
                  <a:pt x="73" y="39"/>
                </a:cubicBezTo>
                <a:cubicBezTo>
                  <a:pt x="73" y="39"/>
                  <a:pt x="73" y="40"/>
                  <a:pt x="73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5"/>
                  <a:pt x="73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0" y="45"/>
                  <a:pt x="70" y="45"/>
                  <a:pt x="70" y="44"/>
                </a:cubicBezTo>
                <a:cubicBezTo>
                  <a:pt x="70" y="43"/>
                  <a:pt x="69" y="43"/>
                  <a:pt x="69" y="42"/>
                </a:cubicBezTo>
                <a:cubicBezTo>
                  <a:pt x="67" y="38"/>
                  <a:pt x="67" y="37"/>
                  <a:pt x="68" y="43"/>
                </a:cubicBezTo>
                <a:cubicBezTo>
                  <a:pt x="68" y="44"/>
                  <a:pt x="69" y="45"/>
                  <a:pt x="69" y="46"/>
                </a:cubicBezTo>
                <a:cubicBezTo>
                  <a:pt x="69" y="47"/>
                  <a:pt x="70" y="47"/>
                  <a:pt x="71" y="47"/>
                </a:cubicBezTo>
                <a:cubicBezTo>
                  <a:pt x="71" y="47"/>
                  <a:pt x="71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69" y="62"/>
                  <a:pt x="55" y="73"/>
                  <a:pt x="39" y="73"/>
                </a:cubicBezTo>
                <a:cubicBezTo>
                  <a:pt x="21" y="73"/>
                  <a:pt x="5" y="58"/>
                  <a:pt x="5" y="39"/>
                </a:cubicBezTo>
                <a:cubicBezTo>
                  <a:pt x="5" y="21"/>
                  <a:pt x="21" y="5"/>
                  <a:pt x="39" y="5"/>
                </a:cubicBezTo>
                <a:cubicBezTo>
                  <a:pt x="43" y="5"/>
                  <a:pt x="46" y="6"/>
                  <a:pt x="50" y="7"/>
                </a:cubicBezTo>
                <a:cubicBezTo>
                  <a:pt x="50" y="7"/>
                  <a:pt x="50" y="8"/>
                  <a:pt x="50" y="8"/>
                </a:cubicBezTo>
                <a:cubicBezTo>
                  <a:pt x="46" y="10"/>
                  <a:pt x="43" y="12"/>
                  <a:pt x="39" y="14"/>
                </a:cubicBezTo>
                <a:cubicBezTo>
                  <a:pt x="38" y="15"/>
                  <a:pt x="38" y="15"/>
                  <a:pt x="36" y="15"/>
                </a:cubicBezTo>
                <a:cubicBezTo>
                  <a:pt x="34" y="15"/>
                  <a:pt x="32" y="15"/>
                  <a:pt x="30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8"/>
                  <a:pt x="29" y="20"/>
                  <a:pt x="28" y="21"/>
                </a:cubicBezTo>
                <a:cubicBezTo>
                  <a:pt x="28" y="22"/>
                  <a:pt x="28" y="23"/>
                  <a:pt x="28" y="23"/>
                </a:cubicBezTo>
                <a:cubicBezTo>
                  <a:pt x="27" y="25"/>
                  <a:pt x="27" y="26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25" y="28"/>
                  <a:pt x="24" y="28"/>
                  <a:pt x="24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1"/>
                  <a:pt x="24" y="31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0"/>
                  <a:pt x="29" y="29"/>
                  <a:pt x="30" y="28"/>
                </a:cubicBezTo>
                <a:cubicBezTo>
                  <a:pt x="30" y="27"/>
                  <a:pt x="30" y="27"/>
                  <a:pt x="31" y="27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8"/>
                  <a:pt x="36" y="29"/>
                  <a:pt x="36" y="29"/>
                </a:cubicBezTo>
                <a:cubicBezTo>
                  <a:pt x="37" y="30"/>
                  <a:pt x="38" y="31"/>
                  <a:pt x="39" y="32"/>
                </a:cubicBezTo>
                <a:cubicBezTo>
                  <a:pt x="40" y="32"/>
                  <a:pt x="40" y="32"/>
                  <a:pt x="39" y="32"/>
                </a:cubicBezTo>
                <a:cubicBezTo>
                  <a:pt x="38" y="33"/>
                  <a:pt x="36" y="33"/>
                  <a:pt x="35" y="33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2"/>
                  <a:pt x="32" y="32"/>
                  <a:pt x="32" y="31"/>
                </a:cubicBezTo>
                <a:cubicBezTo>
                  <a:pt x="31" y="31"/>
                  <a:pt x="31" y="31"/>
                  <a:pt x="30" y="31"/>
                </a:cubicBezTo>
                <a:cubicBezTo>
                  <a:pt x="29" y="32"/>
                  <a:pt x="27" y="33"/>
                  <a:pt x="25" y="34"/>
                </a:cubicBezTo>
                <a:cubicBezTo>
                  <a:pt x="24" y="34"/>
                  <a:pt x="24" y="34"/>
                  <a:pt x="24" y="35"/>
                </a:cubicBezTo>
                <a:cubicBezTo>
                  <a:pt x="23" y="38"/>
                  <a:pt x="23" y="40"/>
                  <a:pt x="22" y="42"/>
                </a:cubicBezTo>
                <a:cubicBezTo>
                  <a:pt x="21" y="44"/>
                  <a:pt x="21" y="44"/>
                  <a:pt x="22" y="45"/>
                </a:cubicBezTo>
                <a:cubicBezTo>
                  <a:pt x="23" y="46"/>
                  <a:pt x="24" y="47"/>
                  <a:pt x="25" y="49"/>
                </a:cubicBezTo>
                <a:cubicBezTo>
                  <a:pt x="26" y="50"/>
                  <a:pt x="26" y="50"/>
                  <a:pt x="27" y="49"/>
                </a:cubicBezTo>
                <a:cubicBezTo>
                  <a:pt x="28" y="49"/>
                  <a:pt x="30" y="49"/>
                  <a:pt x="32" y="48"/>
                </a:cubicBezTo>
                <a:cubicBezTo>
                  <a:pt x="33" y="48"/>
                  <a:pt x="33" y="48"/>
                  <a:pt x="34" y="49"/>
                </a:cubicBezTo>
                <a:cubicBezTo>
                  <a:pt x="36" y="55"/>
                  <a:pt x="38" y="61"/>
                  <a:pt x="40" y="67"/>
                </a:cubicBezTo>
                <a:cubicBezTo>
                  <a:pt x="40" y="68"/>
                  <a:pt x="40" y="68"/>
                  <a:pt x="41" y="67"/>
                </a:cubicBezTo>
                <a:cubicBezTo>
                  <a:pt x="43" y="64"/>
                  <a:pt x="44" y="61"/>
                  <a:pt x="46" y="58"/>
                </a:cubicBezTo>
                <a:cubicBezTo>
                  <a:pt x="47" y="57"/>
                  <a:pt x="47" y="57"/>
                  <a:pt x="47" y="55"/>
                </a:cubicBezTo>
                <a:cubicBezTo>
                  <a:pt x="48" y="51"/>
                  <a:pt x="48" y="48"/>
                  <a:pt x="48" y="44"/>
                </a:cubicBezTo>
                <a:cubicBezTo>
                  <a:pt x="49" y="43"/>
                  <a:pt x="49" y="42"/>
                  <a:pt x="47" y="43"/>
                </a:cubicBezTo>
                <a:cubicBezTo>
                  <a:pt x="46" y="43"/>
                  <a:pt x="46" y="43"/>
                  <a:pt x="45" y="41"/>
                </a:cubicBezTo>
                <a:cubicBezTo>
                  <a:pt x="44" y="40"/>
                  <a:pt x="43" y="38"/>
                  <a:pt x="42" y="36"/>
                </a:cubicBezTo>
                <a:cubicBezTo>
                  <a:pt x="41" y="34"/>
                  <a:pt x="41" y="34"/>
                  <a:pt x="42" y="36"/>
                </a:cubicBezTo>
                <a:cubicBezTo>
                  <a:pt x="43" y="37"/>
                  <a:pt x="44" y="38"/>
                  <a:pt x="45" y="39"/>
                </a:cubicBezTo>
                <a:cubicBezTo>
                  <a:pt x="47" y="41"/>
                  <a:pt x="47" y="41"/>
                  <a:pt x="48" y="40"/>
                </a:cubicBezTo>
                <a:cubicBezTo>
                  <a:pt x="49" y="38"/>
                  <a:pt x="50" y="37"/>
                  <a:pt x="51" y="35"/>
                </a:cubicBezTo>
                <a:cubicBezTo>
                  <a:pt x="51" y="34"/>
                  <a:pt x="51" y="34"/>
                  <a:pt x="50" y="34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2"/>
                  <a:pt x="46" y="32"/>
                  <a:pt x="48" y="32"/>
                </a:cubicBezTo>
                <a:cubicBezTo>
                  <a:pt x="50" y="33"/>
                  <a:pt x="51" y="33"/>
                  <a:pt x="53" y="33"/>
                </a:cubicBezTo>
                <a:cubicBezTo>
                  <a:pt x="54" y="33"/>
                  <a:pt x="54" y="34"/>
                  <a:pt x="55" y="35"/>
                </a:cubicBezTo>
                <a:cubicBezTo>
                  <a:pt x="57" y="37"/>
                  <a:pt x="58" y="39"/>
                  <a:pt x="59" y="41"/>
                </a:cubicBezTo>
                <a:cubicBezTo>
                  <a:pt x="60" y="43"/>
                  <a:pt x="60" y="43"/>
                  <a:pt x="60" y="41"/>
                </a:cubicBezTo>
                <a:close/>
                <a:moveTo>
                  <a:pt x="49" y="55"/>
                </a:moveTo>
                <a:cubicBezTo>
                  <a:pt x="49" y="56"/>
                  <a:pt x="48" y="56"/>
                  <a:pt x="48" y="57"/>
                </a:cubicBezTo>
                <a:cubicBezTo>
                  <a:pt x="47" y="58"/>
                  <a:pt x="47" y="59"/>
                  <a:pt x="47" y="60"/>
                </a:cubicBezTo>
                <a:cubicBezTo>
                  <a:pt x="48" y="63"/>
                  <a:pt x="48" y="63"/>
                  <a:pt x="49" y="61"/>
                </a:cubicBezTo>
                <a:cubicBezTo>
                  <a:pt x="49" y="59"/>
                  <a:pt x="49" y="57"/>
                  <a:pt x="50" y="56"/>
                </a:cubicBezTo>
                <a:cubicBezTo>
                  <a:pt x="51" y="53"/>
                  <a:pt x="50" y="53"/>
                  <a:pt x="4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51" name="Group 31"/>
          <p:cNvGrpSpPr/>
          <p:nvPr/>
        </p:nvGrpSpPr>
        <p:grpSpPr bwMode="auto">
          <a:xfrm>
            <a:off x="8042275" y="2274888"/>
            <a:ext cx="303213" cy="295275"/>
            <a:chOff x="0" y="0"/>
            <a:chExt cx="191" cy="186"/>
          </a:xfrm>
        </p:grpSpPr>
        <p:sp>
          <p:nvSpPr>
            <p:cNvPr id="5152" name="Freeform 32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Freeform 33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517665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疫苗基本信息查询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853003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疫苗接种地点查询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6896785" y="1203325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179777" y="3225800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疫苗生产信息</a:t>
            </a: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5669003" y="3225800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疫苗接种范本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7869922" y="3225800"/>
            <a:ext cx="6463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649453" y="152558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疫苗资讯查询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2971097" y="1525588"/>
            <a:ext cx="1261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疫苗流向可视化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5056972" y="1525588"/>
            <a:ext cx="9541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电子疫苗本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827088" y="3892550"/>
            <a:ext cx="2160587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95C1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产品特色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本产品具有简洁友好的用户界面，操作简单方便</a:t>
            </a:r>
            <a:r>
              <a:rPr lang="zh-CN" altLang="en-US" sz="1200" dirty="0" smtClean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。功能丰富的疫苗查询管理平台。</a:t>
            </a:r>
            <a:endParaRPr lang="en-US" altLang="zh-CN" sz="1200" dirty="0" smtClean="0">
              <a:solidFill>
                <a:srgbClr val="5A5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3490913" y="3892550"/>
            <a:ext cx="21605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95C1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产品特色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针对某些类似狂犬病、</a:t>
            </a:r>
            <a:r>
              <a:rPr lang="en-US" altLang="zh-CN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HPV</a:t>
            </a:r>
            <a:r>
              <a:rPr lang="zh-CN" altLang="en-US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疫苗等周期性接种疫苗，本产品将在用户接种下一阶段疫苗之前进行提醒。</a:t>
            </a:r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6176963" y="3892550"/>
            <a:ext cx="2160587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95C1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产品特色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疫苗流向可视化的呈现致力于让用户使用感达到最佳。</a:t>
            </a:r>
          </a:p>
        </p:txBody>
      </p:sp>
      <p:sp>
        <p:nvSpPr>
          <p:cNvPr id="5166" name="Line 46"/>
          <p:cNvSpPr>
            <a:spLocks noChangeShapeType="1"/>
          </p:cNvSpPr>
          <p:nvPr/>
        </p:nvSpPr>
        <p:spPr bwMode="auto">
          <a:xfrm>
            <a:off x="3203575" y="3921125"/>
            <a:ext cx="0" cy="71913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7" name="Line 47"/>
          <p:cNvSpPr>
            <a:spLocks noChangeShapeType="1"/>
          </p:cNvSpPr>
          <p:nvPr/>
        </p:nvSpPr>
        <p:spPr bwMode="auto">
          <a:xfrm>
            <a:off x="5883275" y="3921125"/>
            <a:ext cx="0" cy="719138"/>
          </a:xfrm>
          <a:prstGeom prst="line">
            <a:avLst/>
          </a:prstGeom>
          <a:noFill/>
          <a:ln w="6350">
            <a:solidFill>
              <a:srgbClr val="95C1AD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68" name="Group 48"/>
          <p:cNvGrpSpPr/>
          <p:nvPr/>
        </p:nvGrpSpPr>
        <p:grpSpPr bwMode="auto">
          <a:xfrm>
            <a:off x="5364088" y="2224956"/>
            <a:ext cx="313514" cy="346000"/>
            <a:chOff x="0" y="0"/>
            <a:chExt cx="193" cy="326"/>
          </a:xfrm>
        </p:grpSpPr>
        <p:sp>
          <p:nvSpPr>
            <p:cNvPr id="516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50"/>
            <p:cNvSpPr/>
            <p:nvPr/>
          </p:nvSpPr>
          <p:spPr bwMode="auto">
            <a:xfrm>
              <a:off x="0" y="2"/>
              <a:ext cx="193" cy="204"/>
            </a:xfrm>
            <a:custGeom>
              <a:avLst/>
              <a:gdLst>
                <a:gd name="T0" fmla="*/ 79 w 82"/>
                <a:gd name="T1" fmla="*/ 0 h 86"/>
                <a:gd name="T2" fmla="*/ 12 w 82"/>
                <a:gd name="T3" fmla="*/ 0 h 86"/>
                <a:gd name="T4" fmla="*/ 0 w 82"/>
                <a:gd name="T5" fmla="*/ 12 h 86"/>
                <a:gd name="T6" fmla="*/ 0 w 82"/>
                <a:gd name="T7" fmla="*/ 74 h 86"/>
                <a:gd name="T8" fmla="*/ 12 w 82"/>
                <a:gd name="T9" fmla="*/ 86 h 86"/>
                <a:gd name="T10" fmla="*/ 22 w 82"/>
                <a:gd name="T11" fmla="*/ 86 h 86"/>
                <a:gd name="T12" fmla="*/ 23 w 82"/>
                <a:gd name="T13" fmla="*/ 86 h 86"/>
                <a:gd name="T14" fmla="*/ 79 w 82"/>
                <a:gd name="T15" fmla="*/ 86 h 86"/>
                <a:gd name="T16" fmla="*/ 82 w 82"/>
                <a:gd name="T17" fmla="*/ 83 h 86"/>
                <a:gd name="T18" fmla="*/ 82 w 82"/>
                <a:gd name="T19" fmla="*/ 70 h 86"/>
                <a:gd name="T20" fmla="*/ 80 w 82"/>
                <a:gd name="T21" fmla="*/ 68 h 86"/>
                <a:gd name="T22" fmla="*/ 79 w 82"/>
                <a:gd name="T23" fmla="*/ 68 h 86"/>
                <a:gd name="T24" fmla="*/ 77 w 82"/>
                <a:gd name="T25" fmla="*/ 70 h 86"/>
                <a:gd name="T26" fmla="*/ 77 w 82"/>
                <a:gd name="T27" fmla="*/ 80 h 86"/>
                <a:gd name="T28" fmla="*/ 75 w 82"/>
                <a:gd name="T29" fmla="*/ 83 h 86"/>
                <a:gd name="T30" fmla="*/ 26 w 82"/>
                <a:gd name="T31" fmla="*/ 83 h 86"/>
                <a:gd name="T32" fmla="*/ 25 w 82"/>
                <a:gd name="T33" fmla="*/ 83 h 86"/>
                <a:gd name="T34" fmla="*/ 12 w 82"/>
                <a:gd name="T35" fmla="*/ 83 h 86"/>
                <a:gd name="T36" fmla="*/ 12 w 82"/>
                <a:gd name="T37" fmla="*/ 66 h 86"/>
                <a:gd name="T38" fmla="*/ 42 w 82"/>
                <a:gd name="T39" fmla="*/ 66 h 86"/>
                <a:gd name="T40" fmla="*/ 43 w 82"/>
                <a:gd name="T41" fmla="*/ 66 h 86"/>
                <a:gd name="T42" fmla="*/ 79 w 82"/>
                <a:gd name="T43" fmla="*/ 66 h 86"/>
                <a:gd name="T44" fmla="*/ 82 w 82"/>
                <a:gd name="T45" fmla="*/ 63 h 86"/>
                <a:gd name="T46" fmla="*/ 82 w 82"/>
                <a:gd name="T47" fmla="*/ 28 h 86"/>
                <a:gd name="T48" fmla="*/ 82 w 82"/>
                <a:gd name="T49" fmla="*/ 25 h 86"/>
                <a:gd name="T50" fmla="*/ 82 w 82"/>
                <a:gd name="T51" fmla="*/ 3 h 86"/>
                <a:gd name="T52" fmla="*/ 79 w 82"/>
                <a:gd name="T5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6">
                  <a:moveTo>
                    <a:pt x="7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7"/>
                    <a:pt x="0" y="49"/>
                    <a:pt x="0" y="74"/>
                  </a:cubicBezTo>
                  <a:cubicBezTo>
                    <a:pt x="0" y="81"/>
                    <a:pt x="5" y="86"/>
                    <a:pt x="1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82" y="85"/>
                    <a:pt x="82" y="83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69"/>
                    <a:pt x="81" y="68"/>
                    <a:pt x="80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8" y="68"/>
                    <a:pt x="77" y="69"/>
                    <a:pt x="77" y="7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2"/>
                    <a:pt x="76" y="83"/>
                    <a:pt x="75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" y="83"/>
                    <a:pt x="1" y="66"/>
                    <a:pt x="1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6"/>
                    <a:pt x="82" y="64"/>
                    <a:pt x="82" y="63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51"/>
            <p:cNvSpPr/>
            <p:nvPr/>
          </p:nvSpPr>
          <p:spPr bwMode="auto">
            <a:xfrm>
              <a:off x="23" y="300"/>
              <a:ext cx="151" cy="9"/>
            </a:xfrm>
            <a:custGeom>
              <a:avLst/>
              <a:gdLst>
                <a:gd name="T0" fmla="*/ 62 w 64"/>
                <a:gd name="T1" fmla="*/ 0 h 4"/>
                <a:gd name="T2" fmla="*/ 2 w 64"/>
                <a:gd name="T3" fmla="*/ 0 h 4"/>
                <a:gd name="T4" fmla="*/ 0 w 64"/>
                <a:gd name="T5" fmla="*/ 2 h 4"/>
                <a:gd name="T6" fmla="*/ 0 w 64"/>
                <a:gd name="T7" fmla="*/ 2 h 4"/>
                <a:gd name="T8" fmla="*/ 2 w 64"/>
                <a:gd name="T9" fmla="*/ 4 h 4"/>
                <a:gd name="T10" fmla="*/ 62 w 64"/>
                <a:gd name="T11" fmla="*/ 4 h 4"/>
                <a:gd name="T12" fmla="*/ 64 w 64"/>
                <a:gd name="T13" fmla="*/ 2 h 4"/>
                <a:gd name="T14" fmla="*/ 64 w 64"/>
                <a:gd name="T15" fmla="*/ 2 h 4"/>
                <a:gd name="T16" fmla="*/ 62 w 6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Freeform 52"/>
            <p:cNvSpPr/>
            <p:nvPr/>
          </p:nvSpPr>
          <p:spPr bwMode="auto">
            <a:xfrm>
              <a:off x="23" y="286"/>
              <a:ext cx="151" cy="9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2 w 64"/>
                <a:gd name="T5" fmla="*/ 0 h 4"/>
                <a:gd name="T6" fmla="*/ 0 w 64"/>
                <a:gd name="T7" fmla="*/ 2 h 4"/>
                <a:gd name="T8" fmla="*/ 0 w 64"/>
                <a:gd name="T9" fmla="*/ 2 h 4"/>
                <a:gd name="T10" fmla="*/ 2 w 64"/>
                <a:gd name="T11" fmla="*/ 4 h 4"/>
                <a:gd name="T12" fmla="*/ 62 w 64"/>
                <a:gd name="T13" fmla="*/ 4 h 4"/>
                <a:gd name="T14" fmla="*/ 64 w 6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Freeform 53"/>
            <p:cNvSpPr/>
            <p:nvPr/>
          </p:nvSpPr>
          <p:spPr bwMode="auto">
            <a:xfrm>
              <a:off x="0" y="196"/>
              <a:ext cx="193" cy="69"/>
            </a:xfrm>
            <a:custGeom>
              <a:avLst/>
              <a:gdLst>
                <a:gd name="T0" fmla="*/ 80 w 82"/>
                <a:gd name="T1" fmla="*/ 6 h 29"/>
                <a:gd name="T2" fmla="*/ 21 w 82"/>
                <a:gd name="T3" fmla="*/ 6 h 29"/>
                <a:gd name="T4" fmla="*/ 20 w 82"/>
                <a:gd name="T5" fmla="*/ 6 h 29"/>
                <a:gd name="T6" fmla="*/ 12 w 82"/>
                <a:gd name="T7" fmla="*/ 6 h 29"/>
                <a:gd name="T8" fmla="*/ 1 w 82"/>
                <a:gd name="T9" fmla="*/ 1 h 29"/>
                <a:gd name="T10" fmla="*/ 0 w 82"/>
                <a:gd name="T11" fmla="*/ 1 h 29"/>
                <a:gd name="T12" fmla="*/ 0 w 82"/>
                <a:gd name="T13" fmla="*/ 18 h 29"/>
                <a:gd name="T14" fmla="*/ 3 w 82"/>
                <a:gd name="T15" fmla="*/ 25 h 29"/>
                <a:gd name="T16" fmla="*/ 12 w 82"/>
                <a:gd name="T17" fmla="*/ 29 h 29"/>
                <a:gd name="T18" fmla="*/ 79 w 82"/>
                <a:gd name="T19" fmla="*/ 29 h 29"/>
                <a:gd name="T20" fmla="*/ 82 w 82"/>
                <a:gd name="T21" fmla="*/ 26 h 29"/>
                <a:gd name="T22" fmla="*/ 82 w 82"/>
                <a:gd name="T23" fmla="*/ 13 h 29"/>
                <a:gd name="T24" fmla="*/ 80 w 82"/>
                <a:gd name="T25" fmla="*/ 12 h 29"/>
                <a:gd name="T26" fmla="*/ 79 w 82"/>
                <a:gd name="T27" fmla="*/ 12 h 29"/>
                <a:gd name="T28" fmla="*/ 77 w 82"/>
                <a:gd name="T29" fmla="*/ 13 h 29"/>
                <a:gd name="T30" fmla="*/ 77 w 82"/>
                <a:gd name="T31" fmla="*/ 23 h 29"/>
                <a:gd name="T32" fmla="*/ 75 w 82"/>
                <a:gd name="T33" fmla="*/ 26 h 29"/>
                <a:gd name="T34" fmla="*/ 12 w 82"/>
                <a:gd name="T35" fmla="*/ 26 h 29"/>
                <a:gd name="T36" fmla="*/ 5 w 82"/>
                <a:gd name="T37" fmla="*/ 22 h 29"/>
                <a:gd name="T38" fmla="*/ 12 w 82"/>
                <a:gd name="T39" fmla="*/ 9 h 29"/>
                <a:gd name="T40" fmla="*/ 17 w 82"/>
                <a:gd name="T41" fmla="*/ 9 h 29"/>
                <a:gd name="T42" fmla="*/ 18 w 82"/>
                <a:gd name="T43" fmla="*/ 9 h 29"/>
                <a:gd name="T44" fmla="*/ 80 w 82"/>
                <a:gd name="T45" fmla="*/ 9 h 29"/>
                <a:gd name="T46" fmla="*/ 82 w 82"/>
                <a:gd name="T47" fmla="*/ 8 h 29"/>
                <a:gd name="T48" fmla="*/ 82 w 82"/>
                <a:gd name="T49" fmla="*/ 7 h 29"/>
                <a:gd name="T50" fmla="*/ 80 w 82"/>
                <a:gd name="T51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29">
                  <a:moveTo>
                    <a:pt x="80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4" y="4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5" y="27"/>
                    <a:pt x="8" y="29"/>
                    <a:pt x="12" y="29"/>
                  </a:cubicBezTo>
                  <a:cubicBezTo>
                    <a:pt x="35" y="29"/>
                    <a:pt x="56" y="29"/>
                    <a:pt x="79" y="29"/>
                  </a:cubicBezTo>
                  <a:cubicBezTo>
                    <a:pt x="80" y="29"/>
                    <a:pt x="82" y="28"/>
                    <a:pt x="82" y="26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1" y="12"/>
                    <a:pt x="8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12"/>
                    <a:pt x="77" y="12"/>
                    <a:pt x="77" y="1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5"/>
                    <a:pt x="76" y="26"/>
                    <a:pt x="75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6"/>
                    <a:pt x="6" y="25"/>
                    <a:pt x="5" y="22"/>
                  </a:cubicBezTo>
                  <a:cubicBezTo>
                    <a:pt x="2" y="17"/>
                    <a:pt x="4" y="9"/>
                    <a:pt x="12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2" y="8"/>
                    <a:pt x="82" y="8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1" y="6"/>
                    <a:pt x="8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Freeform 54"/>
            <p:cNvSpPr/>
            <p:nvPr/>
          </p:nvSpPr>
          <p:spPr bwMode="auto">
            <a:xfrm>
              <a:off x="0" y="257"/>
              <a:ext cx="193" cy="67"/>
            </a:xfrm>
            <a:custGeom>
              <a:avLst/>
              <a:gdLst>
                <a:gd name="T0" fmla="*/ 80 w 82"/>
                <a:gd name="T1" fmla="*/ 5 h 28"/>
                <a:gd name="T2" fmla="*/ 12 w 82"/>
                <a:gd name="T3" fmla="*/ 5 h 28"/>
                <a:gd name="T4" fmla="*/ 1 w 82"/>
                <a:gd name="T5" fmla="*/ 0 h 28"/>
                <a:gd name="T6" fmla="*/ 1 w 82"/>
                <a:gd name="T7" fmla="*/ 0 h 28"/>
                <a:gd name="T8" fmla="*/ 1 w 82"/>
                <a:gd name="T9" fmla="*/ 0 h 28"/>
                <a:gd name="T10" fmla="*/ 1 w 82"/>
                <a:gd name="T11" fmla="*/ 0 h 28"/>
                <a:gd name="T12" fmla="*/ 1 w 82"/>
                <a:gd name="T13" fmla="*/ 0 h 28"/>
                <a:gd name="T14" fmla="*/ 0 w 82"/>
                <a:gd name="T15" fmla="*/ 1 h 28"/>
                <a:gd name="T16" fmla="*/ 0 w 82"/>
                <a:gd name="T17" fmla="*/ 1 h 28"/>
                <a:gd name="T18" fmla="*/ 0 w 82"/>
                <a:gd name="T19" fmla="*/ 17 h 28"/>
                <a:gd name="T20" fmla="*/ 12 w 82"/>
                <a:gd name="T21" fmla="*/ 28 h 28"/>
                <a:gd name="T22" fmla="*/ 79 w 82"/>
                <a:gd name="T23" fmla="*/ 28 h 28"/>
                <a:gd name="T24" fmla="*/ 82 w 82"/>
                <a:gd name="T25" fmla="*/ 26 h 28"/>
                <a:gd name="T26" fmla="*/ 82 w 82"/>
                <a:gd name="T27" fmla="*/ 12 h 28"/>
                <a:gd name="T28" fmla="*/ 80 w 82"/>
                <a:gd name="T29" fmla="*/ 11 h 28"/>
                <a:gd name="T30" fmla="*/ 79 w 82"/>
                <a:gd name="T31" fmla="*/ 11 h 28"/>
                <a:gd name="T32" fmla="*/ 77 w 82"/>
                <a:gd name="T33" fmla="*/ 12 h 28"/>
                <a:gd name="T34" fmla="*/ 77 w 82"/>
                <a:gd name="T35" fmla="*/ 23 h 28"/>
                <a:gd name="T36" fmla="*/ 75 w 82"/>
                <a:gd name="T37" fmla="*/ 25 h 28"/>
                <a:gd name="T38" fmla="*/ 12 w 82"/>
                <a:gd name="T39" fmla="*/ 25 h 28"/>
                <a:gd name="T40" fmla="*/ 12 w 82"/>
                <a:gd name="T41" fmla="*/ 8 h 28"/>
                <a:gd name="T42" fmla="*/ 80 w 82"/>
                <a:gd name="T43" fmla="*/ 8 h 28"/>
                <a:gd name="T44" fmla="*/ 82 w 82"/>
                <a:gd name="T45" fmla="*/ 7 h 28"/>
                <a:gd name="T46" fmla="*/ 82 w 82"/>
                <a:gd name="T47" fmla="*/ 6 h 28"/>
                <a:gd name="T48" fmla="*/ 80 w 82"/>
                <a:gd name="T4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28">
                  <a:moveTo>
                    <a:pt x="80" y="5"/>
                  </a:moveTo>
                  <a:cubicBezTo>
                    <a:pt x="57" y="5"/>
                    <a:pt x="35" y="5"/>
                    <a:pt x="12" y="5"/>
                  </a:cubicBezTo>
                  <a:cubicBezTo>
                    <a:pt x="8" y="5"/>
                    <a:pt x="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35" y="28"/>
                    <a:pt x="56" y="28"/>
                    <a:pt x="79" y="28"/>
                  </a:cubicBezTo>
                  <a:cubicBezTo>
                    <a:pt x="80" y="28"/>
                    <a:pt x="82" y="27"/>
                    <a:pt x="82" y="2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1"/>
                    <a:pt x="81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4"/>
                    <a:pt x="76" y="25"/>
                    <a:pt x="7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" y="25"/>
                    <a:pt x="1" y="8"/>
                    <a:pt x="12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8"/>
                    <a:pt x="82" y="8"/>
                    <a:pt x="82" y="7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5"/>
                    <a:pt x="8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Freeform 55"/>
            <p:cNvSpPr/>
            <p:nvPr/>
          </p:nvSpPr>
          <p:spPr bwMode="auto">
            <a:xfrm>
              <a:off x="23" y="227"/>
              <a:ext cx="151" cy="7"/>
            </a:xfrm>
            <a:custGeom>
              <a:avLst/>
              <a:gdLst>
                <a:gd name="T0" fmla="*/ 64 w 64"/>
                <a:gd name="T1" fmla="*/ 1 h 3"/>
                <a:gd name="T2" fmla="*/ 62 w 64"/>
                <a:gd name="T3" fmla="*/ 0 h 3"/>
                <a:gd name="T4" fmla="*/ 4 w 64"/>
                <a:gd name="T5" fmla="*/ 0 h 3"/>
                <a:gd name="T6" fmla="*/ 3 w 64"/>
                <a:gd name="T7" fmla="*/ 0 h 3"/>
                <a:gd name="T8" fmla="*/ 2 w 64"/>
                <a:gd name="T9" fmla="*/ 0 h 3"/>
                <a:gd name="T10" fmla="*/ 0 w 64"/>
                <a:gd name="T11" fmla="*/ 1 h 3"/>
                <a:gd name="T12" fmla="*/ 0 w 64"/>
                <a:gd name="T13" fmla="*/ 2 h 3"/>
                <a:gd name="T14" fmla="*/ 1 w 64"/>
                <a:gd name="T15" fmla="*/ 3 h 3"/>
                <a:gd name="T16" fmla="*/ 2 w 64"/>
                <a:gd name="T17" fmla="*/ 3 h 3"/>
                <a:gd name="T18" fmla="*/ 62 w 64"/>
                <a:gd name="T19" fmla="*/ 3 h 3"/>
                <a:gd name="T20" fmla="*/ 64 w 64"/>
                <a:gd name="T21" fmla="*/ 2 h 3"/>
                <a:gd name="T22" fmla="*/ 64 w 6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3">
                  <a:moveTo>
                    <a:pt x="64" y="1"/>
                  </a:moveTo>
                  <a:cubicBezTo>
                    <a:pt x="64" y="0"/>
                    <a:pt x="63" y="0"/>
                    <a:pt x="6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Freeform 56"/>
            <p:cNvSpPr/>
            <p:nvPr/>
          </p:nvSpPr>
          <p:spPr bwMode="auto">
            <a:xfrm>
              <a:off x="23" y="182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4 w 64"/>
                <a:gd name="T3" fmla="*/ 0 h 3"/>
                <a:gd name="T4" fmla="*/ 22 w 64"/>
                <a:gd name="T5" fmla="*/ 0 h 3"/>
                <a:gd name="T6" fmla="*/ 2 w 64"/>
                <a:gd name="T7" fmla="*/ 0 h 3"/>
                <a:gd name="T8" fmla="*/ 0 w 64"/>
                <a:gd name="T9" fmla="*/ 1 h 3"/>
                <a:gd name="T10" fmla="*/ 0 w 64"/>
                <a:gd name="T11" fmla="*/ 1 h 3"/>
                <a:gd name="T12" fmla="*/ 2 w 64"/>
                <a:gd name="T13" fmla="*/ 3 h 3"/>
                <a:gd name="T14" fmla="*/ 19 w 64"/>
                <a:gd name="T15" fmla="*/ 3 h 3"/>
                <a:gd name="T16" fmla="*/ 20 w 64"/>
                <a:gd name="T17" fmla="*/ 3 h 3"/>
                <a:gd name="T18" fmla="*/ 62 w 64"/>
                <a:gd name="T19" fmla="*/ 3 h 3"/>
                <a:gd name="T20" fmla="*/ 64 w 64"/>
                <a:gd name="T21" fmla="*/ 1 h 3"/>
                <a:gd name="T22" fmla="*/ 64 w 64"/>
                <a:gd name="T23" fmla="*/ 1 h 3"/>
                <a:gd name="T24" fmla="*/ 62 w 6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Freeform 57"/>
            <p:cNvSpPr/>
            <p:nvPr/>
          </p:nvSpPr>
          <p:spPr bwMode="auto">
            <a:xfrm>
              <a:off x="23" y="165"/>
              <a:ext cx="151" cy="10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30 w 64"/>
                <a:gd name="T5" fmla="*/ 0 h 4"/>
                <a:gd name="T6" fmla="*/ 28 w 64"/>
                <a:gd name="T7" fmla="*/ 0 h 4"/>
                <a:gd name="T8" fmla="*/ 2 w 64"/>
                <a:gd name="T9" fmla="*/ 0 h 4"/>
                <a:gd name="T10" fmla="*/ 0 w 64"/>
                <a:gd name="T11" fmla="*/ 2 h 4"/>
                <a:gd name="T12" fmla="*/ 0 w 64"/>
                <a:gd name="T13" fmla="*/ 2 h 4"/>
                <a:gd name="T14" fmla="*/ 2 w 64"/>
                <a:gd name="T15" fmla="*/ 4 h 4"/>
                <a:gd name="T16" fmla="*/ 24 w 64"/>
                <a:gd name="T17" fmla="*/ 4 h 4"/>
                <a:gd name="T18" fmla="*/ 26 w 64"/>
                <a:gd name="T19" fmla="*/ 4 h 4"/>
                <a:gd name="T20" fmla="*/ 62 w 64"/>
                <a:gd name="T21" fmla="*/ 4 h 4"/>
                <a:gd name="T22" fmla="*/ 64 w 64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Freeform 58"/>
            <p:cNvSpPr/>
            <p:nvPr/>
          </p:nvSpPr>
          <p:spPr bwMode="auto">
            <a:xfrm>
              <a:off x="23" y="241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 w 64"/>
                <a:gd name="T3" fmla="*/ 0 h 3"/>
                <a:gd name="T4" fmla="*/ 0 w 64"/>
                <a:gd name="T5" fmla="*/ 1 h 3"/>
                <a:gd name="T6" fmla="*/ 0 w 64"/>
                <a:gd name="T7" fmla="*/ 2 h 3"/>
                <a:gd name="T8" fmla="*/ 2 w 64"/>
                <a:gd name="T9" fmla="*/ 3 h 3"/>
                <a:gd name="T10" fmla="*/ 62 w 64"/>
                <a:gd name="T11" fmla="*/ 3 h 3"/>
                <a:gd name="T12" fmla="*/ 64 w 64"/>
                <a:gd name="T13" fmla="*/ 2 h 3"/>
                <a:gd name="T14" fmla="*/ 64 w 64"/>
                <a:gd name="T15" fmla="*/ 1 h 3"/>
                <a:gd name="T16" fmla="*/ 62 w 64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86" name="Group 6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功能简介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</p:spTree>
    <p:extLst>
      <p:ext uri="{BB962C8B-B14F-4D97-AF65-F5344CB8AC3E}">
        <p14:creationId xmlns:p14="http://schemas.microsoft.com/office/powerpoint/2010/main" val="1816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3" grpId="0"/>
      <p:bldP spid="5164" grpId="0"/>
      <p:bldP spid="5165" grpId="0"/>
      <p:bldP spid="5166" grpId="0" animBg="1"/>
      <p:bldP spid="51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5000" b="1" dirty="0">
                <a:solidFill>
                  <a:schemeClr val="bg1"/>
                </a:solidFill>
                <a:ea typeface="微软雅黑" panose="020B0503020204020204" pitchFamily="34" charset="-122"/>
              </a:rPr>
              <a:t>未来展望</a:t>
            </a:r>
            <a:endParaRPr lang="zh-CN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600">
                <a:solidFill>
                  <a:srgbClr val="95C1AD"/>
                </a:solidFill>
              </a:rPr>
              <a:t>03</a:t>
            </a:r>
          </a:p>
        </p:txBody>
      </p:sp>
      <p:grpSp>
        <p:nvGrpSpPr>
          <p:cNvPr id="43049" name="Group 41"/>
          <p:cNvGrpSpPr/>
          <p:nvPr/>
        </p:nvGrpSpPr>
        <p:grpSpPr bwMode="auto">
          <a:xfrm>
            <a:off x="2947988" y="1624013"/>
            <a:ext cx="533400" cy="530225"/>
            <a:chOff x="2346" y="859"/>
            <a:chExt cx="336" cy="334"/>
          </a:xfrm>
        </p:grpSpPr>
        <p:sp>
          <p:nvSpPr>
            <p:cNvPr id="43036" name="Oval 28"/>
            <p:cNvSpPr>
              <a:spLocks noChangeArrowheads="1"/>
            </p:cNvSpPr>
            <p:nvPr/>
          </p:nvSpPr>
          <p:spPr bwMode="auto">
            <a:xfrm>
              <a:off x="2346" y="859"/>
              <a:ext cx="336" cy="334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ffectLst>
              <a:outerShdw dist="35921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37" name="Group 29"/>
            <p:cNvGrpSpPr/>
            <p:nvPr/>
          </p:nvGrpSpPr>
          <p:grpSpPr bwMode="auto">
            <a:xfrm>
              <a:off x="2426" y="939"/>
              <a:ext cx="200" cy="167"/>
              <a:chOff x="1520" y="1788"/>
              <a:chExt cx="361" cy="302"/>
            </a:xfrm>
          </p:grpSpPr>
          <p:sp>
            <p:nvSpPr>
              <p:cNvPr id="43038" name="Freeform 30"/>
              <p:cNvSpPr/>
              <p:nvPr/>
            </p:nvSpPr>
            <p:spPr bwMode="auto">
              <a:xfrm>
                <a:off x="1532" y="1824"/>
                <a:ext cx="349" cy="266"/>
              </a:xfrm>
              <a:custGeom>
                <a:avLst/>
                <a:gdLst>
                  <a:gd name="T0" fmla="*/ 169 w 174"/>
                  <a:gd name="T1" fmla="*/ 132 h 132"/>
                  <a:gd name="T2" fmla="*/ 35 w 174"/>
                  <a:gd name="T3" fmla="*/ 132 h 132"/>
                  <a:gd name="T4" fmla="*/ 31 w 174"/>
                  <a:gd name="T5" fmla="*/ 128 h 132"/>
                  <a:gd name="T6" fmla="*/ 35 w 174"/>
                  <a:gd name="T7" fmla="*/ 124 h 132"/>
                  <a:gd name="T8" fmla="*/ 165 w 174"/>
                  <a:gd name="T9" fmla="*/ 124 h 132"/>
                  <a:gd name="T10" fmla="*/ 165 w 174"/>
                  <a:gd name="T11" fmla="*/ 9 h 132"/>
                  <a:gd name="T12" fmla="*/ 4 w 174"/>
                  <a:gd name="T13" fmla="*/ 9 h 132"/>
                  <a:gd name="T14" fmla="*/ 0 w 174"/>
                  <a:gd name="T15" fmla="*/ 4 h 132"/>
                  <a:gd name="T16" fmla="*/ 4 w 174"/>
                  <a:gd name="T17" fmla="*/ 0 h 132"/>
                  <a:gd name="T18" fmla="*/ 169 w 174"/>
                  <a:gd name="T19" fmla="*/ 0 h 132"/>
                  <a:gd name="T20" fmla="*/ 174 w 174"/>
                  <a:gd name="T21" fmla="*/ 4 h 132"/>
                  <a:gd name="T22" fmla="*/ 174 w 174"/>
                  <a:gd name="T23" fmla="*/ 128 h 132"/>
                  <a:gd name="T24" fmla="*/ 169 w 174"/>
                  <a:gd name="T2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4" h="132">
                    <a:moveTo>
                      <a:pt x="169" y="132"/>
                    </a:moveTo>
                    <a:cubicBezTo>
                      <a:pt x="35" y="132"/>
                      <a:pt x="35" y="132"/>
                      <a:pt x="35" y="132"/>
                    </a:cubicBezTo>
                    <a:cubicBezTo>
                      <a:pt x="33" y="132"/>
                      <a:pt x="31" y="130"/>
                      <a:pt x="31" y="128"/>
                    </a:cubicBezTo>
                    <a:cubicBezTo>
                      <a:pt x="31" y="126"/>
                      <a:pt x="33" y="124"/>
                      <a:pt x="35" y="124"/>
                    </a:cubicBezTo>
                    <a:cubicBezTo>
                      <a:pt x="165" y="124"/>
                      <a:pt x="165" y="124"/>
                      <a:pt x="165" y="124"/>
                    </a:cubicBezTo>
                    <a:cubicBezTo>
                      <a:pt x="165" y="9"/>
                      <a:pt x="165" y="9"/>
                      <a:pt x="16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2" y="0"/>
                      <a:pt x="174" y="2"/>
                      <a:pt x="174" y="4"/>
                    </a:cubicBezTo>
                    <a:cubicBezTo>
                      <a:pt x="174" y="128"/>
                      <a:pt x="174" y="128"/>
                      <a:pt x="174" y="128"/>
                    </a:cubicBezTo>
                    <a:cubicBezTo>
                      <a:pt x="174" y="130"/>
                      <a:pt x="172" y="132"/>
                      <a:pt x="169" y="132"/>
                    </a:cubicBezTo>
                    <a:close/>
                  </a:path>
                </a:pathLst>
              </a:custGeom>
              <a:solidFill>
                <a:srgbClr val="F1F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" name="Freeform 31"/>
              <p:cNvSpPr/>
              <p:nvPr/>
            </p:nvSpPr>
            <p:spPr bwMode="auto">
              <a:xfrm>
                <a:off x="1528" y="1794"/>
                <a:ext cx="56" cy="215"/>
              </a:xfrm>
              <a:custGeom>
                <a:avLst/>
                <a:gdLst>
                  <a:gd name="T0" fmla="*/ 28 w 28"/>
                  <a:gd name="T1" fmla="*/ 28 h 107"/>
                  <a:gd name="T2" fmla="*/ 28 w 28"/>
                  <a:gd name="T3" fmla="*/ 18 h 107"/>
                  <a:gd name="T4" fmla="*/ 28 w 28"/>
                  <a:gd name="T5" fmla="*/ 0 h 107"/>
                  <a:gd name="T6" fmla="*/ 20 w 28"/>
                  <a:gd name="T7" fmla="*/ 0 h 107"/>
                  <a:gd name="T8" fmla="*/ 20 w 28"/>
                  <a:gd name="T9" fmla="*/ 0 h 107"/>
                  <a:gd name="T10" fmla="*/ 0 w 28"/>
                  <a:gd name="T11" fmla="*/ 0 h 107"/>
                  <a:gd name="T12" fmla="*/ 1 w 28"/>
                  <a:gd name="T13" fmla="*/ 18 h 107"/>
                  <a:gd name="T14" fmla="*/ 1 w 28"/>
                  <a:gd name="T15" fmla="*/ 28 h 107"/>
                  <a:gd name="T16" fmla="*/ 1 w 28"/>
                  <a:gd name="T17" fmla="*/ 28 h 107"/>
                  <a:gd name="T18" fmla="*/ 1 w 28"/>
                  <a:gd name="T19" fmla="*/ 87 h 107"/>
                  <a:gd name="T20" fmla="*/ 28 w 28"/>
                  <a:gd name="T21" fmla="*/ 87 h 107"/>
                  <a:gd name="T22" fmla="*/ 28 w 28"/>
                  <a:gd name="T23" fmla="*/ 2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107">
                    <a:moveTo>
                      <a:pt x="28" y="2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7" y="11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1"/>
                      <a:pt x="1" y="1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66"/>
                      <a:pt x="1" y="87"/>
                    </a:cubicBezTo>
                    <a:cubicBezTo>
                      <a:pt x="1" y="107"/>
                      <a:pt x="28" y="107"/>
                      <a:pt x="28" y="87"/>
                    </a:cubicBezTo>
                    <a:cubicBezTo>
                      <a:pt x="28" y="67"/>
                      <a:pt x="28" y="28"/>
                      <a:pt x="28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0" name="Freeform 32"/>
              <p:cNvSpPr/>
              <p:nvPr/>
            </p:nvSpPr>
            <p:spPr bwMode="auto">
              <a:xfrm>
                <a:off x="1538" y="1885"/>
                <a:ext cx="38" cy="112"/>
              </a:xfrm>
              <a:custGeom>
                <a:avLst/>
                <a:gdLst>
                  <a:gd name="T0" fmla="*/ 0 w 19"/>
                  <a:gd name="T1" fmla="*/ 0 h 56"/>
                  <a:gd name="T2" fmla="*/ 0 w 19"/>
                  <a:gd name="T3" fmla="*/ 41 h 56"/>
                  <a:gd name="T4" fmla="*/ 19 w 19"/>
                  <a:gd name="T5" fmla="*/ 41 h 56"/>
                  <a:gd name="T6" fmla="*/ 19 w 19"/>
                  <a:gd name="T7" fmla="*/ 0 h 56"/>
                  <a:gd name="T8" fmla="*/ 0 w 1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56">
                    <a:moveTo>
                      <a:pt x="0" y="0"/>
                    </a:moveTo>
                    <a:cubicBezTo>
                      <a:pt x="0" y="0"/>
                      <a:pt x="0" y="28"/>
                      <a:pt x="0" y="41"/>
                    </a:cubicBezTo>
                    <a:cubicBezTo>
                      <a:pt x="0" y="56"/>
                      <a:pt x="19" y="55"/>
                      <a:pt x="19" y="41"/>
                    </a:cubicBezTo>
                    <a:cubicBezTo>
                      <a:pt x="19" y="29"/>
                      <a:pt x="19" y="0"/>
                      <a:pt x="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A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1" name="Freeform 33"/>
              <p:cNvSpPr/>
              <p:nvPr/>
            </p:nvSpPr>
            <p:spPr bwMode="auto">
              <a:xfrm>
                <a:off x="1653" y="1794"/>
                <a:ext cx="54" cy="215"/>
              </a:xfrm>
              <a:custGeom>
                <a:avLst/>
                <a:gdLst>
                  <a:gd name="T0" fmla="*/ 26 w 27"/>
                  <a:gd name="T1" fmla="*/ 28 h 107"/>
                  <a:gd name="T2" fmla="*/ 26 w 27"/>
                  <a:gd name="T3" fmla="*/ 18 h 107"/>
                  <a:gd name="T4" fmla="*/ 27 w 27"/>
                  <a:gd name="T5" fmla="*/ 0 h 107"/>
                  <a:gd name="T6" fmla="*/ 19 w 27"/>
                  <a:gd name="T7" fmla="*/ 0 h 107"/>
                  <a:gd name="T8" fmla="*/ 19 w 27"/>
                  <a:gd name="T9" fmla="*/ 0 h 107"/>
                  <a:gd name="T10" fmla="*/ 0 w 27"/>
                  <a:gd name="T11" fmla="*/ 0 h 107"/>
                  <a:gd name="T12" fmla="*/ 0 w 27"/>
                  <a:gd name="T13" fmla="*/ 18 h 107"/>
                  <a:gd name="T14" fmla="*/ 0 w 27"/>
                  <a:gd name="T15" fmla="*/ 28 h 107"/>
                  <a:gd name="T16" fmla="*/ 0 w 27"/>
                  <a:gd name="T17" fmla="*/ 28 h 107"/>
                  <a:gd name="T18" fmla="*/ 0 w 27"/>
                  <a:gd name="T19" fmla="*/ 87 h 107"/>
                  <a:gd name="T20" fmla="*/ 26 w 27"/>
                  <a:gd name="T21" fmla="*/ 87 h 107"/>
                  <a:gd name="T22" fmla="*/ 26 w 27"/>
                  <a:gd name="T23" fmla="*/ 2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07">
                    <a:moveTo>
                      <a:pt x="26" y="28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1"/>
                      <a:pt x="27" y="0"/>
                      <a:pt x="2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66"/>
                      <a:pt x="0" y="87"/>
                    </a:cubicBezTo>
                    <a:cubicBezTo>
                      <a:pt x="0" y="107"/>
                      <a:pt x="26" y="107"/>
                      <a:pt x="26" y="87"/>
                    </a:cubicBezTo>
                    <a:cubicBezTo>
                      <a:pt x="26" y="67"/>
                      <a:pt x="26" y="28"/>
                      <a:pt x="2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2" name="Freeform 34"/>
              <p:cNvSpPr/>
              <p:nvPr/>
            </p:nvSpPr>
            <p:spPr bwMode="auto">
              <a:xfrm>
                <a:off x="1661" y="1885"/>
                <a:ext cx="36" cy="112"/>
              </a:xfrm>
              <a:custGeom>
                <a:avLst/>
                <a:gdLst>
                  <a:gd name="T0" fmla="*/ 0 w 18"/>
                  <a:gd name="T1" fmla="*/ 0 h 56"/>
                  <a:gd name="T2" fmla="*/ 0 w 18"/>
                  <a:gd name="T3" fmla="*/ 41 h 56"/>
                  <a:gd name="T4" fmla="*/ 18 w 18"/>
                  <a:gd name="T5" fmla="*/ 41 h 56"/>
                  <a:gd name="T6" fmla="*/ 18 w 18"/>
                  <a:gd name="T7" fmla="*/ 0 h 56"/>
                  <a:gd name="T8" fmla="*/ 0 w 18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6">
                    <a:moveTo>
                      <a:pt x="0" y="0"/>
                    </a:moveTo>
                    <a:cubicBezTo>
                      <a:pt x="0" y="0"/>
                      <a:pt x="0" y="28"/>
                      <a:pt x="0" y="41"/>
                    </a:cubicBezTo>
                    <a:cubicBezTo>
                      <a:pt x="0" y="56"/>
                      <a:pt x="18" y="55"/>
                      <a:pt x="18" y="41"/>
                    </a:cubicBezTo>
                    <a:cubicBezTo>
                      <a:pt x="18" y="29"/>
                      <a:pt x="18" y="0"/>
                      <a:pt x="1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4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3" name="Freeform 35"/>
              <p:cNvSpPr/>
              <p:nvPr/>
            </p:nvSpPr>
            <p:spPr bwMode="auto">
              <a:xfrm>
                <a:off x="1775" y="1794"/>
                <a:ext cx="54" cy="215"/>
              </a:xfrm>
              <a:custGeom>
                <a:avLst/>
                <a:gdLst>
                  <a:gd name="T0" fmla="*/ 27 w 27"/>
                  <a:gd name="T1" fmla="*/ 28 h 107"/>
                  <a:gd name="T2" fmla="*/ 27 w 27"/>
                  <a:gd name="T3" fmla="*/ 18 h 107"/>
                  <a:gd name="T4" fmla="*/ 26 w 27"/>
                  <a:gd name="T5" fmla="*/ 0 h 107"/>
                  <a:gd name="T6" fmla="*/ 19 w 27"/>
                  <a:gd name="T7" fmla="*/ 0 h 107"/>
                  <a:gd name="T8" fmla="*/ 19 w 27"/>
                  <a:gd name="T9" fmla="*/ 0 h 107"/>
                  <a:gd name="T10" fmla="*/ 0 w 27"/>
                  <a:gd name="T11" fmla="*/ 0 h 107"/>
                  <a:gd name="T12" fmla="*/ 0 w 27"/>
                  <a:gd name="T13" fmla="*/ 18 h 107"/>
                  <a:gd name="T14" fmla="*/ 0 w 27"/>
                  <a:gd name="T15" fmla="*/ 28 h 107"/>
                  <a:gd name="T16" fmla="*/ 0 w 27"/>
                  <a:gd name="T17" fmla="*/ 28 h 107"/>
                  <a:gd name="T18" fmla="*/ 0 w 27"/>
                  <a:gd name="T19" fmla="*/ 87 h 107"/>
                  <a:gd name="T20" fmla="*/ 27 w 27"/>
                  <a:gd name="T21" fmla="*/ 87 h 107"/>
                  <a:gd name="T22" fmla="*/ 27 w 27"/>
                  <a:gd name="T23" fmla="*/ 2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07">
                    <a:moveTo>
                      <a:pt x="27" y="28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6" y="11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66"/>
                      <a:pt x="0" y="87"/>
                    </a:cubicBezTo>
                    <a:cubicBezTo>
                      <a:pt x="0" y="107"/>
                      <a:pt x="27" y="107"/>
                      <a:pt x="27" y="87"/>
                    </a:cubicBezTo>
                    <a:cubicBezTo>
                      <a:pt x="27" y="67"/>
                      <a:pt x="27" y="28"/>
                      <a:pt x="27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Freeform 36"/>
              <p:cNvSpPr/>
              <p:nvPr/>
            </p:nvSpPr>
            <p:spPr bwMode="auto">
              <a:xfrm>
                <a:off x="1783" y="1885"/>
                <a:ext cx="38" cy="112"/>
              </a:xfrm>
              <a:custGeom>
                <a:avLst/>
                <a:gdLst>
                  <a:gd name="T0" fmla="*/ 0 w 19"/>
                  <a:gd name="T1" fmla="*/ 0 h 56"/>
                  <a:gd name="T2" fmla="*/ 0 w 19"/>
                  <a:gd name="T3" fmla="*/ 41 h 56"/>
                  <a:gd name="T4" fmla="*/ 19 w 19"/>
                  <a:gd name="T5" fmla="*/ 41 h 56"/>
                  <a:gd name="T6" fmla="*/ 19 w 19"/>
                  <a:gd name="T7" fmla="*/ 0 h 56"/>
                  <a:gd name="T8" fmla="*/ 0 w 1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56">
                    <a:moveTo>
                      <a:pt x="0" y="0"/>
                    </a:moveTo>
                    <a:cubicBezTo>
                      <a:pt x="0" y="0"/>
                      <a:pt x="0" y="28"/>
                      <a:pt x="0" y="41"/>
                    </a:cubicBezTo>
                    <a:cubicBezTo>
                      <a:pt x="0" y="56"/>
                      <a:pt x="19" y="55"/>
                      <a:pt x="19" y="41"/>
                    </a:cubicBezTo>
                    <a:cubicBezTo>
                      <a:pt x="19" y="29"/>
                      <a:pt x="19" y="0"/>
                      <a:pt x="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5" name="Freeform 37"/>
              <p:cNvSpPr/>
              <p:nvPr/>
            </p:nvSpPr>
            <p:spPr bwMode="auto">
              <a:xfrm>
                <a:off x="1558" y="2049"/>
                <a:ext cx="321" cy="41"/>
              </a:xfrm>
              <a:custGeom>
                <a:avLst/>
                <a:gdLst>
                  <a:gd name="T0" fmla="*/ 160 w 160"/>
                  <a:gd name="T1" fmla="*/ 20 h 20"/>
                  <a:gd name="T2" fmla="*/ 0 w 160"/>
                  <a:gd name="T3" fmla="*/ 20 h 20"/>
                  <a:gd name="T4" fmla="*/ 0 w 160"/>
                  <a:gd name="T5" fmla="*/ 16 h 20"/>
                  <a:gd name="T6" fmla="*/ 15 w 160"/>
                  <a:gd name="T7" fmla="*/ 0 h 20"/>
                  <a:gd name="T8" fmla="*/ 144 w 160"/>
                  <a:gd name="T9" fmla="*/ 0 h 20"/>
                  <a:gd name="T10" fmla="*/ 160 w 160"/>
                  <a:gd name="T11" fmla="*/ 16 h 20"/>
                  <a:gd name="T12" fmla="*/ 160 w 160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20">
                    <a:moveTo>
                      <a:pt x="160" y="20"/>
                    </a:moveTo>
                    <a:cubicBezTo>
                      <a:pt x="101" y="20"/>
                      <a:pt x="32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53" y="0"/>
                      <a:pt x="160" y="7"/>
                      <a:pt x="160" y="16"/>
                    </a:cubicBezTo>
                    <a:lnTo>
                      <a:pt x="16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Rectangle 38"/>
              <p:cNvSpPr>
                <a:spLocks noChangeArrowheads="1"/>
              </p:cNvSpPr>
              <p:nvPr/>
            </p:nvSpPr>
            <p:spPr bwMode="auto">
              <a:xfrm>
                <a:off x="1520" y="1788"/>
                <a:ext cx="68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7" name="Rectangle 39"/>
              <p:cNvSpPr>
                <a:spLocks noChangeArrowheads="1"/>
              </p:cNvSpPr>
              <p:nvPr/>
            </p:nvSpPr>
            <p:spPr bwMode="auto">
              <a:xfrm>
                <a:off x="1645" y="1788"/>
                <a:ext cx="68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8" name="Rectangle 40"/>
              <p:cNvSpPr>
                <a:spLocks noChangeArrowheads="1"/>
              </p:cNvSpPr>
              <p:nvPr/>
            </p:nvSpPr>
            <p:spPr bwMode="auto">
              <a:xfrm>
                <a:off x="1767" y="1788"/>
                <a:ext cx="68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014413" y="2498725"/>
            <a:ext cx="719137" cy="468313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692275" y="2065338"/>
            <a:ext cx="719138" cy="466725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2914650" y="2498725"/>
            <a:ext cx="719138" cy="468313"/>
          </a:xfrm>
          <a:prstGeom prst="rect">
            <a:avLst/>
          </a:prstGeom>
          <a:solidFill>
            <a:srgbClr val="B12D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594100" y="2065338"/>
            <a:ext cx="719138" cy="466725"/>
          </a:xfrm>
          <a:prstGeom prst="rect">
            <a:avLst/>
          </a:prstGeom>
          <a:solidFill>
            <a:srgbClr val="B12D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818063" y="2498725"/>
            <a:ext cx="719137" cy="468313"/>
          </a:xfrm>
          <a:prstGeom prst="rect">
            <a:avLst/>
          </a:prstGeom>
          <a:solidFill>
            <a:srgbClr val="0070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495925" y="2065338"/>
            <a:ext cx="719138" cy="466725"/>
          </a:xfrm>
          <a:prstGeom prst="rect">
            <a:avLst/>
          </a:prstGeom>
          <a:solidFill>
            <a:srgbClr val="0070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686550" y="2498725"/>
            <a:ext cx="719138" cy="468313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366000" y="2065338"/>
            <a:ext cx="719138" cy="466725"/>
          </a:xfrm>
          <a:prstGeom prst="rect">
            <a:avLst/>
          </a:prstGeom>
          <a:solidFill>
            <a:srgbClr val="5896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Freeform 17"/>
          <p:cNvSpPr/>
          <p:nvPr/>
        </p:nvSpPr>
        <p:spPr bwMode="auto">
          <a:xfrm>
            <a:off x="0" y="2282825"/>
            <a:ext cx="8788400" cy="514350"/>
          </a:xfrm>
          <a:custGeom>
            <a:avLst/>
            <a:gdLst>
              <a:gd name="T0" fmla="*/ 5518 w 5536"/>
              <a:gd name="T1" fmla="*/ 196 h 324"/>
              <a:gd name="T2" fmla="*/ 5518 w 5536"/>
              <a:gd name="T3" fmla="*/ 128 h 324"/>
              <a:gd name="T4" fmla="*/ 5408 w 5536"/>
              <a:gd name="T5" fmla="*/ 18 h 324"/>
              <a:gd name="T6" fmla="*/ 5374 w 5536"/>
              <a:gd name="T7" fmla="*/ 32 h 324"/>
              <a:gd name="T8" fmla="*/ 5374 w 5536"/>
              <a:gd name="T9" fmla="*/ 82 h 324"/>
              <a:gd name="T10" fmla="*/ 5326 w 5536"/>
              <a:gd name="T11" fmla="*/ 130 h 324"/>
              <a:gd name="T12" fmla="*/ 0 w 5536"/>
              <a:gd name="T13" fmla="*/ 130 h 324"/>
              <a:gd name="T14" fmla="*/ 1 w 5536"/>
              <a:gd name="T15" fmla="*/ 193 h 324"/>
              <a:gd name="T16" fmla="*/ 5326 w 5536"/>
              <a:gd name="T17" fmla="*/ 194 h 324"/>
              <a:gd name="T18" fmla="*/ 5374 w 5536"/>
              <a:gd name="T19" fmla="*/ 242 h 324"/>
              <a:gd name="T20" fmla="*/ 5374 w 5536"/>
              <a:gd name="T21" fmla="*/ 292 h 324"/>
              <a:gd name="T22" fmla="*/ 5408 w 5536"/>
              <a:gd name="T23" fmla="*/ 306 h 324"/>
              <a:gd name="T24" fmla="*/ 5518 w 5536"/>
              <a:gd name="T25" fmla="*/ 196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36" h="324">
                <a:moveTo>
                  <a:pt x="5518" y="196"/>
                </a:moveTo>
                <a:cubicBezTo>
                  <a:pt x="5536" y="176"/>
                  <a:pt x="5536" y="146"/>
                  <a:pt x="5518" y="128"/>
                </a:cubicBezTo>
                <a:cubicBezTo>
                  <a:pt x="5408" y="18"/>
                  <a:pt x="5408" y="18"/>
                  <a:pt x="5408" y="18"/>
                </a:cubicBezTo>
                <a:cubicBezTo>
                  <a:pt x="5390" y="0"/>
                  <a:pt x="5374" y="6"/>
                  <a:pt x="5374" y="32"/>
                </a:cubicBezTo>
                <a:cubicBezTo>
                  <a:pt x="5374" y="82"/>
                  <a:pt x="5374" y="82"/>
                  <a:pt x="5374" y="82"/>
                </a:cubicBezTo>
                <a:cubicBezTo>
                  <a:pt x="5374" y="108"/>
                  <a:pt x="5352" y="130"/>
                  <a:pt x="5326" y="130"/>
                </a:cubicBezTo>
                <a:cubicBezTo>
                  <a:pt x="1096" y="130"/>
                  <a:pt x="0" y="130"/>
                  <a:pt x="0" y="130"/>
                </a:cubicBezTo>
                <a:cubicBezTo>
                  <a:pt x="1" y="149"/>
                  <a:pt x="0" y="167"/>
                  <a:pt x="1" y="193"/>
                </a:cubicBezTo>
                <a:cubicBezTo>
                  <a:pt x="4231" y="193"/>
                  <a:pt x="5326" y="194"/>
                  <a:pt x="5326" y="194"/>
                </a:cubicBezTo>
                <a:cubicBezTo>
                  <a:pt x="5352" y="194"/>
                  <a:pt x="5374" y="214"/>
                  <a:pt x="5374" y="242"/>
                </a:cubicBezTo>
                <a:cubicBezTo>
                  <a:pt x="5374" y="292"/>
                  <a:pt x="5374" y="292"/>
                  <a:pt x="5374" y="292"/>
                </a:cubicBezTo>
                <a:cubicBezTo>
                  <a:pt x="5374" y="318"/>
                  <a:pt x="5390" y="324"/>
                  <a:pt x="5408" y="306"/>
                </a:cubicBezTo>
                <a:lnTo>
                  <a:pt x="5518" y="196"/>
                </a:lnTo>
                <a:close/>
              </a:path>
            </a:pathLst>
          </a:custGeom>
          <a:solidFill>
            <a:srgbClr val="AFD1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Freeform 18"/>
          <p:cNvSpPr/>
          <p:nvPr/>
        </p:nvSpPr>
        <p:spPr bwMode="auto">
          <a:xfrm>
            <a:off x="1014413" y="2065338"/>
            <a:ext cx="1397000" cy="901700"/>
          </a:xfrm>
          <a:custGeom>
            <a:avLst/>
            <a:gdLst>
              <a:gd name="T0" fmla="*/ 1037 w 1037"/>
              <a:gd name="T1" fmla="*/ 0 h 671"/>
              <a:gd name="T2" fmla="*/ 503 w 1037"/>
              <a:gd name="T3" fmla="*/ 0 h 671"/>
              <a:gd name="T4" fmla="*/ 0 w 1037"/>
              <a:gd name="T5" fmla="*/ 671 h 671"/>
              <a:gd name="T6" fmla="*/ 534 w 1037"/>
              <a:gd name="T7" fmla="*/ 671 h 671"/>
              <a:gd name="T8" fmla="*/ 1037 w 1037"/>
              <a:gd name="T9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671">
                <a:moveTo>
                  <a:pt x="1037" y="0"/>
                </a:moveTo>
                <a:lnTo>
                  <a:pt x="503" y="0"/>
                </a:lnTo>
                <a:lnTo>
                  <a:pt x="0" y="671"/>
                </a:lnTo>
                <a:lnTo>
                  <a:pt x="534" y="671"/>
                </a:lnTo>
                <a:lnTo>
                  <a:pt x="1037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Freeform 19"/>
          <p:cNvSpPr/>
          <p:nvPr/>
        </p:nvSpPr>
        <p:spPr bwMode="auto">
          <a:xfrm>
            <a:off x="2916238" y="2066925"/>
            <a:ext cx="1398587" cy="901700"/>
          </a:xfrm>
          <a:custGeom>
            <a:avLst/>
            <a:gdLst>
              <a:gd name="T0" fmla="*/ 1039 w 1039"/>
              <a:gd name="T1" fmla="*/ 0 h 671"/>
              <a:gd name="T2" fmla="*/ 505 w 1039"/>
              <a:gd name="T3" fmla="*/ 0 h 671"/>
              <a:gd name="T4" fmla="*/ 0 w 1039"/>
              <a:gd name="T5" fmla="*/ 671 h 671"/>
              <a:gd name="T6" fmla="*/ 534 w 1039"/>
              <a:gd name="T7" fmla="*/ 671 h 671"/>
              <a:gd name="T8" fmla="*/ 1039 w 1039"/>
              <a:gd name="T9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671">
                <a:moveTo>
                  <a:pt x="1039" y="0"/>
                </a:moveTo>
                <a:lnTo>
                  <a:pt x="505" y="0"/>
                </a:lnTo>
                <a:lnTo>
                  <a:pt x="0" y="671"/>
                </a:lnTo>
                <a:lnTo>
                  <a:pt x="534" y="671"/>
                </a:lnTo>
                <a:lnTo>
                  <a:pt x="1039" y="0"/>
                </a:lnTo>
                <a:close/>
              </a:path>
            </a:pathLst>
          </a:cu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Freeform 20"/>
          <p:cNvSpPr/>
          <p:nvPr/>
        </p:nvSpPr>
        <p:spPr bwMode="auto">
          <a:xfrm>
            <a:off x="4818063" y="2065338"/>
            <a:ext cx="1397000" cy="901700"/>
          </a:xfrm>
          <a:custGeom>
            <a:avLst/>
            <a:gdLst>
              <a:gd name="T0" fmla="*/ 1037 w 1037"/>
              <a:gd name="T1" fmla="*/ 0 h 671"/>
              <a:gd name="T2" fmla="*/ 503 w 1037"/>
              <a:gd name="T3" fmla="*/ 0 h 671"/>
              <a:gd name="T4" fmla="*/ 0 w 1037"/>
              <a:gd name="T5" fmla="*/ 671 h 671"/>
              <a:gd name="T6" fmla="*/ 534 w 1037"/>
              <a:gd name="T7" fmla="*/ 671 h 671"/>
              <a:gd name="T8" fmla="*/ 1037 w 1037"/>
              <a:gd name="T9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671">
                <a:moveTo>
                  <a:pt x="1037" y="0"/>
                </a:moveTo>
                <a:lnTo>
                  <a:pt x="503" y="0"/>
                </a:lnTo>
                <a:lnTo>
                  <a:pt x="0" y="671"/>
                </a:lnTo>
                <a:lnTo>
                  <a:pt x="534" y="671"/>
                </a:lnTo>
                <a:lnTo>
                  <a:pt x="1037" y="0"/>
                </a:lnTo>
                <a:close/>
              </a:path>
            </a:pathLst>
          </a:cu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5" name="Freeform 21"/>
          <p:cNvSpPr/>
          <p:nvPr/>
        </p:nvSpPr>
        <p:spPr bwMode="auto">
          <a:xfrm>
            <a:off x="6686550" y="2065338"/>
            <a:ext cx="1398588" cy="901700"/>
          </a:xfrm>
          <a:custGeom>
            <a:avLst/>
            <a:gdLst>
              <a:gd name="T0" fmla="*/ 1039 w 1039"/>
              <a:gd name="T1" fmla="*/ 0 h 671"/>
              <a:gd name="T2" fmla="*/ 505 w 1039"/>
              <a:gd name="T3" fmla="*/ 0 h 671"/>
              <a:gd name="T4" fmla="*/ 0 w 1039"/>
              <a:gd name="T5" fmla="*/ 671 h 671"/>
              <a:gd name="T6" fmla="*/ 534 w 1039"/>
              <a:gd name="T7" fmla="*/ 671 h 671"/>
              <a:gd name="T8" fmla="*/ 1039 w 1039"/>
              <a:gd name="T9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671">
                <a:moveTo>
                  <a:pt x="1039" y="0"/>
                </a:moveTo>
                <a:lnTo>
                  <a:pt x="505" y="0"/>
                </a:lnTo>
                <a:lnTo>
                  <a:pt x="0" y="671"/>
                </a:lnTo>
                <a:lnTo>
                  <a:pt x="534" y="671"/>
                </a:lnTo>
                <a:lnTo>
                  <a:pt x="1039" y="0"/>
                </a:ln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26" name="Group 22"/>
          <p:cNvGrpSpPr/>
          <p:nvPr/>
        </p:nvGrpSpPr>
        <p:grpSpPr bwMode="auto">
          <a:xfrm>
            <a:off x="7272338" y="2419350"/>
            <a:ext cx="241300" cy="217488"/>
            <a:chOff x="0" y="0"/>
            <a:chExt cx="152" cy="137"/>
          </a:xfrm>
        </p:grpSpPr>
        <p:sp>
          <p:nvSpPr>
            <p:cNvPr id="21527" name="Freeform 23"/>
            <p:cNvSpPr>
              <a:spLocks noEditPoints="1"/>
            </p:cNvSpPr>
            <p:nvPr/>
          </p:nvSpPr>
          <p:spPr bwMode="auto">
            <a:xfrm>
              <a:off x="0" y="0"/>
              <a:ext cx="109" cy="137"/>
            </a:xfrm>
            <a:custGeom>
              <a:avLst/>
              <a:gdLst>
                <a:gd name="T0" fmla="*/ 53 w 55"/>
                <a:gd name="T1" fmla="*/ 0 h 68"/>
                <a:gd name="T2" fmla="*/ 3 w 55"/>
                <a:gd name="T3" fmla="*/ 0 h 68"/>
                <a:gd name="T4" fmla="*/ 0 w 55"/>
                <a:gd name="T5" fmla="*/ 3 h 68"/>
                <a:gd name="T6" fmla="*/ 0 w 55"/>
                <a:gd name="T7" fmla="*/ 66 h 68"/>
                <a:gd name="T8" fmla="*/ 3 w 55"/>
                <a:gd name="T9" fmla="*/ 68 h 68"/>
                <a:gd name="T10" fmla="*/ 53 w 55"/>
                <a:gd name="T11" fmla="*/ 68 h 68"/>
                <a:gd name="T12" fmla="*/ 53 w 55"/>
                <a:gd name="T13" fmla="*/ 68 h 68"/>
                <a:gd name="T14" fmla="*/ 55 w 55"/>
                <a:gd name="T15" fmla="*/ 66 h 68"/>
                <a:gd name="T16" fmla="*/ 55 w 55"/>
                <a:gd name="T17" fmla="*/ 3 h 68"/>
                <a:gd name="T18" fmla="*/ 53 w 55"/>
                <a:gd name="T19" fmla="*/ 0 h 68"/>
                <a:gd name="T20" fmla="*/ 34 w 55"/>
                <a:gd name="T21" fmla="*/ 37 h 68"/>
                <a:gd name="T22" fmla="*/ 28 w 55"/>
                <a:gd name="T23" fmla="*/ 38 h 68"/>
                <a:gd name="T24" fmla="*/ 25 w 55"/>
                <a:gd name="T25" fmla="*/ 37 h 68"/>
                <a:gd name="T26" fmla="*/ 11 w 55"/>
                <a:gd name="T27" fmla="*/ 21 h 68"/>
                <a:gd name="T28" fmla="*/ 15 w 55"/>
                <a:gd name="T29" fmla="*/ 17 h 68"/>
                <a:gd name="T30" fmla="*/ 18 w 55"/>
                <a:gd name="T31" fmla="*/ 21 h 68"/>
                <a:gd name="T32" fmla="*/ 28 w 55"/>
                <a:gd name="T33" fmla="*/ 31 h 68"/>
                <a:gd name="T34" fmla="*/ 28 w 55"/>
                <a:gd name="T35" fmla="*/ 31 h 68"/>
                <a:gd name="T36" fmla="*/ 34 w 55"/>
                <a:gd name="T37" fmla="*/ 28 h 68"/>
                <a:gd name="T38" fmla="*/ 38 w 55"/>
                <a:gd name="T39" fmla="*/ 21 h 68"/>
                <a:gd name="T40" fmla="*/ 41 w 55"/>
                <a:gd name="T41" fmla="*/ 17 h 68"/>
                <a:gd name="T42" fmla="*/ 45 w 55"/>
                <a:gd name="T43" fmla="*/ 21 h 68"/>
                <a:gd name="T44" fmla="*/ 34 w 55"/>
                <a:gd name="T45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68">
                  <a:moveTo>
                    <a:pt x="5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5" y="68"/>
                    <a:pt x="55" y="67"/>
                    <a:pt x="55" y="66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1"/>
                    <a:pt x="54" y="0"/>
                    <a:pt x="53" y="0"/>
                  </a:cubicBezTo>
                  <a:close/>
                  <a:moveTo>
                    <a:pt x="34" y="37"/>
                  </a:moveTo>
                  <a:cubicBezTo>
                    <a:pt x="32" y="37"/>
                    <a:pt x="30" y="38"/>
                    <a:pt x="28" y="38"/>
                  </a:cubicBezTo>
                  <a:cubicBezTo>
                    <a:pt x="27" y="38"/>
                    <a:pt x="26" y="38"/>
                    <a:pt x="25" y="37"/>
                  </a:cubicBezTo>
                  <a:cubicBezTo>
                    <a:pt x="17" y="36"/>
                    <a:pt x="11" y="29"/>
                    <a:pt x="11" y="21"/>
                  </a:cubicBezTo>
                  <a:cubicBezTo>
                    <a:pt x="11" y="19"/>
                    <a:pt x="13" y="17"/>
                    <a:pt x="15" y="17"/>
                  </a:cubicBezTo>
                  <a:cubicBezTo>
                    <a:pt x="16" y="17"/>
                    <a:pt x="18" y="19"/>
                    <a:pt x="18" y="21"/>
                  </a:cubicBezTo>
                  <a:cubicBezTo>
                    <a:pt x="18" y="26"/>
                    <a:pt x="22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1"/>
                    <a:pt x="33" y="30"/>
                    <a:pt x="34" y="28"/>
                  </a:cubicBezTo>
                  <a:cubicBezTo>
                    <a:pt x="36" y="26"/>
                    <a:pt x="38" y="24"/>
                    <a:pt x="38" y="21"/>
                  </a:cubicBezTo>
                  <a:cubicBezTo>
                    <a:pt x="38" y="19"/>
                    <a:pt x="39" y="17"/>
                    <a:pt x="41" y="17"/>
                  </a:cubicBezTo>
                  <a:cubicBezTo>
                    <a:pt x="43" y="17"/>
                    <a:pt x="45" y="19"/>
                    <a:pt x="45" y="21"/>
                  </a:cubicBezTo>
                  <a:cubicBezTo>
                    <a:pt x="45" y="28"/>
                    <a:pt x="40" y="34"/>
                    <a:pt x="3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Freeform 24"/>
            <p:cNvSpPr/>
            <p:nvPr/>
          </p:nvSpPr>
          <p:spPr bwMode="auto">
            <a:xfrm>
              <a:off x="125" y="44"/>
              <a:ext cx="27" cy="93"/>
            </a:xfrm>
            <a:custGeom>
              <a:avLst/>
              <a:gdLst>
                <a:gd name="T0" fmla="*/ 0 w 13"/>
                <a:gd name="T1" fmla="*/ 3 h 46"/>
                <a:gd name="T2" fmla="*/ 2 w 13"/>
                <a:gd name="T3" fmla="*/ 0 h 46"/>
                <a:gd name="T4" fmla="*/ 11 w 13"/>
                <a:gd name="T5" fmla="*/ 0 h 46"/>
                <a:gd name="T6" fmla="*/ 13 w 13"/>
                <a:gd name="T7" fmla="*/ 3 h 46"/>
                <a:gd name="T8" fmla="*/ 13 w 13"/>
                <a:gd name="T9" fmla="*/ 44 h 46"/>
                <a:gd name="T10" fmla="*/ 11 w 13"/>
                <a:gd name="T11" fmla="*/ 46 h 46"/>
                <a:gd name="T12" fmla="*/ 2 w 13"/>
                <a:gd name="T13" fmla="*/ 46 h 46"/>
                <a:gd name="T14" fmla="*/ 0 w 13"/>
                <a:gd name="T15" fmla="*/ 44 h 46"/>
                <a:gd name="T16" fmla="*/ 0 w 13"/>
                <a:gd name="T17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6">
                  <a:moveTo>
                    <a:pt x="0" y="3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5"/>
                    <a:pt x="12" y="46"/>
                    <a:pt x="11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0" y="45"/>
                    <a:pt x="0" y="4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29" name="Freeform 25"/>
          <p:cNvSpPr>
            <a:spLocks noEditPoints="1"/>
          </p:cNvSpPr>
          <p:nvPr/>
        </p:nvSpPr>
        <p:spPr bwMode="auto">
          <a:xfrm>
            <a:off x="5403850" y="2408238"/>
            <a:ext cx="184150" cy="239712"/>
          </a:xfrm>
          <a:custGeom>
            <a:avLst/>
            <a:gdLst>
              <a:gd name="T0" fmla="*/ 56 w 58"/>
              <a:gd name="T1" fmla="*/ 30 h 76"/>
              <a:gd name="T2" fmla="*/ 46 w 58"/>
              <a:gd name="T3" fmla="*/ 30 h 76"/>
              <a:gd name="T4" fmla="*/ 46 w 58"/>
              <a:gd name="T5" fmla="*/ 17 h 76"/>
              <a:gd name="T6" fmla="*/ 29 w 58"/>
              <a:gd name="T7" fmla="*/ 0 h 76"/>
              <a:gd name="T8" fmla="*/ 12 w 58"/>
              <a:gd name="T9" fmla="*/ 17 h 76"/>
              <a:gd name="T10" fmla="*/ 12 w 58"/>
              <a:gd name="T11" fmla="*/ 30 h 76"/>
              <a:gd name="T12" fmla="*/ 2 w 58"/>
              <a:gd name="T13" fmla="*/ 30 h 76"/>
              <a:gd name="T14" fmla="*/ 0 w 58"/>
              <a:gd name="T15" fmla="*/ 32 h 76"/>
              <a:gd name="T16" fmla="*/ 0 w 58"/>
              <a:gd name="T17" fmla="*/ 74 h 76"/>
              <a:gd name="T18" fmla="*/ 2 w 58"/>
              <a:gd name="T19" fmla="*/ 76 h 76"/>
              <a:gd name="T20" fmla="*/ 56 w 58"/>
              <a:gd name="T21" fmla="*/ 76 h 76"/>
              <a:gd name="T22" fmla="*/ 58 w 58"/>
              <a:gd name="T23" fmla="*/ 74 h 76"/>
              <a:gd name="T24" fmla="*/ 58 w 58"/>
              <a:gd name="T25" fmla="*/ 32 h 76"/>
              <a:gd name="T26" fmla="*/ 56 w 58"/>
              <a:gd name="T27" fmla="*/ 30 h 76"/>
              <a:gd name="T28" fmla="*/ 33 w 58"/>
              <a:gd name="T29" fmla="*/ 56 h 76"/>
              <a:gd name="T30" fmla="*/ 32 w 58"/>
              <a:gd name="T31" fmla="*/ 56 h 76"/>
              <a:gd name="T32" fmla="*/ 32 w 58"/>
              <a:gd name="T33" fmla="*/ 59 h 76"/>
              <a:gd name="T34" fmla="*/ 27 w 58"/>
              <a:gd name="T35" fmla="*/ 59 h 76"/>
              <a:gd name="T36" fmla="*/ 27 w 58"/>
              <a:gd name="T37" fmla="*/ 56 h 76"/>
              <a:gd name="T38" fmla="*/ 25 w 58"/>
              <a:gd name="T39" fmla="*/ 56 h 76"/>
              <a:gd name="T40" fmla="*/ 25 w 58"/>
              <a:gd name="T41" fmla="*/ 48 h 76"/>
              <a:gd name="T42" fmla="*/ 33 w 58"/>
              <a:gd name="T43" fmla="*/ 48 h 76"/>
              <a:gd name="T44" fmla="*/ 33 w 58"/>
              <a:gd name="T45" fmla="*/ 56 h 76"/>
              <a:gd name="T46" fmla="*/ 37 w 58"/>
              <a:gd name="T47" fmla="*/ 30 h 76"/>
              <a:gd name="T48" fmla="*/ 21 w 58"/>
              <a:gd name="T49" fmla="*/ 30 h 76"/>
              <a:gd name="T50" fmla="*/ 21 w 58"/>
              <a:gd name="T51" fmla="*/ 17 h 76"/>
              <a:gd name="T52" fmla="*/ 29 w 58"/>
              <a:gd name="T53" fmla="*/ 9 h 76"/>
              <a:gd name="T54" fmla="*/ 37 w 58"/>
              <a:gd name="T55" fmla="*/ 17 h 76"/>
              <a:gd name="T56" fmla="*/ 37 w 58"/>
              <a:gd name="T57" fmla="*/ 3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" h="76">
                <a:moveTo>
                  <a:pt x="56" y="30"/>
                </a:moveTo>
                <a:cubicBezTo>
                  <a:pt x="46" y="30"/>
                  <a:pt x="46" y="30"/>
                  <a:pt x="46" y="30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8"/>
                  <a:pt x="38" y="0"/>
                  <a:pt x="29" y="0"/>
                </a:cubicBezTo>
                <a:cubicBezTo>
                  <a:pt x="20" y="0"/>
                  <a:pt x="12" y="8"/>
                  <a:pt x="12" y="17"/>
                </a:cubicBezTo>
                <a:cubicBezTo>
                  <a:pt x="12" y="30"/>
                  <a:pt x="12" y="30"/>
                  <a:pt x="1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5"/>
                  <a:pt x="1" y="76"/>
                  <a:pt x="2" y="76"/>
                </a:cubicBezTo>
                <a:cubicBezTo>
                  <a:pt x="56" y="76"/>
                  <a:pt x="56" y="76"/>
                  <a:pt x="56" y="76"/>
                </a:cubicBezTo>
                <a:cubicBezTo>
                  <a:pt x="57" y="76"/>
                  <a:pt x="58" y="75"/>
                  <a:pt x="58" y="74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1"/>
                  <a:pt x="57" y="30"/>
                  <a:pt x="56" y="30"/>
                </a:cubicBezTo>
                <a:close/>
                <a:moveTo>
                  <a:pt x="33" y="56"/>
                </a:moveTo>
                <a:cubicBezTo>
                  <a:pt x="32" y="56"/>
                  <a:pt x="32" y="56"/>
                  <a:pt x="32" y="56"/>
                </a:cubicBezTo>
                <a:cubicBezTo>
                  <a:pt x="32" y="59"/>
                  <a:pt x="32" y="59"/>
                  <a:pt x="32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6"/>
                  <a:pt x="27" y="56"/>
                  <a:pt x="27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48"/>
                  <a:pt x="25" y="48"/>
                  <a:pt x="25" y="48"/>
                </a:cubicBezTo>
                <a:cubicBezTo>
                  <a:pt x="33" y="48"/>
                  <a:pt x="33" y="48"/>
                  <a:pt x="33" y="48"/>
                </a:cubicBezTo>
                <a:lnTo>
                  <a:pt x="33" y="56"/>
                </a:lnTo>
                <a:close/>
                <a:moveTo>
                  <a:pt x="37" y="30"/>
                </a:moveTo>
                <a:cubicBezTo>
                  <a:pt x="21" y="30"/>
                  <a:pt x="21" y="30"/>
                  <a:pt x="21" y="30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2"/>
                  <a:pt x="25" y="9"/>
                  <a:pt x="29" y="9"/>
                </a:cubicBezTo>
                <a:cubicBezTo>
                  <a:pt x="34" y="9"/>
                  <a:pt x="37" y="12"/>
                  <a:pt x="37" y="17"/>
                </a:cubicBezTo>
                <a:lnTo>
                  <a:pt x="37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0" name="Freeform 26"/>
          <p:cNvSpPr/>
          <p:nvPr/>
        </p:nvSpPr>
        <p:spPr bwMode="auto">
          <a:xfrm>
            <a:off x="3495675" y="2408238"/>
            <a:ext cx="201613" cy="239712"/>
          </a:xfrm>
          <a:custGeom>
            <a:avLst/>
            <a:gdLst>
              <a:gd name="T0" fmla="*/ 40 w 63"/>
              <a:gd name="T1" fmla="*/ 51 h 76"/>
              <a:gd name="T2" fmla="*/ 37 w 63"/>
              <a:gd name="T3" fmla="*/ 49 h 76"/>
              <a:gd name="T4" fmla="*/ 25 w 63"/>
              <a:gd name="T5" fmla="*/ 49 h 76"/>
              <a:gd name="T6" fmla="*/ 23 w 63"/>
              <a:gd name="T7" fmla="*/ 51 h 76"/>
              <a:gd name="T8" fmla="*/ 23 w 63"/>
              <a:gd name="T9" fmla="*/ 74 h 76"/>
              <a:gd name="T10" fmla="*/ 20 w 63"/>
              <a:gd name="T11" fmla="*/ 76 h 76"/>
              <a:gd name="T12" fmla="*/ 2 w 63"/>
              <a:gd name="T13" fmla="*/ 76 h 76"/>
              <a:gd name="T14" fmla="*/ 0 w 63"/>
              <a:gd name="T15" fmla="*/ 74 h 76"/>
              <a:gd name="T16" fmla="*/ 0 w 63"/>
              <a:gd name="T17" fmla="*/ 33 h 76"/>
              <a:gd name="T18" fmla="*/ 1 w 63"/>
              <a:gd name="T19" fmla="*/ 29 h 76"/>
              <a:gd name="T20" fmla="*/ 29 w 63"/>
              <a:gd name="T21" fmla="*/ 1 h 76"/>
              <a:gd name="T22" fmla="*/ 33 w 63"/>
              <a:gd name="T23" fmla="*/ 1 h 76"/>
              <a:gd name="T24" fmla="*/ 61 w 63"/>
              <a:gd name="T25" fmla="*/ 29 h 76"/>
              <a:gd name="T26" fmla="*/ 63 w 63"/>
              <a:gd name="T27" fmla="*/ 33 h 76"/>
              <a:gd name="T28" fmla="*/ 63 w 63"/>
              <a:gd name="T29" fmla="*/ 74 h 76"/>
              <a:gd name="T30" fmla="*/ 60 w 63"/>
              <a:gd name="T31" fmla="*/ 76 h 76"/>
              <a:gd name="T32" fmla="*/ 42 w 63"/>
              <a:gd name="T33" fmla="*/ 76 h 76"/>
              <a:gd name="T34" fmla="*/ 40 w 63"/>
              <a:gd name="T35" fmla="*/ 74 h 76"/>
              <a:gd name="T36" fmla="*/ 40 w 63"/>
              <a:gd name="T37" fmla="*/ 5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" h="76">
                <a:moveTo>
                  <a:pt x="40" y="51"/>
                </a:moveTo>
                <a:cubicBezTo>
                  <a:pt x="40" y="50"/>
                  <a:pt x="39" y="49"/>
                  <a:pt x="37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4" y="49"/>
                  <a:pt x="23" y="50"/>
                  <a:pt x="23" y="51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5"/>
                  <a:pt x="22" y="76"/>
                  <a:pt x="20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1" y="76"/>
                  <a:pt x="0" y="75"/>
                  <a:pt x="0" y="7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0" y="30"/>
                  <a:pt x="1" y="2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61" y="29"/>
                  <a:pt x="61" y="29"/>
                  <a:pt x="61" y="29"/>
                </a:cubicBezTo>
                <a:cubicBezTo>
                  <a:pt x="62" y="30"/>
                  <a:pt x="63" y="32"/>
                  <a:pt x="63" y="33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75"/>
                  <a:pt x="62" y="76"/>
                  <a:pt x="60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41" y="76"/>
                  <a:pt x="40" y="75"/>
                  <a:pt x="40" y="74"/>
                </a:cubicBezTo>
                <a:lnTo>
                  <a:pt x="4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Freeform 27"/>
          <p:cNvSpPr/>
          <p:nvPr/>
        </p:nvSpPr>
        <p:spPr bwMode="auto">
          <a:xfrm>
            <a:off x="1603375" y="2408238"/>
            <a:ext cx="177800" cy="239712"/>
          </a:xfrm>
          <a:custGeom>
            <a:avLst/>
            <a:gdLst>
              <a:gd name="T0" fmla="*/ 55 w 56"/>
              <a:gd name="T1" fmla="*/ 63 h 76"/>
              <a:gd name="T2" fmla="*/ 35 w 56"/>
              <a:gd name="T3" fmla="*/ 51 h 76"/>
              <a:gd name="T4" fmla="*/ 35 w 56"/>
              <a:gd name="T5" fmla="*/ 45 h 76"/>
              <a:gd name="T6" fmla="*/ 43 w 56"/>
              <a:gd name="T7" fmla="*/ 35 h 76"/>
              <a:gd name="T8" fmla="*/ 47 w 56"/>
              <a:gd name="T9" fmla="*/ 31 h 76"/>
              <a:gd name="T10" fmla="*/ 47 w 56"/>
              <a:gd name="T11" fmla="*/ 30 h 76"/>
              <a:gd name="T12" fmla="*/ 46 w 56"/>
              <a:gd name="T13" fmla="*/ 21 h 76"/>
              <a:gd name="T14" fmla="*/ 44 w 56"/>
              <a:gd name="T15" fmla="*/ 20 h 76"/>
              <a:gd name="T16" fmla="*/ 44 w 56"/>
              <a:gd name="T17" fmla="*/ 16 h 76"/>
              <a:gd name="T18" fmla="*/ 28 w 56"/>
              <a:gd name="T19" fmla="*/ 0 h 76"/>
              <a:gd name="T20" fmla="*/ 12 w 56"/>
              <a:gd name="T21" fmla="*/ 16 h 76"/>
              <a:gd name="T22" fmla="*/ 12 w 56"/>
              <a:gd name="T23" fmla="*/ 20 h 76"/>
              <a:gd name="T24" fmla="*/ 10 w 56"/>
              <a:gd name="T25" fmla="*/ 21 h 76"/>
              <a:gd name="T26" fmla="*/ 9 w 56"/>
              <a:gd name="T27" fmla="*/ 30 h 76"/>
              <a:gd name="T28" fmla="*/ 9 w 56"/>
              <a:gd name="T29" fmla="*/ 31 h 76"/>
              <a:gd name="T30" fmla="*/ 13 w 56"/>
              <a:gd name="T31" fmla="*/ 35 h 76"/>
              <a:gd name="T32" fmla="*/ 21 w 56"/>
              <a:gd name="T33" fmla="*/ 45 h 76"/>
              <a:gd name="T34" fmla="*/ 21 w 56"/>
              <a:gd name="T35" fmla="*/ 51 h 76"/>
              <a:gd name="T36" fmla="*/ 1 w 56"/>
              <a:gd name="T37" fmla="*/ 62 h 76"/>
              <a:gd name="T38" fmla="*/ 1 w 56"/>
              <a:gd name="T39" fmla="*/ 70 h 76"/>
              <a:gd name="T40" fmla="*/ 1 w 56"/>
              <a:gd name="T41" fmla="*/ 71 h 76"/>
              <a:gd name="T42" fmla="*/ 2 w 56"/>
              <a:gd name="T43" fmla="*/ 71 h 76"/>
              <a:gd name="T44" fmla="*/ 28 w 56"/>
              <a:gd name="T45" fmla="*/ 76 h 76"/>
              <a:gd name="T46" fmla="*/ 54 w 56"/>
              <a:gd name="T47" fmla="*/ 71 h 76"/>
              <a:gd name="T48" fmla="*/ 55 w 56"/>
              <a:gd name="T49" fmla="*/ 71 h 76"/>
              <a:gd name="T50" fmla="*/ 55 w 56"/>
              <a:gd name="T51" fmla="*/ 70 h 76"/>
              <a:gd name="T52" fmla="*/ 55 w 56"/>
              <a:gd name="T53" fmla="*/ 6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6" h="76">
                <a:moveTo>
                  <a:pt x="55" y="63"/>
                </a:moveTo>
                <a:cubicBezTo>
                  <a:pt x="54" y="56"/>
                  <a:pt x="39" y="52"/>
                  <a:pt x="35" y="51"/>
                </a:cubicBezTo>
                <a:cubicBezTo>
                  <a:pt x="35" y="45"/>
                  <a:pt x="35" y="45"/>
                  <a:pt x="35" y="45"/>
                </a:cubicBezTo>
                <a:cubicBezTo>
                  <a:pt x="39" y="43"/>
                  <a:pt x="42" y="39"/>
                  <a:pt x="43" y="35"/>
                </a:cubicBezTo>
                <a:cubicBezTo>
                  <a:pt x="45" y="34"/>
                  <a:pt x="47" y="34"/>
                  <a:pt x="47" y="31"/>
                </a:cubicBezTo>
                <a:cubicBezTo>
                  <a:pt x="47" y="31"/>
                  <a:pt x="47" y="31"/>
                  <a:pt x="47" y="30"/>
                </a:cubicBezTo>
                <a:cubicBezTo>
                  <a:pt x="48" y="26"/>
                  <a:pt x="48" y="22"/>
                  <a:pt x="46" y="21"/>
                </a:cubicBezTo>
                <a:cubicBezTo>
                  <a:pt x="46" y="20"/>
                  <a:pt x="45" y="20"/>
                  <a:pt x="44" y="20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7"/>
                  <a:pt x="37" y="0"/>
                  <a:pt x="28" y="0"/>
                </a:cubicBezTo>
                <a:cubicBezTo>
                  <a:pt x="19" y="0"/>
                  <a:pt x="12" y="7"/>
                  <a:pt x="12" y="16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0" y="20"/>
                  <a:pt x="10" y="21"/>
                </a:cubicBezTo>
                <a:cubicBezTo>
                  <a:pt x="8" y="22"/>
                  <a:pt x="8" y="26"/>
                  <a:pt x="9" y="30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4"/>
                  <a:pt x="11" y="34"/>
                  <a:pt x="13" y="35"/>
                </a:cubicBezTo>
                <a:cubicBezTo>
                  <a:pt x="14" y="39"/>
                  <a:pt x="17" y="43"/>
                  <a:pt x="21" y="45"/>
                </a:cubicBezTo>
                <a:cubicBezTo>
                  <a:pt x="21" y="51"/>
                  <a:pt x="21" y="51"/>
                  <a:pt x="21" y="51"/>
                </a:cubicBezTo>
                <a:cubicBezTo>
                  <a:pt x="17" y="52"/>
                  <a:pt x="2" y="56"/>
                  <a:pt x="1" y="62"/>
                </a:cubicBezTo>
                <a:cubicBezTo>
                  <a:pt x="1" y="63"/>
                  <a:pt x="0" y="65"/>
                  <a:pt x="1" y="70"/>
                </a:cubicBezTo>
                <a:cubicBezTo>
                  <a:pt x="1" y="71"/>
                  <a:pt x="1" y="71"/>
                  <a:pt x="1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13" y="76"/>
                  <a:pt x="28" y="76"/>
                </a:cubicBezTo>
                <a:cubicBezTo>
                  <a:pt x="43" y="76"/>
                  <a:pt x="54" y="71"/>
                  <a:pt x="54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70"/>
                  <a:pt x="55" y="70"/>
                  <a:pt x="55" y="70"/>
                </a:cubicBezTo>
                <a:cubicBezTo>
                  <a:pt x="56" y="65"/>
                  <a:pt x="55" y="63"/>
                  <a:pt x="5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395288" y="1203325"/>
            <a:ext cx="8353425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VACARE</a:t>
            </a:r>
            <a:r>
              <a:rPr lang="zh-CN" altLang="en-US" sz="1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已经具备基本的功能，接下来的发展阶段是进一步完善并投入使用。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6807994" y="3628628"/>
            <a:ext cx="1368425" cy="4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进入市场，</a:t>
            </a:r>
            <a:endParaRPr lang="en-US" altLang="zh-CN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投入使用</a:t>
            </a:r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4642893" y="3651250"/>
            <a:ext cx="1556295" cy="64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将本系统接入微信应用，满足移动端用户的使用需求。</a:t>
            </a:r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611561" y="3651250"/>
            <a:ext cx="1771278" cy="64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在原来界面提醒的基础上加入邮件或者短信提醒用户待接种疫苗。</a:t>
            </a:r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2699793" y="3651250"/>
            <a:ext cx="1626146" cy="64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定期更新丰富系统数据库，保证疫苗相关数据与疫苗资讯的时效性。</a:t>
            </a:r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39" name="Group 35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未来展望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323850" y="505361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nimBg="1"/>
      <p:bldP spid="21514" grpId="0" animBg="1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2" grpId="0" animBg="1"/>
      <p:bldP spid="21523" grpId="0" animBg="1"/>
      <p:bldP spid="21524" grpId="0" animBg="1"/>
      <p:bldP spid="21525" grpId="0" animBg="1"/>
      <p:bldP spid="21529" grpId="0" animBg="1"/>
      <p:bldP spid="21530" grpId="0" animBg="1"/>
      <p:bldP spid="21531" grpId="0" animBg="1"/>
      <p:bldP spid="21533" grpId="0"/>
      <p:bldP spid="21534" grpId="0"/>
      <p:bldP spid="21535" grpId="0"/>
      <p:bldP spid="215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zh-CN" altLang="en-US" sz="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600">
                <a:solidFill>
                  <a:srgbClr val="95C1AD"/>
                </a:solidFill>
              </a:rPr>
              <a:t>04</a:t>
            </a:r>
          </a:p>
        </p:txBody>
      </p:sp>
      <p:grpSp>
        <p:nvGrpSpPr>
          <p:cNvPr id="45062" name="Group 6"/>
          <p:cNvGrpSpPr/>
          <p:nvPr/>
        </p:nvGrpSpPr>
        <p:grpSpPr bwMode="auto">
          <a:xfrm>
            <a:off x="2951163" y="1625600"/>
            <a:ext cx="533400" cy="530225"/>
            <a:chOff x="4604" y="395"/>
            <a:chExt cx="336" cy="334"/>
          </a:xfrm>
        </p:grpSpPr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4604" y="395"/>
              <a:ext cx="336" cy="334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ffectLst>
              <a:outerShdw dist="35921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64" name="Group 8"/>
            <p:cNvGrpSpPr/>
            <p:nvPr/>
          </p:nvGrpSpPr>
          <p:grpSpPr bwMode="auto">
            <a:xfrm>
              <a:off x="4704" y="456"/>
              <a:ext cx="142" cy="211"/>
              <a:chOff x="293" y="1708"/>
              <a:chExt cx="276" cy="410"/>
            </a:xfrm>
          </p:grpSpPr>
          <p:sp>
            <p:nvSpPr>
              <p:cNvPr id="45065" name="Rectangle 9"/>
              <p:cNvSpPr>
                <a:spLocks noChangeArrowheads="1"/>
              </p:cNvSpPr>
              <p:nvPr/>
            </p:nvSpPr>
            <p:spPr bwMode="auto">
              <a:xfrm>
                <a:off x="293" y="1750"/>
                <a:ext cx="276" cy="368"/>
              </a:xfrm>
              <a:prstGeom prst="rect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6" name="Rectangle 10"/>
              <p:cNvSpPr>
                <a:spLocks noChangeArrowheads="1"/>
              </p:cNvSpPr>
              <p:nvPr/>
            </p:nvSpPr>
            <p:spPr bwMode="auto">
              <a:xfrm>
                <a:off x="317" y="1782"/>
                <a:ext cx="228" cy="3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7" name="Freeform 11"/>
              <p:cNvSpPr/>
              <p:nvPr/>
            </p:nvSpPr>
            <p:spPr bwMode="auto">
              <a:xfrm>
                <a:off x="349" y="1708"/>
                <a:ext cx="162" cy="90"/>
              </a:xfrm>
              <a:custGeom>
                <a:avLst/>
                <a:gdLst>
                  <a:gd name="T0" fmla="*/ 134 w 162"/>
                  <a:gd name="T1" fmla="*/ 34 h 90"/>
                  <a:gd name="T2" fmla="*/ 134 w 162"/>
                  <a:gd name="T3" fmla="*/ 0 h 90"/>
                  <a:gd name="T4" fmla="*/ 28 w 162"/>
                  <a:gd name="T5" fmla="*/ 0 h 90"/>
                  <a:gd name="T6" fmla="*/ 28 w 162"/>
                  <a:gd name="T7" fmla="*/ 34 h 90"/>
                  <a:gd name="T8" fmla="*/ 0 w 162"/>
                  <a:gd name="T9" fmla="*/ 34 h 90"/>
                  <a:gd name="T10" fmla="*/ 0 w 162"/>
                  <a:gd name="T11" fmla="*/ 90 h 90"/>
                  <a:gd name="T12" fmla="*/ 162 w 162"/>
                  <a:gd name="T13" fmla="*/ 90 h 90"/>
                  <a:gd name="T14" fmla="*/ 162 w 162"/>
                  <a:gd name="T15" fmla="*/ 34 h 90"/>
                  <a:gd name="T16" fmla="*/ 134 w 162"/>
                  <a:gd name="T17" fmla="*/ 3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2" h="90">
                    <a:moveTo>
                      <a:pt x="134" y="34"/>
                    </a:moveTo>
                    <a:lnTo>
                      <a:pt x="134" y="0"/>
                    </a:lnTo>
                    <a:lnTo>
                      <a:pt x="28" y="0"/>
                    </a:lnTo>
                    <a:lnTo>
                      <a:pt x="28" y="34"/>
                    </a:lnTo>
                    <a:lnTo>
                      <a:pt x="0" y="34"/>
                    </a:lnTo>
                    <a:lnTo>
                      <a:pt x="0" y="90"/>
                    </a:lnTo>
                    <a:lnTo>
                      <a:pt x="162" y="90"/>
                    </a:lnTo>
                    <a:lnTo>
                      <a:pt x="162" y="34"/>
                    </a:lnTo>
                    <a:lnTo>
                      <a:pt x="134" y="34"/>
                    </a:lnTo>
                    <a:close/>
                  </a:path>
                </a:pathLst>
              </a:cu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8" name="Oval 12"/>
              <p:cNvSpPr>
                <a:spLocks noChangeArrowheads="1"/>
              </p:cNvSpPr>
              <p:nvPr/>
            </p:nvSpPr>
            <p:spPr bwMode="auto">
              <a:xfrm>
                <a:off x="347" y="1865"/>
                <a:ext cx="168" cy="168"/>
              </a:xfrm>
              <a:prstGeom prst="ellipse">
                <a:avLst/>
              </a:prstGeom>
              <a:solidFill>
                <a:srgbClr val="E34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9" name="Freeform 13"/>
              <p:cNvSpPr/>
              <p:nvPr/>
            </p:nvSpPr>
            <p:spPr bwMode="auto">
              <a:xfrm>
                <a:off x="379" y="1901"/>
                <a:ext cx="102" cy="100"/>
              </a:xfrm>
              <a:custGeom>
                <a:avLst/>
                <a:gdLst>
                  <a:gd name="T0" fmla="*/ 102 w 102"/>
                  <a:gd name="T1" fmla="*/ 34 h 100"/>
                  <a:gd name="T2" fmla="*/ 66 w 102"/>
                  <a:gd name="T3" fmla="*/ 34 h 100"/>
                  <a:gd name="T4" fmla="*/ 66 w 102"/>
                  <a:gd name="T5" fmla="*/ 0 h 100"/>
                  <a:gd name="T6" fmla="*/ 36 w 102"/>
                  <a:gd name="T7" fmla="*/ 0 h 100"/>
                  <a:gd name="T8" fmla="*/ 36 w 102"/>
                  <a:gd name="T9" fmla="*/ 34 h 100"/>
                  <a:gd name="T10" fmla="*/ 0 w 102"/>
                  <a:gd name="T11" fmla="*/ 34 h 100"/>
                  <a:gd name="T12" fmla="*/ 0 w 102"/>
                  <a:gd name="T13" fmla="*/ 66 h 100"/>
                  <a:gd name="T14" fmla="*/ 36 w 102"/>
                  <a:gd name="T15" fmla="*/ 66 h 100"/>
                  <a:gd name="T16" fmla="*/ 36 w 102"/>
                  <a:gd name="T17" fmla="*/ 100 h 100"/>
                  <a:gd name="T18" fmla="*/ 66 w 102"/>
                  <a:gd name="T19" fmla="*/ 100 h 100"/>
                  <a:gd name="T20" fmla="*/ 66 w 102"/>
                  <a:gd name="T21" fmla="*/ 66 h 100"/>
                  <a:gd name="T22" fmla="*/ 102 w 102"/>
                  <a:gd name="T23" fmla="*/ 66 h 100"/>
                  <a:gd name="T24" fmla="*/ 102 w 102"/>
                  <a:gd name="T25" fmla="*/ 3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00">
                    <a:moveTo>
                      <a:pt x="102" y="34"/>
                    </a:moveTo>
                    <a:lnTo>
                      <a:pt x="66" y="34"/>
                    </a:lnTo>
                    <a:lnTo>
                      <a:pt x="66" y="0"/>
                    </a:lnTo>
                    <a:lnTo>
                      <a:pt x="36" y="0"/>
                    </a:lnTo>
                    <a:lnTo>
                      <a:pt x="36" y="34"/>
                    </a:lnTo>
                    <a:lnTo>
                      <a:pt x="0" y="34"/>
                    </a:lnTo>
                    <a:lnTo>
                      <a:pt x="0" y="66"/>
                    </a:lnTo>
                    <a:lnTo>
                      <a:pt x="36" y="66"/>
                    </a:lnTo>
                    <a:lnTo>
                      <a:pt x="36" y="100"/>
                    </a:lnTo>
                    <a:lnTo>
                      <a:pt x="66" y="100"/>
                    </a:lnTo>
                    <a:lnTo>
                      <a:pt x="66" y="66"/>
                    </a:lnTo>
                    <a:lnTo>
                      <a:pt x="102" y="66"/>
                    </a:lnTo>
                    <a:lnTo>
                      <a:pt x="102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/>
          <p:nvPr/>
        </p:nvGrpSpPr>
        <p:grpSpPr bwMode="auto">
          <a:xfrm>
            <a:off x="465138" y="2711450"/>
            <a:ext cx="8220075" cy="2181225"/>
            <a:chOff x="293" y="1708"/>
            <a:chExt cx="5178" cy="1374"/>
          </a:xfrm>
        </p:grpSpPr>
        <p:sp>
          <p:nvSpPr>
            <p:cNvPr id="32771" name="Freeform 3"/>
            <p:cNvSpPr/>
            <p:nvPr/>
          </p:nvSpPr>
          <p:spPr bwMode="auto">
            <a:xfrm>
              <a:off x="2536" y="2931"/>
              <a:ext cx="144" cy="145"/>
            </a:xfrm>
            <a:custGeom>
              <a:avLst/>
              <a:gdLst>
                <a:gd name="T0" fmla="*/ 63 w 72"/>
                <a:gd name="T1" fmla="*/ 52 h 72"/>
                <a:gd name="T2" fmla="*/ 20 w 72"/>
                <a:gd name="T3" fmla="*/ 63 h 72"/>
                <a:gd name="T4" fmla="*/ 9 w 72"/>
                <a:gd name="T5" fmla="*/ 20 h 72"/>
                <a:gd name="T6" fmla="*/ 52 w 72"/>
                <a:gd name="T7" fmla="*/ 9 h 72"/>
                <a:gd name="T8" fmla="*/ 63 w 72"/>
                <a:gd name="T9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8" y="5"/>
                    <a:pt x="37" y="0"/>
                    <a:pt x="52" y="9"/>
                  </a:cubicBezTo>
                  <a:cubicBezTo>
                    <a:pt x="67" y="18"/>
                    <a:pt x="72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2" name="Freeform 4"/>
            <p:cNvSpPr/>
            <p:nvPr/>
          </p:nvSpPr>
          <p:spPr bwMode="auto">
            <a:xfrm>
              <a:off x="2536" y="2931"/>
              <a:ext cx="144" cy="145"/>
            </a:xfrm>
            <a:custGeom>
              <a:avLst/>
              <a:gdLst>
                <a:gd name="T0" fmla="*/ 63 w 72"/>
                <a:gd name="T1" fmla="*/ 52 h 72"/>
                <a:gd name="T2" fmla="*/ 20 w 72"/>
                <a:gd name="T3" fmla="*/ 63 h 72"/>
                <a:gd name="T4" fmla="*/ 9 w 72"/>
                <a:gd name="T5" fmla="*/ 20 h 72"/>
                <a:gd name="T6" fmla="*/ 52 w 72"/>
                <a:gd name="T7" fmla="*/ 9 h 72"/>
                <a:gd name="T8" fmla="*/ 63 w 72"/>
                <a:gd name="T9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8" y="5"/>
                    <a:pt x="37" y="0"/>
                    <a:pt x="52" y="9"/>
                  </a:cubicBezTo>
                  <a:cubicBezTo>
                    <a:pt x="67" y="18"/>
                    <a:pt x="72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3" name="Freeform 5"/>
            <p:cNvSpPr/>
            <p:nvPr/>
          </p:nvSpPr>
          <p:spPr bwMode="auto">
            <a:xfrm>
              <a:off x="2556" y="2925"/>
              <a:ext cx="106" cy="153"/>
            </a:xfrm>
            <a:custGeom>
              <a:avLst/>
              <a:gdLst>
                <a:gd name="T0" fmla="*/ 24 w 106"/>
                <a:gd name="T1" fmla="*/ 153 h 153"/>
                <a:gd name="T2" fmla="*/ 0 w 106"/>
                <a:gd name="T3" fmla="*/ 139 h 153"/>
                <a:gd name="T4" fmla="*/ 82 w 106"/>
                <a:gd name="T5" fmla="*/ 0 h 153"/>
                <a:gd name="T6" fmla="*/ 106 w 106"/>
                <a:gd name="T7" fmla="*/ 14 h 153"/>
                <a:gd name="T8" fmla="*/ 24 w 106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3">
                  <a:moveTo>
                    <a:pt x="24" y="153"/>
                  </a:moveTo>
                  <a:lnTo>
                    <a:pt x="0" y="139"/>
                  </a:lnTo>
                  <a:lnTo>
                    <a:pt x="82" y="0"/>
                  </a:lnTo>
                  <a:lnTo>
                    <a:pt x="106" y="14"/>
                  </a:lnTo>
                  <a:lnTo>
                    <a:pt x="24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4" name="Freeform 6"/>
            <p:cNvSpPr/>
            <p:nvPr/>
          </p:nvSpPr>
          <p:spPr bwMode="auto">
            <a:xfrm>
              <a:off x="2722" y="2933"/>
              <a:ext cx="140" cy="141"/>
            </a:xfrm>
            <a:custGeom>
              <a:avLst/>
              <a:gdLst>
                <a:gd name="T0" fmla="*/ 65 w 70"/>
                <a:gd name="T1" fmla="*/ 26 h 70"/>
                <a:gd name="T2" fmla="*/ 44 w 70"/>
                <a:gd name="T3" fmla="*/ 65 h 70"/>
                <a:gd name="T4" fmla="*/ 5 w 70"/>
                <a:gd name="T5" fmla="*/ 44 h 70"/>
                <a:gd name="T6" fmla="*/ 25 w 70"/>
                <a:gd name="T7" fmla="*/ 5 h 70"/>
                <a:gd name="T8" fmla="*/ 65 w 70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0" y="60"/>
                    <a:pt x="44" y="65"/>
                  </a:cubicBezTo>
                  <a:cubicBezTo>
                    <a:pt x="27" y="70"/>
                    <a:pt x="10" y="61"/>
                    <a:pt x="5" y="44"/>
                  </a:cubicBezTo>
                  <a:cubicBezTo>
                    <a:pt x="0" y="28"/>
                    <a:pt x="9" y="10"/>
                    <a:pt x="25" y="5"/>
                  </a:cubicBezTo>
                  <a:cubicBezTo>
                    <a:pt x="42" y="0"/>
                    <a:pt x="59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5" name="Freeform 7"/>
            <p:cNvSpPr/>
            <p:nvPr/>
          </p:nvSpPr>
          <p:spPr bwMode="auto">
            <a:xfrm>
              <a:off x="2722" y="2933"/>
              <a:ext cx="140" cy="141"/>
            </a:xfrm>
            <a:custGeom>
              <a:avLst/>
              <a:gdLst>
                <a:gd name="T0" fmla="*/ 65 w 70"/>
                <a:gd name="T1" fmla="*/ 26 h 70"/>
                <a:gd name="T2" fmla="*/ 44 w 70"/>
                <a:gd name="T3" fmla="*/ 65 h 70"/>
                <a:gd name="T4" fmla="*/ 5 w 70"/>
                <a:gd name="T5" fmla="*/ 44 h 70"/>
                <a:gd name="T6" fmla="*/ 25 w 70"/>
                <a:gd name="T7" fmla="*/ 5 h 70"/>
                <a:gd name="T8" fmla="*/ 65 w 70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0" y="60"/>
                    <a:pt x="44" y="65"/>
                  </a:cubicBezTo>
                  <a:cubicBezTo>
                    <a:pt x="27" y="70"/>
                    <a:pt x="10" y="61"/>
                    <a:pt x="5" y="44"/>
                  </a:cubicBezTo>
                  <a:cubicBezTo>
                    <a:pt x="0" y="28"/>
                    <a:pt x="9" y="10"/>
                    <a:pt x="25" y="5"/>
                  </a:cubicBezTo>
                  <a:cubicBezTo>
                    <a:pt x="42" y="0"/>
                    <a:pt x="59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Freeform 8"/>
            <p:cNvSpPr/>
            <p:nvPr/>
          </p:nvSpPr>
          <p:spPr bwMode="auto">
            <a:xfrm>
              <a:off x="2754" y="2921"/>
              <a:ext cx="72" cy="161"/>
            </a:xfrm>
            <a:custGeom>
              <a:avLst/>
              <a:gdLst>
                <a:gd name="T0" fmla="*/ 72 w 72"/>
                <a:gd name="T1" fmla="*/ 153 h 161"/>
                <a:gd name="T2" fmla="*/ 46 w 72"/>
                <a:gd name="T3" fmla="*/ 161 h 161"/>
                <a:gd name="T4" fmla="*/ 0 w 72"/>
                <a:gd name="T5" fmla="*/ 8 h 161"/>
                <a:gd name="T6" fmla="*/ 26 w 72"/>
                <a:gd name="T7" fmla="*/ 0 h 161"/>
                <a:gd name="T8" fmla="*/ 72 w 72"/>
                <a:gd name="T9" fmla="*/ 15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1">
                  <a:moveTo>
                    <a:pt x="72" y="153"/>
                  </a:moveTo>
                  <a:lnTo>
                    <a:pt x="46" y="161"/>
                  </a:lnTo>
                  <a:lnTo>
                    <a:pt x="0" y="8"/>
                  </a:lnTo>
                  <a:lnTo>
                    <a:pt x="26" y="0"/>
                  </a:lnTo>
                  <a:lnTo>
                    <a:pt x="72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Freeform 9"/>
            <p:cNvSpPr/>
            <p:nvPr/>
          </p:nvSpPr>
          <p:spPr bwMode="auto">
            <a:xfrm>
              <a:off x="2299" y="2998"/>
              <a:ext cx="100" cy="78"/>
            </a:xfrm>
            <a:custGeom>
              <a:avLst/>
              <a:gdLst>
                <a:gd name="T0" fmla="*/ 30 w 50"/>
                <a:gd name="T1" fmla="*/ 0 h 39"/>
                <a:gd name="T2" fmla="*/ 50 w 50"/>
                <a:gd name="T3" fmla="*/ 19 h 39"/>
                <a:gd name="T4" fmla="*/ 30 w 50"/>
                <a:gd name="T5" fmla="*/ 39 h 39"/>
                <a:gd name="T6" fmla="*/ 0 w 50"/>
                <a:gd name="T7" fmla="*/ 39 h 39"/>
                <a:gd name="T8" fmla="*/ 0 w 50"/>
                <a:gd name="T9" fmla="*/ 0 h 39"/>
                <a:gd name="T10" fmla="*/ 30 w 50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30" y="0"/>
                  </a:moveTo>
                  <a:cubicBezTo>
                    <a:pt x="41" y="0"/>
                    <a:pt x="50" y="8"/>
                    <a:pt x="50" y="19"/>
                  </a:cubicBezTo>
                  <a:cubicBezTo>
                    <a:pt x="50" y="30"/>
                    <a:pt x="41" y="39"/>
                    <a:pt x="3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Freeform 10"/>
            <p:cNvSpPr/>
            <p:nvPr/>
          </p:nvSpPr>
          <p:spPr bwMode="auto">
            <a:xfrm>
              <a:off x="2201" y="2998"/>
              <a:ext cx="98" cy="78"/>
            </a:xfrm>
            <a:custGeom>
              <a:avLst/>
              <a:gdLst>
                <a:gd name="T0" fmla="*/ 20 w 49"/>
                <a:gd name="T1" fmla="*/ 0 h 39"/>
                <a:gd name="T2" fmla="*/ 49 w 49"/>
                <a:gd name="T3" fmla="*/ 0 h 39"/>
                <a:gd name="T4" fmla="*/ 49 w 49"/>
                <a:gd name="T5" fmla="*/ 39 h 39"/>
                <a:gd name="T6" fmla="*/ 20 w 49"/>
                <a:gd name="T7" fmla="*/ 39 h 39"/>
                <a:gd name="T8" fmla="*/ 0 w 49"/>
                <a:gd name="T9" fmla="*/ 19 h 39"/>
                <a:gd name="T10" fmla="*/ 20 w 49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9">
                  <a:moveTo>
                    <a:pt x="20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9" y="39"/>
                    <a:pt x="0" y="30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Freeform 11"/>
            <p:cNvSpPr/>
            <p:nvPr/>
          </p:nvSpPr>
          <p:spPr bwMode="auto">
            <a:xfrm>
              <a:off x="2343" y="2877"/>
              <a:ext cx="100" cy="78"/>
            </a:xfrm>
            <a:custGeom>
              <a:avLst/>
              <a:gdLst>
                <a:gd name="T0" fmla="*/ 20 w 50"/>
                <a:gd name="T1" fmla="*/ 39 h 39"/>
                <a:gd name="T2" fmla="*/ 0 w 50"/>
                <a:gd name="T3" fmla="*/ 19 h 39"/>
                <a:gd name="T4" fmla="*/ 20 w 50"/>
                <a:gd name="T5" fmla="*/ 0 h 39"/>
                <a:gd name="T6" fmla="*/ 50 w 50"/>
                <a:gd name="T7" fmla="*/ 0 h 39"/>
                <a:gd name="T8" fmla="*/ 50 w 50"/>
                <a:gd name="T9" fmla="*/ 39 h 39"/>
                <a:gd name="T10" fmla="*/ 20 w 5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20" y="39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Freeform 12"/>
            <p:cNvSpPr/>
            <p:nvPr/>
          </p:nvSpPr>
          <p:spPr bwMode="auto">
            <a:xfrm>
              <a:off x="2443" y="2877"/>
              <a:ext cx="99" cy="78"/>
            </a:xfrm>
            <a:custGeom>
              <a:avLst/>
              <a:gdLst>
                <a:gd name="T0" fmla="*/ 29 w 49"/>
                <a:gd name="T1" fmla="*/ 39 h 39"/>
                <a:gd name="T2" fmla="*/ 0 w 49"/>
                <a:gd name="T3" fmla="*/ 39 h 39"/>
                <a:gd name="T4" fmla="*/ 0 w 49"/>
                <a:gd name="T5" fmla="*/ 0 h 39"/>
                <a:gd name="T6" fmla="*/ 29 w 49"/>
                <a:gd name="T7" fmla="*/ 0 h 39"/>
                <a:gd name="T8" fmla="*/ 49 w 49"/>
                <a:gd name="T9" fmla="*/ 19 h 39"/>
                <a:gd name="T10" fmla="*/ 29 w 49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9">
                  <a:moveTo>
                    <a:pt x="29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0" y="0"/>
                    <a:pt x="49" y="9"/>
                    <a:pt x="49" y="19"/>
                  </a:cubicBezTo>
                  <a:cubicBezTo>
                    <a:pt x="49" y="30"/>
                    <a:pt x="40" y="39"/>
                    <a:pt x="2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Freeform 13"/>
            <p:cNvSpPr/>
            <p:nvPr/>
          </p:nvSpPr>
          <p:spPr bwMode="auto">
            <a:xfrm>
              <a:off x="1697" y="2610"/>
              <a:ext cx="186" cy="191"/>
            </a:xfrm>
            <a:custGeom>
              <a:avLst/>
              <a:gdLst>
                <a:gd name="T0" fmla="*/ 76 w 93"/>
                <a:gd name="T1" fmla="*/ 95 h 95"/>
                <a:gd name="T2" fmla="*/ 18 w 93"/>
                <a:gd name="T3" fmla="*/ 95 h 95"/>
                <a:gd name="T4" fmla="*/ 2 w 93"/>
                <a:gd name="T5" fmla="*/ 81 h 95"/>
                <a:gd name="T6" fmla="*/ 2 w 93"/>
                <a:gd name="T7" fmla="*/ 7 h 95"/>
                <a:gd name="T8" fmla="*/ 8 w 93"/>
                <a:gd name="T9" fmla="*/ 0 h 95"/>
                <a:gd name="T10" fmla="*/ 84 w 93"/>
                <a:gd name="T11" fmla="*/ 0 h 95"/>
                <a:gd name="T12" fmla="*/ 91 w 93"/>
                <a:gd name="T13" fmla="*/ 7 h 95"/>
                <a:gd name="T14" fmla="*/ 91 w 93"/>
                <a:gd name="T15" fmla="*/ 80 h 95"/>
                <a:gd name="T16" fmla="*/ 76 w 93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95">
                  <a:moveTo>
                    <a:pt x="76" y="95"/>
                  </a:moveTo>
                  <a:cubicBezTo>
                    <a:pt x="59" y="95"/>
                    <a:pt x="37" y="95"/>
                    <a:pt x="18" y="95"/>
                  </a:cubicBezTo>
                  <a:cubicBezTo>
                    <a:pt x="0" y="95"/>
                    <a:pt x="2" y="81"/>
                    <a:pt x="2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3"/>
                    <a:pt x="5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1" y="3"/>
                    <a:pt x="91" y="7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0"/>
                    <a:pt x="93" y="95"/>
                    <a:pt x="76" y="95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683" y="2588"/>
              <a:ext cx="218" cy="3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1773" y="2666"/>
              <a:ext cx="106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1797" y="2718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797" y="2686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2556" y="2562"/>
              <a:ext cx="54" cy="3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568" y="2590"/>
              <a:ext cx="30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2532" y="2192"/>
              <a:ext cx="100" cy="1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2550" y="2200"/>
              <a:ext cx="66" cy="6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Freeform 22"/>
            <p:cNvSpPr/>
            <p:nvPr/>
          </p:nvSpPr>
          <p:spPr bwMode="auto">
            <a:xfrm>
              <a:off x="2578" y="2610"/>
              <a:ext cx="10" cy="118"/>
            </a:xfrm>
            <a:custGeom>
              <a:avLst/>
              <a:gdLst>
                <a:gd name="T0" fmla="*/ 10 w 10"/>
                <a:gd name="T1" fmla="*/ 104 h 118"/>
                <a:gd name="T2" fmla="*/ 4 w 10"/>
                <a:gd name="T3" fmla="*/ 118 h 118"/>
                <a:gd name="T4" fmla="*/ 0 w 10"/>
                <a:gd name="T5" fmla="*/ 104 h 118"/>
                <a:gd name="T6" fmla="*/ 0 w 10"/>
                <a:gd name="T7" fmla="*/ 0 h 118"/>
                <a:gd name="T8" fmla="*/ 10 w 10"/>
                <a:gd name="T9" fmla="*/ 0 h 118"/>
                <a:gd name="T10" fmla="*/ 10 w 10"/>
                <a:gd name="T11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8">
                  <a:moveTo>
                    <a:pt x="10" y="104"/>
                  </a:moveTo>
                  <a:lnTo>
                    <a:pt x="4" y="118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2534" y="2270"/>
              <a:ext cx="98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2546" y="2425"/>
              <a:ext cx="74" cy="133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Rectangle 25"/>
            <p:cNvSpPr>
              <a:spLocks noChangeArrowheads="1"/>
            </p:cNvSpPr>
            <p:nvPr/>
          </p:nvSpPr>
          <p:spPr bwMode="auto">
            <a:xfrm>
              <a:off x="2518" y="2262"/>
              <a:ext cx="130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2574" y="2280"/>
              <a:ext cx="18" cy="13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2546" y="2413"/>
              <a:ext cx="74" cy="1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Oval 28"/>
            <p:cNvSpPr>
              <a:spLocks noChangeArrowheads="1"/>
            </p:cNvSpPr>
            <p:nvPr/>
          </p:nvSpPr>
          <p:spPr bwMode="auto">
            <a:xfrm>
              <a:off x="2672" y="2688"/>
              <a:ext cx="184" cy="1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Freeform 29"/>
            <p:cNvSpPr/>
            <p:nvPr/>
          </p:nvSpPr>
          <p:spPr bwMode="auto">
            <a:xfrm>
              <a:off x="2720" y="2347"/>
              <a:ext cx="88" cy="442"/>
            </a:xfrm>
            <a:custGeom>
              <a:avLst/>
              <a:gdLst>
                <a:gd name="T0" fmla="*/ 0 w 44"/>
                <a:gd name="T1" fmla="*/ 0 h 220"/>
                <a:gd name="T2" fmla="*/ 0 w 44"/>
                <a:gd name="T3" fmla="*/ 197 h 220"/>
                <a:gd name="T4" fmla="*/ 22 w 44"/>
                <a:gd name="T5" fmla="*/ 220 h 220"/>
                <a:gd name="T6" fmla="*/ 44 w 44"/>
                <a:gd name="T7" fmla="*/ 197 h 220"/>
                <a:gd name="T8" fmla="*/ 44 w 44"/>
                <a:gd name="T9" fmla="*/ 0 h 220"/>
                <a:gd name="T10" fmla="*/ 0 w 44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20">
                  <a:moveTo>
                    <a:pt x="0" y="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210"/>
                    <a:pt x="10" y="220"/>
                    <a:pt x="22" y="220"/>
                  </a:cubicBezTo>
                  <a:cubicBezTo>
                    <a:pt x="34" y="220"/>
                    <a:pt x="44" y="210"/>
                    <a:pt x="44" y="197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Oval 30"/>
            <p:cNvSpPr>
              <a:spLocks noChangeArrowheads="1"/>
            </p:cNvSpPr>
            <p:nvPr/>
          </p:nvSpPr>
          <p:spPr bwMode="auto">
            <a:xfrm>
              <a:off x="2694" y="2710"/>
              <a:ext cx="138" cy="139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Freeform 31"/>
            <p:cNvSpPr/>
            <p:nvPr/>
          </p:nvSpPr>
          <p:spPr bwMode="auto">
            <a:xfrm>
              <a:off x="2740" y="2473"/>
              <a:ext cx="48" cy="269"/>
            </a:xfrm>
            <a:custGeom>
              <a:avLst/>
              <a:gdLst>
                <a:gd name="T0" fmla="*/ 0 w 24"/>
                <a:gd name="T1" fmla="*/ 0 h 134"/>
                <a:gd name="T2" fmla="*/ 0 w 24"/>
                <a:gd name="T3" fmla="*/ 121 h 134"/>
                <a:gd name="T4" fmla="*/ 12 w 24"/>
                <a:gd name="T5" fmla="*/ 134 h 134"/>
                <a:gd name="T6" fmla="*/ 24 w 24"/>
                <a:gd name="T7" fmla="*/ 121 h 134"/>
                <a:gd name="T8" fmla="*/ 24 w 24"/>
                <a:gd name="T9" fmla="*/ 0 h 134"/>
                <a:gd name="T10" fmla="*/ 0 w 2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34">
                  <a:moveTo>
                    <a:pt x="0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8"/>
                    <a:pt x="5" y="134"/>
                    <a:pt x="12" y="134"/>
                  </a:cubicBezTo>
                  <a:cubicBezTo>
                    <a:pt x="18" y="134"/>
                    <a:pt x="24" y="128"/>
                    <a:pt x="24" y="12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Freeform 32"/>
            <p:cNvSpPr/>
            <p:nvPr/>
          </p:nvSpPr>
          <p:spPr bwMode="auto">
            <a:xfrm>
              <a:off x="2758" y="2045"/>
              <a:ext cx="82" cy="235"/>
            </a:xfrm>
            <a:custGeom>
              <a:avLst/>
              <a:gdLst>
                <a:gd name="T0" fmla="*/ 0 w 41"/>
                <a:gd name="T1" fmla="*/ 0 h 117"/>
                <a:gd name="T2" fmla="*/ 0 w 41"/>
                <a:gd name="T3" fmla="*/ 78 h 117"/>
                <a:gd name="T4" fmla="*/ 15 w 41"/>
                <a:gd name="T5" fmla="*/ 98 h 117"/>
                <a:gd name="T6" fmla="*/ 16 w 41"/>
                <a:gd name="T7" fmla="*/ 113 h 117"/>
                <a:gd name="T8" fmla="*/ 21 w 41"/>
                <a:gd name="T9" fmla="*/ 117 h 117"/>
                <a:gd name="T10" fmla="*/ 24 w 41"/>
                <a:gd name="T11" fmla="*/ 116 h 117"/>
                <a:gd name="T12" fmla="*/ 25 w 41"/>
                <a:gd name="T13" fmla="*/ 112 h 117"/>
                <a:gd name="T14" fmla="*/ 24 w 41"/>
                <a:gd name="T15" fmla="*/ 98 h 117"/>
                <a:gd name="T16" fmla="*/ 35 w 41"/>
                <a:gd name="T17" fmla="*/ 92 h 117"/>
                <a:gd name="T18" fmla="*/ 41 w 41"/>
                <a:gd name="T19" fmla="*/ 77 h 117"/>
                <a:gd name="T20" fmla="*/ 41 w 41"/>
                <a:gd name="T21" fmla="*/ 5 h 117"/>
                <a:gd name="T22" fmla="*/ 0 w 41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117">
                  <a:moveTo>
                    <a:pt x="0" y="0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6" y="95"/>
                    <a:pt x="15" y="98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6" y="115"/>
                    <a:pt x="18" y="117"/>
                    <a:pt x="21" y="117"/>
                  </a:cubicBezTo>
                  <a:cubicBezTo>
                    <a:pt x="22" y="117"/>
                    <a:pt x="23" y="116"/>
                    <a:pt x="24" y="116"/>
                  </a:cubicBezTo>
                  <a:cubicBezTo>
                    <a:pt x="25" y="115"/>
                    <a:pt x="25" y="114"/>
                    <a:pt x="25" y="112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9" y="97"/>
                    <a:pt x="32" y="95"/>
                    <a:pt x="35" y="92"/>
                  </a:cubicBezTo>
                  <a:cubicBezTo>
                    <a:pt x="39" y="88"/>
                    <a:pt x="41" y="83"/>
                    <a:pt x="41" y="77"/>
                  </a:cubicBezTo>
                  <a:cubicBezTo>
                    <a:pt x="41" y="5"/>
                    <a:pt x="41" y="5"/>
                    <a:pt x="4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Freeform 33"/>
            <p:cNvSpPr/>
            <p:nvPr/>
          </p:nvSpPr>
          <p:spPr bwMode="auto">
            <a:xfrm>
              <a:off x="2734" y="1917"/>
              <a:ext cx="128" cy="142"/>
            </a:xfrm>
            <a:custGeom>
              <a:avLst/>
              <a:gdLst>
                <a:gd name="T0" fmla="*/ 64 w 64"/>
                <a:gd name="T1" fmla="*/ 71 h 71"/>
                <a:gd name="T2" fmla="*/ 64 w 64"/>
                <a:gd name="T3" fmla="*/ 58 h 71"/>
                <a:gd name="T4" fmla="*/ 54 w 64"/>
                <a:gd name="T5" fmla="*/ 58 h 71"/>
                <a:gd name="T6" fmla="*/ 55 w 64"/>
                <a:gd name="T7" fmla="*/ 21 h 71"/>
                <a:gd name="T8" fmla="*/ 34 w 64"/>
                <a:gd name="T9" fmla="*/ 0 h 71"/>
                <a:gd name="T10" fmla="*/ 13 w 64"/>
                <a:gd name="T11" fmla="*/ 21 h 71"/>
                <a:gd name="T12" fmla="*/ 12 w 64"/>
                <a:gd name="T13" fmla="*/ 58 h 71"/>
                <a:gd name="T14" fmla="*/ 0 w 64"/>
                <a:gd name="T15" fmla="*/ 58 h 71"/>
                <a:gd name="T16" fmla="*/ 0 w 64"/>
                <a:gd name="T17" fmla="*/ 71 h 71"/>
                <a:gd name="T18" fmla="*/ 64 w 64"/>
                <a:gd name="T1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71">
                  <a:moveTo>
                    <a:pt x="64" y="71"/>
                  </a:moveTo>
                  <a:cubicBezTo>
                    <a:pt x="64" y="58"/>
                    <a:pt x="64" y="58"/>
                    <a:pt x="64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0"/>
                    <a:pt x="45" y="0"/>
                    <a:pt x="34" y="0"/>
                  </a:cubicBezTo>
                  <a:cubicBezTo>
                    <a:pt x="22" y="0"/>
                    <a:pt x="13" y="10"/>
                    <a:pt x="13" y="21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1"/>
                    <a:pt x="0" y="71"/>
                    <a:pt x="0" y="71"/>
                  </a:cubicBezTo>
                  <a:lnTo>
                    <a:pt x="64" y="7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Freeform 34"/>
            <p:cNvSpPr>
              <a:spLocks noEditPoints="1"/>
            </p:cNvSpPr>
            <p:nvPr/>
          </p:nvSpPr>
          <p:spPr bwMode="auto">
            <a:xfrm>
              <a:off x="1741" y="2295"/>
              <a:ext cx="84" cy="162"/>
            </a:xfrm>
            <a:custGeom>
              <a:avLst/>
              <a:gdLst>
                <a:gd name="T0" fmla="*/ 21 w 42"/>
                <a:gd name="T1" fmla="*/ 81 h 81"/>
                <a:gd name="T2" fmla="*/ 6 w 42"/>
                <a:gd name="T3" fmla="*/ 69 h 81"/>
                <a:gd name="T4" fmla="*/ 0 w 42"/>
                <a:gd name="T5" fmla="*/ 41 h 81"/>
                <a:gd name="T6" fmla="*/ 6 w 42"/>
                <a:gd name="T7" fmla="*/ 12 h 81"/>
                <a:gd name="T8" fmla="*/ 21 w 42"/>
                <a:gd name="T9" fmla="*/ 0 h 81"/>
                <a:gd name="T10" fmla="*/ 36 w 42"/>
                <a:gd name="T11" fmla="*/ 12 h 81"/>
                <a:gd name="T12" fmla="*/ 42 w 42"/>
                <a:gd name="T13" fmla="*/ 41 h 81"/>
                <a:gd name="T14" fmla="*/ 36 w 42"/>
                <a:gd name="T15" fmla="*/ 69 h 81"/>
                <a:gd name="T16" fmla="*/ 21 w 42"/>
                <a:gd name="T17" fmla="*/ 81 h 81"/>
                <a:gd name="T18" fmla="*/ 21 w 42"/>
                <a:gd name="T19" fmla="*/ 3 h 81"/>
                <a:gd name="T20" fmla="*/ 8 w 42"/>
                <a:gd name="T21" fmla="*/ 14 h 81"/>
                <a:gd name="T22" fmla="*/ 2 w 42"/>
                <a:gd name="T23" fmla="*/ 41 h 81"/>
                <a:gd name="T24" fmla="*/ 8 w 42"/>
                <a:gd name="T25" fmla="*/ 68 h 81"/>
                <a:gd name="T26" fmla="*/ 21 w 42"/>
                <a:gd name="T27" fmla="*/ 79 h 81"/>
                <a:gd name="T28" fmla="*/ 33 w 42"/>
                <a:gd name="T29" fmla="*/ 68 h 81"/>
                <a:gd name="T30" fmla="*/ 39 w 42"/>
                <a:gd name="T31" fmla="*/ 41 h 81"/>
                <a:gd name="T32" fmla="*/ 33 w 42"/>
                <a:gd name="T33" fmla="*/ 14 h 81"/>
                <a:gd name="T34" fmla="*/ 21 w 42"/>
                <a:gd name="T35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81">
                  <a:moveTo>
                    <a:pt x="21" y="81"/>
                  </a:moveTo>
                  <a:cubicBezTo>
                    <a:pt x="15" y="81"/>
                    <a:pt x="10" y="77"/>
                    <a:pt x="6" y="69"/>
                  </a:cubicBezTo>
                  <a:cubicBezTo>
                    <a:pt x="2" y="61"/>
                    <a:pt x="0" y="51"/>
                    <a:pt x="0" y="41"/>
                  </a:cubicBezTo>
                  <a:cubicBezTo>
                    <a:pt x="0" y="30"/>
                    <a:pt x="2" y="20"/>
                    <a:pt x="6" y="12"/>
                  </a:cubicBezTo>
                  <a:cubicBezTo>
                    <a:pt x="10" y="5"/>
                    <a:pt x="15" y="0"/>
                    <a:pt x="21" y="0"/>
                  </a:cubicBezTo>
                  <a:cubicBezTo>
                    <a:pt x="26" y="0"/>
                    <a:pt x="32" y="5"/>
                    <a:pt x="36" y="12"/>
                  </a:cubicBezTo>
                  <a:cubicBezTo>
                    <a:pt x="40" y="20"/>
                    <a:pt x="42" y="30"/>
                    <a:pt x="42" y="41"/>
                  </a:cubicBezTo>
                  <a:cubicBezTo>
                    <a:pt x="42" y="51"/>
                    <a:pt x="40" y="61"/>
                    <a:pt x="36" y="69"/>
                  </a:cubicBezTo>
                  <a:cubicBezTo>
                    <a:pt x="32" y="77"/>
                    <a:pt x="26" y="81"/>
                    <a:pt x="21" y="81"/>
                  </a:cubicBezTo>
                  <a:close/>
                  <a:moveTo>
                    <a:pt x="21" y="3"/>
                  </a:moveTo>
                  <a:cubicBezTo>
                    <a:pt x="16" y="3"/>
                    <a:pt x="11" y="7"/>
                    <a:pt x="8" y="14"/>
                  </a:cubicBezTo>
                  <a:cubicBezTo>
                    <a:pt x="4" y="21"/>
                    <a:pt x="2" y="30"/>
                    <a:pt x="2" y="41"/>
                  </a:cubicBezTo>
                  <a:cubicBezTo>
                    <a:pt x="2" y="51"/>
                    <a:pt x="4" y="61"/>
                    <a:pt x="8" y="68"/>
                  </a:cubicBezTo>
                  <a:cubicBezTo>
                    <a:pt x="11" y="75"/>
                    <a:pt x="16" y="79"/>
                    <a:pt x="21" y="79"/>
                  </a:cubicBezTo>
                  <a:cubicBezTo>
                    <a:pt x="25" y="79"/>
                    <a:pt x="30" y="75"/>
                    <a:pt x="33" y="68"/>
                  </a:cubicBezTo>
                  <a:cubicBezTo>
                    <a:pt x="37" y="61"/>
                    <a:pt x="39" y="51"/>
                    <a:pt x="39" y="41"/>
                  </a:cubicBezTo>
                  <a:cubicBezTo>
                    <a:pt x="39" y="30"/>
                    <a:pt x="37" y="21"/>
                    <a:pt x="33" y="14"/>
                  </a:cubicBezTo>
                  <a:cubicBezTo>
                    <a:pt x="30" y="7"/>
                    <a:pt x="25" y="3"/>
                    <a:pt x="21" y="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Freeform 35"/>
            <p:cNvSpPr>
              <a:spLocks noEditPoints="1"/>
            </p:cNvSpPr>
            <p:nvPr/>
          </p:nvSpPr>
          <p:spPr bwMode="auto">
            <a:xfrm>
              <a:off x="1707" y="2311"/>
              <a:ext cx="150" cy="130"/>
            </a:xfrm>
            <a:custGeom>
              <a:avLst/>
              <a:gdLst>
                <a:gd name="T0" fmla="*/ 56 w 75"/>
                <a:gd name="T1" fmla="*/ 65 h 65"/>
                <a:gd name="T2" fmla="*/ 23 w 75"/>
                <a:gd name="T3" fmla="*/ 48 h 65"/>
                <a:gd name="T4" fmla="*/ 9 w 75"/>
                <a:gd name="T5" fmla="*/ 4 h 65"/>
                <a:gd name="T6" fmla="*/ 19 w 75"/>
                <a:gd name="T7" fmla="*/ 0 h 65"/>
                <a:gd name="T8" fmla="*/ 53 w 75"/>
                <a:gd name="T9" fmla="*/ 18 h 65"/>
                <a:gd name="T10" fmla="*/ 66 w 75"/>
                <a:gd name="T11" fmla="*/ 62 h 65"/>
                <a:gd name="T12" fmla="*/ 56 w 75"/>
                <a:gd name="T13" fmla="*/ 65 h 65"/>
                <a:gd name="T14" fmla="*/ 19 w 75"/>
                <a:gd name="T15" fmla="*/ 3 h 65"/>
                <a:gd name="T16" fmla="*/ 11 w 75"/>
                <a:gd name="T17" fmla="*/ 6 h 65"/>
                <a:gd name="T18" fmla="*/ 25 w 75"/>
                <a:gd name="T19" fmla="*/ 45 h 65"/>
                <a:gd name="T20" fmla="*/ 56 w 75"/>
                <a:gd name="T21" fmla="*/ 62 h 65"/>
                <a:gd name="T22" fmla="*/ 64 w 75"/>
                <a:gd name="T23" fmla="*/ 59 h 65"/>
                <a:gd name="T24" fmla="*/ 50 w 75"/>
                <a:gd name="T25" fmla="*/ 20 h 65"/>
                <a:gd name="T26" fmla="*/ 19 w 75"/>
                <a:gd name="T2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65">
                  <a:moveTo>
                    <a:pt x="56" y="65"/>
                  </a:moveTo>
                  <a:cubicBezTo>
                    <a:pt x="46" y="65"/>
                    <a:pt x="33" y="59"/>
                    <a:pt x="23" y="48"/>
                  </a:cubicBezTo>
                  <a:cubicBezTo>
                    <a:pt x="6" y="32"/>
                    <a:pt x="0" y="12"/>
                    <a:pt x="9" y="4"/>
                  </a:cubicBezTo>
                  <a:cubicBezTo>
                    <a:pt x="11" y="1"/>
                    <a:pt x="15" y="0"/>
                    <a:pt x="19" y="0"/>
                  </a:cubicBezTo>
                  <a:cubicBezTo>
                    <a:pt x="29" y="0"/>
                    <a:pt x="42" y="7"/>
                    <a:pt x="53" y="18"/>
                  </a:cubicBezTo>
                  <a:cubicBezTo>
                    <a:pt x="69" y="34"/>
                    <a:pt x="75" y="53"/>
                    <a:pt x="66" y="62"/>
                  </a:cubicBezTo>
                  <a:cubicBezTo>
                    <a:pt x="64" y="64"/>
                    <a:pt x="60" y="65"/>
                    <a:pt x="56" y="65"/>
                  </a:cubicBezTo>
                  <a:close/>
                  <a:moveTo>
                    <a:pt x="19" y="3"/>
                  </a:moveTo>
                  <a:cubicBezTo>
                    <a:pt x="16" y="3"/>
                    <a:pt x="13" y="4"/>
                    <a:pt x="11" y="6"/>
                  </a:cubicBezTo>
                  <a:cubicBezTo>
                    <a:pt x="4" y="13"/>
                    <a:pt x="11" y="31"/>
                    <a:pt x="25" y="45"/>
                  </a:cubicBezTo>
                  <a:cubicBezTo>
                    <a:pt x="35" y="56"/>
                    <a:pt x="47" y="62"/>
                    <a:pt x="56" y="62"/>
                  </a:cubicBezTo>
                  <a:cubicBezTo>
                    <a:pt x="60" y="62"/>
                    <a:pt x="62" y="61"/>
                    <a:pt x="64" y="59"/>
                  </a:cubicBezTo>
                  <a:cubicBezTo>
                    <a:pt x="71" y="52"/>
                    <a:pt x="65" y="34"/>
                    <a:pt x="50" y="20"/>
                  </a:cubicBezTo>
                  <a:cubicBezTo>
                    <a:pt x="40" y="10"/>
                    <a:pt x="28" y="3"/>
                    <a:pt x="1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Freeform 36"/>
            <p:cNvSpPr>
              <a:spLocks noEditPoints="1"/>
            </p:cNvSpPr>
            <p:nvPr/>
          </p:nvSpPr>
          <p:spPr bwMode="auto">
            <a:xfrm>
              <a:off x="1707" y="2311"/>
              <a:ext cx="142" cy="130"/>
            </a:xfrm>
            <a:custGeom>
              <a:avLst/>
              <a:gdLst>
                <a:gd name="T0" fmla="*/ 19 w 71"/>
                <a:gd name="T1" fmla="*/ 65 h 65"/>
                <a:gd name="T2" fmla="*/ 9 w 71"/>
                <a:gd name="T3" fmla="*/ 62 h 65"/>
                <a:gd name="T4" fmla="*/ 23 w 71"/>
                <a:gd name="T5" fmla="*/ 18 h 65"/>
                <a:gd name="T6" fmla="*/ 56 w 71"/>
                <a:gd name="T7" fmla="*/ 0 h 65"/>
                <a:gd name="T8" fmla="*/ 66 w 71"/>
                <a:gd name="T9" fmla="*/ 4 h 65"/>
                <a:gd name="T10" fmla="*/ 69 w 71"/>
                <a:gd name="T11" fmla="*/ 24 h 65"/>
                <a:gd name="T12" fmla="*/ 53 w 71"/>
                <a:gd name="T13" fmla="*/ 48 h 65"/>
                <a:gd name="T14" fmla="*/ 19 w 71"/>
                <a:gd name="T15" fmla="*/ 65 h 65"/>
                <a:gd name="T16" fmla="*/ 56 w 71"/>
                <a:gd name="T17" fmla="*/ 3 h 65"/>
                <a:gd name="T18" fmla="*/ 25 w 71"/>
                <a:gd name="T19" fmla="*/ 20 h 65"/>
                <a:gd name="T20" fmla="*/ 11 w 71"/>
                <a:gd name="T21" fmla="*/ 59 h 65"/>
                <a:gd name="T22" fmla="*/ 19 w 71"/>
                <a:gd name="T23" fmla="*/ 62 h 65"/>
                <a:gd name="T24" fmla="*/ 50 w 71"/>
                <a:gd name="T25" fmla="*/ 45 h 65"/>
                <a:gd name="T26" fmla="*/ 65 w 71"/>
                <a:gd name="T27" fmla="*/ 22 h 65"/>
                <a:gd name="T28" fmla="*/ 64 w 71"/>
                <a:gd name="T29" fmla="*/ 6 h 65"/>
                <a:gd name="T30" fmla="*/ 56 w 71"/>
                <a:gd name="T3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65">
                  <a:moveTo>
                    <a:pt x="19" y="65"/>
                  </a:moveTo>
                  <a:cubicBezTo>
                    <a:pt x="15" y="65"/>
                    <a:pt x="11" y="64"/>
                    <a:pt x="9" y="62"/>
                  </a:cubicBezTo>
                  <a:cubicBezTo>
                    <a:pt x="0" y="53"/>
                    <a:pt x="6" y="34"/>
                    <a:pt x="23" y="18"/>
                  </a:cubicBezTo>
                  <a:cubicBezTo>
                    <a:pt x="33" y="7"/>
                    <a:pt x="46" y="0"/>
                    <a:pt x="56" y="0"/>
                  </a:cubicBezTo>
                  <a:cubicBezTo>
                    <a:pt x="60" y="0"/>
                    <a:pt x="64" y="1"/>
                    <a:pt x="66" y="4"/>
                  </a:cubicBezTo>
                  <a:cubicBezTo>
                    <a:pt x="71" y="8"/>
                    <a:pt x="71" y="15"/>
                    <a:pt x="69" y="24"/>
                  </a:cubicBezTo>
                  <a:cubicBezTo>
                    <a:pt x="66" y="32"/>
                    <a:pt x="60" y="40"/>
                    <a:pt x="53" y="48"/>
                  </a:cubicBezTo>
                  <a:cubicBezTo>
                    <a:pt x="42" y="59"/>
                    <a:pt x="29" y="65"/>
                    <a:pt x="19" y="65"/>
                  </a:cubicBezTo>
                  <a:close/>
                  <a:moveTo>
                    <a:pt x="56" y="3"/>
                  </a:moveTo>
                  <a:cubicBezTo>
                    <a:pt x="47" y="3"/>
                    <a:pt x="35" y="10"/>
                    <a:pt x="25" y="20"/>
                  </a:cubicBezTo>
                  <a:cubicBezTo>
                    <a:pt x="11" y="34"/>
                    <a:pt x="4" y="52"/>
                    <a:pt x="11" y="59"/>
                  </a:cubicBezTo>
                  <a:cubicBezTo>
                    <a:pt x="13" y="61"/>
                    <a:pt x="16" y="62"/>
                    <a:pt x="19" y="62"/>
                  </a:cubicBezTo>
                  <a:cubicBezTo>
                    <a:pt x="28" y="62"/>
                    <a:pt x="40" y="56"/>
                    <a:pt x="50" y="45"/>
                  </a:cubicBezTo>
                  <a:cubicBezTo>
                    <a:pt x="58" y="38"/>
                    <a:pt x="63" y="30"/>
                    <a:pt x="65" y="22"/>
                  </a:cubicBezTo>
                  <a:cubicBezTo>
                    <a:pt x="68" y="15"/>
                    <a:pt x="67" y="9"/>
                    <a:pt x="64" y="6"/>
                  </a:cubicBezTo>
                  <a:cubicBezTo>
                    <a:pt x="62" y="4"/>
                    <a:pt x="60" y="3"/>
                    <a:pt x="5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Freeform 37"/>
            <p:cNvSpPr>
              <a:spLocks noEditPoints="1"/>
            </p:cNvSpPr>
            <p:nvPr/>
          </p:nvSpPr>
          <p:spPr bwMode="auto">
            <a:xfrm>
              <a:off x="1701" y="2335"/>
              <a:ext cx="162" cy="84"/>
            </a:xfrm>
            <a:custGeom>
              <a:avLst/>
              <a:gdLst>
                <a:gd name="T0" fmla="*/ 41 w 81"/>
                <a:gd name="T1" fmla="*/ 42 h 42"/>
                <a:gd name="T2" fmla="*/ 12 w 81"/>
                <a:gd name="T3" fmla="*/ 36 h 42"/>
                <a:gd name="T4" fmla="*/ 0 w 81"/>
                <a:gd name="T5" fmla="*/ 21 h 42"/>
                <a:gd name="T6" fmla="*/ 12 w 81"/>
                <a:gd name="T7" fmla="*/ 6 h 42"/>
                <a:gd name="T8" fmla="*/ 41 w 81"/>
                <a:gd name="T9" fmla="*/ 0 h 42"/>
                <a:gd name="T10" fmla="*/ 69 w 81"/>
                <a:gd name="T11" fmla="*/ 6 h 42"/>
                <a:gd name="T12" fmla="*/ 81 w 81"/>
                <a:gd name="T13" fmla="*/ 21 h 42"/>
                <a:gd name="T14" fmla="*/ 69 w 81"/>
                <a:gd name="T15" fmla="*/ 36 h 42"/>
                <a:gd name="T16" fmla="*/ 41 w 81"/>
                <a:gd name="T17" fmla="*/ 42 h 42"/>
                <a:gd name="T18" fmla="*/ 41 w 81"/>
                <a:gd name="T19" fmla="*/ 2 h 42"/>
                <a:gd name="T20" fmla="*/ 14 w 81"/>
                <a:gd name="T21" fmla="*/ 8 h 42"/>
                <a:gd name="T22" fmla="*/ 3 w 81"/>
                <a:gd name="T23" fmla="*/ 21 h 42"/>
                <a:gd name="T24" fmla="*/ 14 w 81"/>
                <a:gd name="T25" fmla="*/ 34 h 42"/>
                <a:gd name="T26" fmla="*/ 41 w 81"/>
                <a:gd name="T27" fmla="*/ 39 h 42"/>
                <a:gd name="T28" fmla="*/ 68 w 81"/>
                <a:gd name="T29" fmla="*/ 34 h 42"/>
                <a:gd name="T30" fmla="*/ 78 w 81"/>
                <a:gd name="T31" fmla="*/ 21 h 42"/>
                <a:gd name="T32" fmla="*/ 68 w 81"/>
                <a:gd name="T33" fmla="*/ 8 h 42"/>
                <a:gd name="T34" fmla="*/ 41 w 81"/>
                <a:gd name="T35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42">
                  <a:moveTo>
                    <a:pt x="41" y="42"/>
                  </a:moveTo>
                  <a:cubicBezTo>
                    <a:pt x="30" y="42"/>
                    <a:pt x="20" y="40"/>
                    <a:pt x="12" y="36"/>
                  </a:cubicBezTo>
                  <a:cubicBezTo>
                    <a:pt x="5" y="32"/>
                    <a:pt x="0" y="26"/>
                    <a:pt x="0" y="21"/>
                  </a:cubicBezTo>
                  <a:cubicBezTo>
                    <a:pt x="0" y="15"/>
                    <a:pt x="5" y="10"/>
                    <a:pt x="12" y="6"/>
                  </a:cubicBezTo>
                  <a:cubicBezTo>
                    <a:pt x="20" y="2"/>
                    <a:pt x="30" y="0"/>
                    <a:pt x="41" y="0"/>
                  </a:cubicBezTo>
                  <a:cubicBezTo>
                    <a:pt x="51" y="0"/>
                    <a:pt x="61" y="2"/>
                    <a:pt x="69" y="6"/>
                  </a:cubicBezTo>
                  <a:cubicBezTo>
                    <a:pt x="77" y="10"/>
                    <a:pt x="81" y="15"/>
                    <a:pt x="81" y="21"/>
                  </a:cubicBezTo>
                  <a:cubicBezTo>
                    <a:pt x="81" y="26"/>
                    <a:pt x="77" y="32"/>
                    <a:pt x="69" y="36"/>
                  </a:cubicBezTo>
                  <a:cubicBezTo>
                    <a:pt x="61" y="40"/>
                    <a:pt x="51" y="42"/>
                    <a:pt x="41" y="42"/>
                  </a:cubicBezTo>
                  <a:close/>
                  <a:moveTo>
                    <a:pt x="41" y="2"/>
                  </a:moveTo>
                  <a:cubicBezTo>
                    <a:pt x="30" y="2"/>
                    <a:pt x="21" y="4"/>
                    <a:pt x="14" y="8"/>
                  </a:cubicBezTo>
                  <a:cubicBezTo>
                    <a:pt x="7" y="11"/>
                    <a:pt x="3" y="16"/>
                    <a:pt x="3" y="21"/>
                  </a:cubicBezTo>
                  <a:cubicBezTo>
                    <a:pt x="3" y="25"/>
                    <a:pt x="7" y="30"/>
                    <a:pt x="14" y="34"/>
                  </a:cubicBezTo>
                  <a:cubicBezTo>
                    <a:pt x="21" y="37"/>
                    <a:pt x="30" y="39"/>
                    <a:pt x="41" y="39"/>
                  </a:cubicBezTo>
                  <a:cubicBezTo>
                    <a:pt x="51" y="39"/>
                    <a:pt x="61" y="37"/>
                    <a:pt x="68" y="34"/>
                  </a:cubicBezTo>
                  <a:cubicBezTo>
                    <a:pt x="75" y="30"/>
                    <a:pt x="78" y="25"/>
                    <a:pt x="78" y="21"/>
                  </a:cubicBezTo>
                  <a:cubicBezTo>
                    <a:pt x="78" y="16"/>
                    <a:pt x="75" y="11"/>
                    <a:pt x="68" y="8"/>
                  </a:cubicBezTo>
                  <a:cubicBezTo>
                    <a:pt x="61" y="4"/>
                    <a:pt x="51" y="2"/>
                    <a:pt x="41" y="2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Oval 38"/>
            <p:cNvSpPr>
              <a:spLocks noChangeArrowheads="1"/>
            </p:cNvSpPr>
            <p:nvPr/>
          </p:nvSpPr>
          <p:spPr bwMode="auto">
            <a:xfrm>
              <a:off x="1771" y="2363"/>
              <a:ext cx="26" cy="26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Oval 39"/>
            <p:cNvSpPr>
              <a:spLocks noChangeArrowheads="1"/>
            </p:cNvSpPr>
            <p:nvPr/>
          </p:nvSpPr>
          <p:spPr bwMode="auto">
            <a:xfrm>
              <a:off x="1747" y="2425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Oval 40"/>
            <p:cNvSpPr>
              <a:spLocks noChangeArrowheads="1"/>
            </p:cNvSpPr>
            <p:nvPr/>
          </p:nvSpPr>
          <p:spPr bwMode="auto">
            <a:xfrm>
              <a:off x="1813" y="2365"/>
              <a:ext cx="18" cy="18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Oval 41"/>
            <p:cNvSpPr>
              <a:spLocks noChangeArrowheads="1"/>
            </p:cNvSpPr>
            <p:nvPr/>
          </p:nvSpPr>
          <p:spPr bwMode="auto">
            <a:xfrm>
              <a:off x="1757" y="2329"/>
              <a:ext cx="18" cy="16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Oval 42"/>
            <p:cNvSpPr>
              <a:spLocks noChangeArrowheads="1"/>
            </p:cNvSpPr>
            <p:nvPr/>
          </p:nvSpPr>
          <p:spPr bwMode="auto">
            <a:xfrm>
              <a:off x="1715" y="2311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Freeform 43"/>
            <p:cNvSpPr/>
            <p:nvPr/>
          </p:nvSpPr>
          <p:spPr bwMode="auto">
            <a:xfrm>
              <a:off x="1813" y="2913"/>
              <a:ext cx="78" cy="26"/>
            </a:xfrm>
            <a:custGeom>
              <a:avLst/>
              <a:gdLst>
                <a:gd name="T0" fmla="*/ 78 w 78"/>
                <a:gd name="T1" fmla="*/ 26 h 26"/>
                <a:gd name="T2" fmla="*/ 78 w 78"/>
                <a:gd name="T3" fmla="*/ 0 h 26"/>
                <a:gd name="T4" fmla="*/ 0 w 78"/>
                <a:gd name="T5" fmla="*/ 0 h 26"/>
                <a:gd name="T6" fmla="*/ 0 w 78"/>
                <a:gd name="T7" fmla="*/ 24 h 26"/>
                <a:gd name="T8" fmla="*/ 78 w 78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6">
                  <a:moveTo>
                    <a:pt x="78" y="26"/>
                  </a:moveTo>
                  <a:lnTo>
                    <a:pt x="78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Freeform 44"/>
            <p:cNvSpPr/>
            <p:nvPr/>
          </p:nvSpPr>
          <p:spPr bwMode="auto">
            <a:xfrm>
              <a:off x="1897" y="2815"/>
              <a:ext cx="228" cy="231"/>
            </a:xfrm>
            <a:custGeom>
              <a:avLst/>
              <a:gdLst>
                <a:gd name="T0" fmla="*/ 56 w 114"/>
                <a:gd name="T1" fmla="*/ 114 h 115"/>
                <a:gd name="T2" fmla="*/ 0 w 114"/>
                <a:gd name="T3" fmla="*/ 57 h 115"/>
                <a:gd name="T4" fmla="*/ 58 w 114"/>
                <a:gd name="T5" fmla="*/ 1 h 115"/>
                <a:gd name="T6" fmla="*/ 114 w 114"/>
                <a:gd name="T7" fmla="*/ 58 h 115"/>
                <a:gd name="T8" fmla="*/ 56 w 114"/>
                <a:gd name="T9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5">
                  <a:moveTo>
                    <a:pt x="56" y="114"/>
                  </a:moveTo>
                  <a:cubicBezTo>
                    <a:pt x="25" y="114"/>
                    <a:pt x="0" y="88"/>
                    <a:pt x="0" y="57"/>
                  </a:cubicBezTo>
                  <a:cubicBezTo>
                    <a:pt x="0" y="25"/>
                    <a:pt x="26" y="0"/>
                    <a:pt x="58" y="1"/>
                  </a:cubicBezTo>
                  <a:cubicBezTo>
                    <a:pt x="89" y="1"/>
                    <a:pt x="114" y="27"/>
                    <a:pt x="114" y="58"/>
                  </a:cubicBezTo>
                  <a:cubicBezTo>
                    <a:pt x="113" y="90"/>
                    <a:pt x="88" y="115"/>
                    <a:pt x="56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Freeform 45"/>
            <p:cNvSpPr>
              <a:spLocks noEditPoints="1"/>
            </p:cNvSpPr>
            <p:nvPr/>
          </p:nvSpPr>
          <p:spPr bwMode="auto">
            <a:xfrm>
              <a:off x="1873" y="2793"/>
              <a:ext cx="276" cy="275"/>
            </a:xfrm>
            <a:custGeom>
              <a:avLst/>
              <a:gdLst>
                <a:gd name="T0" fmla="*/ 21 w 138"/>
                <a:gd name="T1" fmla="*/ 19 h 137"/>
                <a:gd name="T2" fmla="*/ 70 w 138"/>
                <a:gd name="T3" fmla="*/ 0 h 137"/>
                <a:gd name="T4" fmla="*/ 138 w 138"/>
                <a:gd name="T5" fmla="*/ 69 h 137"/>
                <a:gd name="T6" fmla="*/ 117 w 138"/>
                <a:gd name="T7" fmla="*/ 118 h 137"/>
                <a:gd name="T8" fmla="*/ 68 w 138"/>
                <a:gd name="T9" fmla="*/ 137 h 137"/>
                <a:gd name="T10" fmla="*/ 0 w 138"/>
                <a:gd name="T11" fmla="*/ 68 h 137"/>
                <a:gd name="T12" fmla="*/ 21 w 138"/>
                <a:gd name="T13" fmla="*/ 19 h 137"/>
                <a:gd name="T14" fmla="*/ 101 w 138"/>
                <a:gd name="T15" fmla="*/ 101 h 137"/>
                <a:gd name="T16" fmla="*/ 114 w 138"/>
                <a:gd name="T17" fmla="*/ 69 h 137"/>
                <a:gd name="T18" fmla="*/ 70 w 138"/>
                <a:gd name="T19" fmla="*/ 23 h 137"/>
                <a:gd name="T20" fmla="*/ 37 w 138"/>
                <a:gd name="T21" fmla="*/ 36 h 137"/>
                <a:gd name="T22" fmla="*/ 24 w 138"/>
                <a:gd name="T23" fmla="*/ 68 h 137"/>
                <a:gd name="T24" fmla="*/ 68 w 138"/>
                <a:gd name="T25" fmla="*/ 114 h 137"/>
                <a:gd name="T26" fmla="*/ 101 w 138"/>
                <a:gd name="T27" fmla="*/ 10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37">
                  <a:moveTo>
                    <a:pt x="21" y="19"/>
                  </a:moveTo>
                  <a:cubicBezTo>
                    <a:pt x="34" y="6"/>
                    <a:pt x="52" y="0"/>
                    <a:pt x="70" y="0"/>
                  </a:cubicBezTo>
                  <a:cubicBezTo>
                    <a:pt x="108" y="0"/>
                    <a:pt x="138" y="32"/>
                    <a:pt x="138" y="69"/>
                  </a:cubicBezTo>
                  <a:cubicBezTo>
                    <a:pt x="137" y="88"/>
                    <a:pt x="130" y="105"/>
                    <a:pt x="117" y="118"/>
                  </a:cubicBezTo>
                  <a:cubicBezTo>
                    <a:pt x="104" y="130"/>
                    <a:pt x="86" y="137"/>
                    <a:pt x="68" y="137"/>
                  </a:cubicBezTo>
                  <a:cubicBezTo>
                    <a:pt x="30" y="137"/>
                    <a:pt x="0" y="105"/>
                    <a:pt x="0" y="68"/>
                  </a:cubicBezTo>
                  <a:cubicBezTo>
                    <a:pt x="0" y="49"/>
                    <a:pt x="8" y="32"/>
                    <a:pt x="21" y="19"/>
                  </a:cubicBezTo>
                  <a:close/>
                  <a:moveTo>
                    <a:pt x="101" y="101"/>
                  </a:moveTo>
                  <a:cubicBezTo>
                    <a:pt x="109" y="92"/>
                    <a:pt x="114" y="81"/>
                    <a:pt x="114" y="69"/>
                  </a:cubicBezTo>
                  <a:cubicBezTo>
                    <a:pt x="115" y="44"/>
                    <a:pt x="94" y="24"/>
                    <a:pt x="70" y="23"/>
                  </a:cubicBezTo>
                  <a:cubicBezTo>
                    <a:pt x="57" y="23"/>
                    <a:pt x="46" y="28"/>
                    <a:pt x="37" y="36"/>
                  </a:cubicBezTo>
                  <a:cubicBezTo>
                    <a:pt x="29" y="44"/>
                    <a:pt x="24" y="56"/>
                    <a:pt x="24" y="68"/>
                  </a:cubicBezTo>
                  <a:cubicBezTo>
                    <a:pt x="23" y="93"/>
                    <a:pt x="43" y="113"/>
                    <a:pt x="68" y="114"/>
                  </a:cubicBezTo>
                  <a:cubicBezTo>
                    <a:pt x="80" y="114"/>
                    <a:pt x="92" y="109"/>
                    <a:pt x="101" y="10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Freeform 46"/>
            <p:cNvSpPr/>
            <p:nvPr/>
          </p:nvSpPr>
          <p:spPr bwMode="auto">
            <a:xfrm>
              <a:off x="1630" y="2893"/>
              <a:ext cx="199" cy="62"/>
            </a:xfrm>
            <a:custGeom>
              <a:avLst/>
              <a:gdLst>
                <a:gd name="T0" fmla="*/ 15 w 99"/>
                <a:gd name="T1" fmla="*/ 30 h 31"/>
                <a:gd name="T2" fmla="*/ 16 w 99"/>
                <a:gd name="T3" fmla="*/ 1 h 31"/>
                <a:gd name="T4" fmla="*/ 99 w 99"/>
                <a:gd name="T5" fmla="*/ 1 h 31"/>
                <a:gd name="T6" fmla="*/ 99 w 99"/>
                <a:gd name="T7" fmla="*/ 31 h 31"/>
                <a:gd name="T8" fmla="*/ 15 w 99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31">
                  <a:moveTo>
                    <a:pt x="15" y="30"/>
                  </a:moveTo>
                  <a:cubicBezTo>
                    <a:pt x="0" y="30"/>
                    <a:pt x="3" y="0"/>
                    <a:pt x="16" y="1"/>
                  </a:cubicBezTo>
                  <a:cubicBezTo>
                    <a:pt x="28" y="1"/>
                    <a:pt x="99" y="1"/>
                    <a:pt x="99" y="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9" y="31"/>
                    <a:pt x="28" y="30"/>
                    <a:pt x="15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Freeform 47"/>
            <p:cNvSpPr/>
            <p:nvPr/>
          </p:nvSpPr>
          <p:spPr bwMode="auto">
            <a:xfrm>
              <a:off x="2189" y="2542"/>
              <a:ext cx="270" cy="271"/>
            </a:xfrm>
            <a:custGeom>
              <a:avLst/>
              <a:gdLst>
                <a:gd name="T0" fmla="*/ 192 w 270"/>
                <a:gd name="T1" fmla="*/ 0 h 271"/>
                <a:gd name="T2" fmla="*/ 0 w 270"/>
                <a:gd name="T3" fmla="*/ 0 h 271"/>
                <a:gd name="T4" fmla="*/ 0 w 270"/>
                <a:gd name="T5" fmla="*/ 271 h 271"/>
                <a:gd name="T6" fmla="*/ 270 w 270"/>
                <a:gd name="T7" fmla="*/ 271 h 271"/>
                <a:gd name="T8" fmla="*/ 270 w 270"/>
                <a:gd name="T9" fmla="*/ 78 h 271"/>
                <a:gd name="T10" fmla="*/ 192 w 27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271">
                  <a:moveTo>
                    <a:pt x="192" y="0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270" y="271"/>
                  </a:lnTo>
                  <a:lnTo>
                    <a:pt x="270" y="7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Freeform 48"/>
            <p:cNvSpPr/>
            <p:nvPr/>
          </p:nvSpPr>
          <p:spPr bwMode="auto">
            <a:xfrm>
              <a:off x="2381" y="2542"/>
              <a:ext cx="78" cy="78"/>
            </a:xfrm>
            <a:custGeom>
              <a:avLst/>
              <a:gdLst>
                <a:gd name="T0" fmla="*/ 0 w 78"/>
                <a:gd name="T1" fmla="*/ 78 h 78"/>
                <a:gd name="T2" fmla="*/ 0 w 78"/>
                <a:gd name="T3" fmla="*/ 0 h 78"/>
                <a:gd name="T4" fmla="*/ 78 w 78"/>
                <a:gd name="T5" fmla="*/ 78 h 78"/>
                <a:gd name="T6" fmla="*/ 0 w 78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lnTo>
                    <a:pt x="0" y="0"/>
                  </a:lnTo>
                  <a:lnTo>
                    <a:pt x="78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E2D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Freeform 49"/>
            <p:cNvSpPr/>
            <p:nvPr/>
          </p:nvSpPr>
          <p:spPr bwMode="auto">
            <a:xfrm>
              <a:off x="1170" y="2395"/>
              <a:ext cx="198" cy="223"/>
            </a:xfrm>
            <a:custGeom>
              <a:avLst/>
              <a:gdLst>
                <a:gd name="T0" fmla="*/ 0 w 99"/>
                <a:gd name="T1" fmla="*/ 0 h 111"/>
                <a:gd name="T2" fmla="*/ 0 w 99"/>
                <a:gd name="T3" fmla="*/ 102 h 111"/>
                <a:gd name="T4" fmla="*/ 9 w 99"/>
                <a:gd name="T5" fmla="*/ 111 h 111"/>
                <a:gd name="T6" fmla="*/ 90 w 99"/>
                <a:gd name="T7" fmla="*/ 111 h 111"/>
                <a:gd name="T8" fmla="*/ 99 w 99"/>
                <a:gd name="T9" fmla="*/ 102 h 111"/>
                <a:gd name="T10" fmla="*/ 99 w 99"/>
                <a:gd name="T11" fmla="*/ 0 h 111"/>
                <a:gd name="T12" fmla="*/ 0 w 99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1">
                  <a:moveTo>
                    <a:pt x="0" y="0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4" y="111"/>
                    <a:pt x="9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5" y="111"/>
                    <a:pt x="99" y="107"/>
                    <a:pt x="99" y="10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Freeform 50"/>
            <p:cNvSpPr/>
            <p:nvPr/>
          </p:nvSpPr>
          <p:spPr bwMode="auto">
            <a:xfrm>
              <a:off x="1188" y="2495"/>
              <a:ext cx="162" cy="105"/>
            </a:xfrm>
            <a:custGeom>
              <a:avLst/>
              <a:gdLst>
                <a:gd name="T0" fmla="*/ 0 w 81"/>
                <a:gd name="T1" fmla="*/ 0 h 52"/>
                <a:gd name="T2" fmla="*/ 0 w 81"/>
                <a:gd name="T3" fmla="*/ 44 h 52"/>
                <a:gd name="T4" fmla="*/ 8 w 81"/>
                <a:gd name="T5" fmla="*/ 52 h 52"/>
                <a:gd name="T6" fmla="*/ 73 w 81"/>
                <a:gd name="T7" fmla="*/ 52 h 52"/>
                <a:gd name="T8" fmla="*/ 81 w 81"/>
                <a:gd name="T9" fmla="*/ 44 h 52"/>
                <a:gd name="T10" fmla="*/ 81 w 81"/>
                <a:gd name="T11" fmla="*/ 0 h 52"/>
                <a:gd name="T12" fmla="*/ 0 w 81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52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2"/>
                    <a:pt x="8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7" y="52"/>
                    <a:pt x="81" y="49"/>
                    <a:pt x="81" y="44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Rectangle 51"/>
            <p:cNvSpPr>
              <a:spLocks noChangeArrowheads="1"/>
            </p:cNvSpPr>
            <p:nvPr/>
          </p:nvSpPr>
          <p:spPr bwMode="auto">
            <a:xfrm>
              <a:off x="1328" y="2417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Rectangle 52"/>
            <p:cNvSpPr>
              <a:spLocks noChangeArrowheads="1"/>
            </p:cNvSpPr>
            <p:nvPr/>
          </p:nvSpPr>
          <p:spPr bwMode="auto">
            <a:xfrm>
              <a:off x="1328" y="2445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Rectangle 53"/>
            <p:cNvSpPr>
              <a:spLocks noChangeArrowheads="1"/>
            </p:cNvSpPr>
            <p:nvPr/>
          </p:nvSpPr>
          <p:spPr bwMode="auto">
            <a:xfrm>
              <a:off x="1328" y="2473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Rectangle 54"/>
            <p:cNvSpPr>
              <a:spLocks noChangeArrowheads="1"/>
            </p:cNvSpPr>
            <p:nvPr/>
          </p:nvSpPr>
          <p:spPr bwMode="auto">
            <a:xfrm>
              <a:off x="1328" y="2501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Rectangle 55"/>
            <p:cNvSpPr>
              <a:spLocks noChangeArrowheads="1"/>
            </p:cNvSpPr>
            <p:nvPr/>
          </p:nvSpPr>
          <p:spPr bwMode="auto">
            <a:xfrm>
              <a:off x="1328" y="2530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Rectangle 56"/>
            <p:cNvSpPr>
              <a:spLocks noChangeArrowheads="1"/>
            </p:cNvSpPr>
            <p:nvPr/>
          </p:nvSpPr>
          <p:spPr bwMode="auto">
            <a:xfrm>
              <a:off x="1328" y="2558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5" name="Rectangle 57"/>
            <p:cNvSpPr>
              <a:spLocks noChangeArrowheads="1"/>
            </p:cNvSpPr>
            <p:nvPr/>
          </p:nvSpPr>
          <p:spPr bwMode="auto">
            <a:xfrm>
              <a:off x="1328" y="2586"/>
              <a:ext cx="26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6" name="Freeform 58"/>
            <p:cNvSpPr/>
            <p:nvPr/>
          </p:nvSpPr>
          <p:spPr bwMode="auto">
            <a:xfrm>
              <a:off x="2209" y="2248"/>
              <a:ext cx="238" cy="213"/>
            </a:xfrm>
            <a:custGeom>
              <a:avLst/>
              <a:gdLst>
                <a:gd name="T0" fmla="*/ 119 w 119"/>
                <a:gd name="T1" fmla="*/ 34 h 106"/>
                <a:gd name="T2" fmla="*/ 85 w 119"/>
                <a:gd name="T3" fmla="*/ 0 h 106"/>
                <a:gd name="T4" fmla="*/ 59 w 119"/>
                <a:gd name="T5" fmla="*/ 11 h 106"/>
                <a:gd name="T6" fmla="*/ 59 w 119"/>
                <a:gd name="T7" fmla="*/ 12 h 106"/>
                <a:gd name="T8" fmla="*/ 34 w 119"/>
                <a:gd name="T9" fmla="*/ 0 h 106"/>
                <a:gd name="T10" fmla="*/ 0 w 119"/>
                <a:gd name="T11" fmla="*/ 34 h 106"/>
                <a:gd name="T12" fmla="*/ 12 w 119"/>
                <a:gd name="T13" fmla="*/ 60 h 106"/>
                <a:gd name="T14" fmla="*/ 12 w 119"/>
                <a:gd name="T15" fmla="*/ 60 h 106"/>
                <a:gd name="T16" fmla="*/ 60 w 119"/>
                <a:gd name="T17" fmla="*/ 106 h 106"/>
                <a:gd name="T18" fmla="*/ 107 w 119"/>
                <a:gd name="T19" fmla="*/ 60 h 106"/>
                <a:gd name="T20" fmla="*/ 107 w 119"/>
                <a:gd name="T21" fmla="*/ 60 h 106"/>
                <a:gd name="T22" fmla="*/ 119 w 119"/>
                <a:gd name="T23" fmla="*/ 3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06">
                  <a:moveTo>
                    <a:pt x="119" y="34"/>
                  </a:moveTo>
                  <a:cubicBezTo>
                    <a:pt x="119" y="15"/>
                    <a:pt x="103" y="0"/>
                    <a:pt x="85" y="0"/>
                  </a:cubicBezTo>
                  <a:cubicBezTo>
                    <a:pt x="75" y="0"/>
                    <a:pt x="66" y="5"/>
                    <a:pt x="59" y="11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3" y="5"/>
                    <a:pt x="4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5"/>
                    <a:pt x="4" y="54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4" y="54"/>
                    <a:pt x="119" y="45"/>
                    <a:pt x="119" y="34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7" name="Rectangle 59"/>
            <p:cNvSpPr>
              <a:spLocks noChangeArrowheads="1"/>
            </p:cNvSpPr>
            <p:nvPr/>
          </p:nvSpPr>
          <p:spPr bwMode="auto">
            <a:xfrm>
              <a:off x="1987" y="2409"/>
              <a:ext cx="20" cy="143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8" name="Rectangle 60"/>
            <p:cNvSpPr>
              <a:spLocks noChangeArrowheads="1"/>
            </p:cNvSpPr>
            <p:nvPr/>
          </p:nvSpPr>
          <p:spPr bwMode="auto">
            <a:xfrm>
              <a:off x="1987" y="2552"/>
              <a:ext cx="20" cy="22"/>
            </a:xfrm>
            <a:prstGeom prst="rect">
              <a:avLst/>
            </a:pr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9" name="Freeform 61"/>
            <p:cNvSpPr>
              <a:spLocks noEditPoints="1"/>
            </p:cNvSpPr>
            <p:nvPr/>
          </p:nvSpPr>
          <p:spPr bwMode="auto">
            <a:xfrm>
              <a:off x="1935" y="2190"/>
              <a:ext cx="124" cy="231"/>
            </a:xfrm>
            <a:custGeom>
              <a:avLst/>
              <a:gdLst>
                <a:gd name="T0" fmla="*/ 54 w 124"/>
                <a:gd name="T1" fmla="*/ 231 h 231"/>
                <a:gd name="T2" fmla="*/ 0 w 124"/>
                <a:gd name="T3" fmla="*/ 151 h 231"/>
                <a:gd name="T4" fmla="*/ 0 w 124"/>
                <a:gd name="T5" fmla="*/ 2 h 231"/>
                <a:gd name="T6" fmla="*/ 124 w 124"/>
                <a:gd name="T7" fmla="*/ 0 h 231"/>
                <a:gd name="T8" fmla="*/ 124 w 124"/>
                <a:gd name="T9" fmla="*/ 151 h 231"/>
                <a:gd name="T10" fmla="*/ 70 w 124"/>
                <a:gd name="T11" fmla="*/ 229 h 231"/>
                <a:gd name="T12" fmla="*/ 64 w 124"/>
                <a:gd name="T13" fmla="*/ 225 h 231"/>
                <a:gd name="T14" fmla="*/ 54 w 124"/>
                <a:gd name="T15" fmla="*/ 231 h 231"/>
                <a:gd name="T16" fmla="*/ 18 w 124"/>
                <a:gd name="T17" fmla="*/ 147 h 231"/>
                <a:gd name="T18" fmla="*/ 62 w 124"/>
                <a:gd name="T19" fmla="*/ 211 h 231"/>
                <a:gd name="T20" fmla="*/ 106 w 124"/>
                <a:gd name="T21" fmla="*/ 145 h 231"/>
                <a:gd name="T22" fmla="*/ 106 w 124"/>
                <a:gd name="T23" fmla="*/ 18 h 231"/>
                <a:gd name="T24" fmla="*/ 18 w 124"/>
                <a:gd name="T25" fmla="*/ 20 h 231"/>
                <a:gd name="T26" fmla="*/ 18 w 124"/>
                <a:gd name="T27" fmla="*/ 14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231">
                  <a:moveTo>
                    <a:pt x="54" y="231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51"/>
                  </a:lnTo>
                  <a:lnTo>
                    <a:pt x="70" y="229"/>
                  </a:lnTo>
                  <a:lnTo>
                    <a:pt x="64" y="225"/>
                  </a:lnTo>
                  <a:lnTo>
                    <a:pt x="54" y="231"/>
                  </a:lnTo>
                  <a:close/>
                  <a:moveTo>
                    <a:pt x="18" y="147"/>
                  </a:moveTo>
                  <a:lnTo>
                    <a:pt x="62" y="211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8" y="20"/>
                  </a:lnTo>
                  <a:lnTo>
                    <a:pt x="18" y="147"/>
                  </a:lnTo>
                  <a:close/>
                </a:path>
              </a:pathLst>
            </a:cu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0" name="Rectangle 62"/>
            <p:cNvSpPr>
              <a:spLocks noChangeArrowheads="1"/>
            </p:cNvSpPr>
            <p:nvPr/>
          </p:nvSpPr>
          <p:spPr bwMode="auto">
            <a:xfrm>
              <a:off x="1943" y="2303"/>
              <a:ext cx="108" cy="18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Freeform 63"/>
            <p:cNvSpPr/>
            <p:nvPr/>
          </p:nvSpPr>
          <p:spPr bwMode="auto">
            <a:xfrm>
              <a:off x="1935" y="2160"/>
              <a:ext cx="124" cy="52"/>
            </a:xfrm>
            <a:custGeom>
              <a:avLst/>
              <a:gdLst>
                <a:gd name="T0" fmla="*/ 96 w 124"/>
                <a:gd name="T1" fmla="*/ 0 h 52"/>
                <a:gd name="T2" fmla="*/ 96 w 124"/>
                <a:gd name="T3" fmla="*/ 18 h 52"/>
                <a:gd name="T4" fmla="*/ 26 w 124"/>
                <a:gd name="T5" fmla="*/ 18 h 52"/>
                <a:gd name="T6" fmla="*/ 26 w 124"/>
                <a:gd name="T7" fmla="*/ 0 h 52"/>
                <a:gd name="T8" fmla="*/ 0 w 124"/>
                <a:gd name="T9" fmla="*/ 0 h 52"/>
                <a:gd name="T10" fmla="*/ 0 w 124"/>
                <a:gd name="T11" fmla="*/ 18 h 52"/>
                <a:gd name="T12" fmla="*/ 0 w 124"/>
                <a:gd name="T13" fmla="*/ 52 h 52"/>
                <a:gd name="T14" fmla="*/ 26 w 124"/>
                <a:gd name="T15" fmla="*/ 52 h 52"/>
                <a:gd name="T16" fmla="*/ 96 w 124"/>
                <a:gd name="T17" fmla="*/ 52 h 52"/>
                <a:gd name="T18" fmla="*/ 124 w 124"/>
                <a:gd name="T19" fmla="*/ 52 h 52"/>
                <a:gd name="T20" fmla="*/ 124 w 124"/>
                <a:gd name="T21" fmla="*/ 18 h 52"/>
                <a:gd name="T22" fmla="*/ 124 w 124"/>
                <a:gd name="T23" fmla="*/ 0 h 52"/>
                <a:gd name="T24" fmla="*/ 96 w 124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52">
                  <a:moveTo>
                    <a:pt x="96" y="0"/>
                  </a:moveTo>
                  <a:lnTo>
                    <a:pt x="96" y="18"/>
                  </a:lnTo>
                  <a:lnTo>
                    <a:pt x="26" y="1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2"/>
                  </a:lnTo>
                  <a:lnTo>
                    <a:pt x="26" y="52"/>
                  </a:lnTo>
                  <a:lnTo>
                    <a:pt x="96" y="52"/>
                  </a:lnTo>
                  <a:lnTo>
                    <a:pt x="124" y="52"/>
                  </a:lnTo>
                  <a:lnTo>
                    <a:pt x="124" y="18"/>
                  </a:lnTo>
                  <a:lnTo>
                    <a:pt x="124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2" name="Rectangle 64"/>
            <p:cNvSpPr>
              <a:spLocks noChangeArrowheads="1"/>
            </p:cNvSpPr>
            <p:nvPr/>
          </p:nvSpPr>
          <p:spPr bwMode="auto">
            <a:xfrm>
              <a:off x="2049" y="2483"/>
              <a:ext cx="20" cy="14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3" name="Rectangle 65"/>
            <p:cNvSpPr>
              <a:spLocks noChangeArrowheads="1"/>
            </p:cNvSpPr>
            <p:nvPr/>
          </p:nvSpPr>
          <p:spPr bwMode="auto">
            <a:xfrm>
              <a:off x="2049" y="2628"/>
              <a:ext cx="20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4" name="Freeform 66"/>
            <p:cNvSpPr>
              <a:spLocks noEditPoints="1"/>
            </p:cNvSpPr>
            <p:nvPr/>
          </p:nvSpPr>
          <p:spPr bwMode="auto">
            <a:xfrm>
              <a:off x="1997" y="2266"/>
              <a:ext cx="124" cy="229"/>
            </a:xfrm>
            <a:custGeom>
              <a:avLst/>
              <a:gdLst>
                <a:gd name="T0" fmla="*/ 54 w 124"/>
                <a:gd name="T1" fmla="*/ 229 h 229"/>
                <a:gd name="T2" fmla="*/ 0 w 124"/>
                <a:gd name="T3" fmla="*/ 151 h 229"/>
                <a:gd name="T4" fmla="*/ 0 w 124"/>
                <a:gd name="T5" fmla="*/ 2 h 229"/>
                <a:gd name="T6" fmla="*/ 124 w 124"/>
                <a:gd name="T7" fmla="*/ 0 h 229"/>
                <a:gd name="T8" fmla="*/ 124 w 124"/>
                <a:gd name="T9" fmla="*/ 149 h 229"/>
                <a:gd name="T10" fmla="*/ 70 w 124"/>
                <a:gd name="T11" fmla="*/ 229 h 229"/>
                <a:gd name="T12" fmla="*/ 64 w 124"/>
                <a:gd name="T13" fmla="*/ 223 h 229"/>
                <a:gd name="T14" fmla="*/ 54 w 124"/>
                <a:gd name="T15" fmla="*/ 229 h 229"/>
                <a:gd name="T16" fmla="*/ 18 w 124"/>
                <a:gd name="T17" fmla="*/ 145 h 229"/>
                <a:gd name="T18" fmla="*/ 62 w 124"/>
                <a:gd name="T19" fmla="*/ 209 h 229"/>
                <a:gd name="T20" fmla="*/ 106 w 124"/>
                <a:gd name="T21" fmla="*/ 145 h 229"/>
                <a:gd name="T22" fmla="*/ 106 w 124"/>
                <a:gd name="T23" fmla="*/ 18 h 229"/>
                <a:gd name="T24" fmla="*/ 18 w 124"/>
                <a:gd name="T25" fmla="*/ 18 h 229"/>
                <a:gd name="T26" fmla="*/ 18 w 124"/>
                <a:gd name="T27" fmla="*/ 14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229">
                  <a:moveTo>
                    <a:pt x="54" y="229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49"/>
                  </a:lnTo>
                  <a:lnTo>
                    <a:pt x="70" y="229"/>
                  </a:lnTo>
                  <a:lnTo>
                    <a:pt x="64" y="223"/>
                  </a:lnTo>
                  <a:lnTo>
                    <a:pt x="54" y="229"/>
                  </a:lnTo>
                  <a:close/>
                  <a:moveTo>
                    <a:pt x="18" y="145"/>
                  </a:moveTo>
                  <a:lnTo>
                    <a:pt x="62" y="209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8" y="18"/>
                  </a:lnTo>
                  <a:lnTo>
                    <a:pt x="18" y="145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5" name="Rectangle 67"/>
            <p:cNvSpPr>
              <a:spLocks noChangeArrowheads="1"/>
            </p:cNvSpPr>
            <p:nvPr/>
          </p:nvSpPr>
          <p:spPr bwMode="auto">
            <a:xfrm>
              <a:off x="2005" y="2379"/>
              <a:ext cx="108" cy="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6" name="Freeform 68"/>
            <p:cNvSpPr/>
            <p:nvPr/>
          </p:nvSpPr>
          <p:spPr bwMode="auto">
            <a:xfrm>
              <a:off x="1997" y="2234"/>
              <a:ext cx="124" cy="52"/>
            </a:xfrm>
            <a:custGeom>
              <a:avLst/>
              <a:gdLst>
                <a:gd name="T0" fmla="*/ 96 w 124"/>
                <a:gd name="T1" fmla="*/ 0 h 52"/>
                <a:gd name="T2" fmla="*/ 96 w 124"/>
                <a:gd name="T3" fmla="*/ 20 h 52"/>
                <a:gd name="T4" fmla="*/ 26 w 124"/>
                <a:gd name="T5" fmla="*/ 20 h 52"/>
                <a:gd name="T6" fmla="*/ 26 w 124"/>
                <a:gd name="T7" fmla="*/ 0 h 52"/>
                <a:gd name="T8" fmla="*/ 0 w 124"/>
                <a:gd name="T9" fmla="*/ 0 h 52"/>
                <a:gd name="T10" fmla="*/ 0 w 124"/>
                <a:gd name="T11" fmla="*/ 20 h 52"/>
                <a:gd name="T12" fmla="*/ 0 w 124"/>
                <a:gd name="T13" fmla="*/ 52 h 52"/>
                <a:gd name="T14" fmla="*/ 26 w 124"/>
                <a:gd name="T15" fmla="*/ 52 h 52"/>
                <a:gd name="T16" fmla="*/ 96 w 124"/>
                <a:gd name="T17" fmla="*/ 52 h 52"/>
                <a:gd name="T18" fmla="*/ 124 w 124"/>
                <a:gd name="T19" fmla="*/ 52 h 52"/>
                <a:gd name="T20" fmla="*/ 124 w 124"/>
                <a:gd name="T21" fmla="*/ 20 h 52"/>
                <a:gd name="T22" fmla="*/ 124 w 124"/>
                <a:gd name="T23" fmla="*/ 0 h 52"/>
                <a:gd name="T24" fmla="*/ 96 w 124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52">
                  <a:moveTo>
                    <a:pt x="96" y="0"/>
                  </a:moveTo>
                  <a:lnTo>
                    <a:pt x="96" y="20"/>
                  </a:lnTo>
                  <a:lnTo>
                    <a:pt x="26" y="2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52"/>
                  </a:lnTo>
                  <a:lnTo>
                    <a:pt x="26" y="52"/>
                  </a:lnTo>
                  <a:lnTo>
                    <a:pt x="96" y="52"/>
                  </a:lnTo>
                  <a:lnTo>
                    <a:pt x="124" y="52"/>
                  </a:lnTo>
                  <a:lnTo>
                    <a:pt x="124" y="20"/>
                  </a:lnTo>
                  <a:lnTo>
                    <a:pt x="124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7" name="Rectangle 69"/>
            <p:cNvSpPr>
              <a:spLocks noChangeArrowheads="1"/>
            </p:cNvSpPr>
            <p:nvPr/>
          </p:nvSpPr>
          <p:spPr bwMode="auto">
            <a:xfrm>
              <a:off x="1490" y="2429"/>
              <a:ext cx="88" cy="207"/>
            </a:xfrm>
            <a:prstGeom prst="rect">
              <a:avLst/>
            </a:prstGeom>
            <a:solidFill>
              <a:srgbClr val="E4E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8" name="Rectangle 70"/>
            <p:cNvSpPr>
              <a:spLocks noChangeArrowheads="1"/>
            </p:cNvSpPr>
            <p:nvPr/>
          </p:nvSpPr>
          <p:spPr bwMode="auto">
            <a:xfrm>
              <a:off x="1510" y="2499"/>
              <a:ext cx="48" cy="69"/>
            </a:xfrm>
            <a:prstGeom prst="rect">
              <a:avLst/>
            </a:prstGeom>
            <a:solidFill>
              <a:srgbClr val="EB9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9" name="Rectangle 71"/>
            <p:cNvSpPr>
              <a:spLocks noChangeArrowheads="1"/>
            </p:cNvSpPr>
            <p:nvPr/>
          </p:nvSpPr>
          <p:spPr bwMode="auto">
            <a:xfrm>
              <a:off x="1430" y="2489"/>
              <a:ext cx="209" cy="87"/>
            </a:xfrm>
            <a:prstGeom prst="rect">
              <a:avLst/>
            </a:pr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0" name="Rectangle 72"/>
            <p:cNvSpPr>
              <a:spLocks noChangeArrowheads="1"/>
            </p:cNvSpPr>
            <p:nvPr/>
          </p:nvSpPr>
          <p:spPr bwMode="auto">
            <a:xfrm>
              <a:off x="1500" y="2509"/>
              <a:ext cx="68" cy="49"/>
            </a:xfrm>
            <a:prstGeom prst="rect">
              <a:avLst/>
            </a:pr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1" name="Freeform 73"/>
            <p:cNvSpPr>
              <a:spLocks noEditPoints="1"/>
            </p:cNvSpPr>
            <p:nvPr/>
          </p:nvSpPr>
          <p:spPr bwMode="auto">
            <a:xfrm>
              <a:off x="1198" y="2692"/>
              <a:ext cx="258" cy="185"/>
            </a:xfrm>
            <a:custGeom>
              <a:avLst/>
              <a:gdLst>
                <a:gd name="T0" fmla="*/ 258 w 258"/>
                <a:gd name="T1" fmla="*/ 185 h 185"/>
                <a:gd name="T2" fmla="*/ 0 w 258"/>
                <a:gd name="T3" fmla="*/ 185 h 185"/>
                <a:gd name="T4" fmla="*/ 0 w 258"/>
                <a:gd name="T5" fmla="*/ 0 h 185"/>
                <a:gd name="T6" fmla="*/ 258 w 258"/>
                <a:gd name="T7" fmla="*/ 0 h 185"/>
                <a:gd name="T8" fmla="*/ 258 w 258"/>
                <a:gd name="T9" fmla="*/ 185 h 185"/>
                <a:gd name="T10" fmla="*/ 36 w 258"/>
                <a:gd name="T11" fmla="*/ 149 h 185"/>
                <a:gd name="T12" fmla="*/ 222 w 258"/>
                <a:gd name="T13" fmla="*/ 149 h 185"/>
                <a:gd name="T14" fmla="*/ 222 w 258"/>
                <a:gd name="T15" fmla="*/ 36 h 185"/>
                <a:gd name="T16" fmla="*/ 36 w 258"/>
                <a:gd name="T17" fmla="*/ 36 h 185"/>
                <a:gd name="T18" fmla="*/ 36 w 258"/>
                <a:gd name="T19" fmla="*/ 14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185">
                  <a:moveTo>
                    <a:pt x="258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258" y="0"/>
                  </a:lnTo>
                  <a:lnTo>
                    <a:pt x="258" y="185"/>
                  </a:lnTo>
                  <a:close/>
                  <a:moveTo>
                    <a:pt x="36" y="149"/>
                  </a:moveTo>
                  <a:lnTo>
                    <a:pt x="222" y="149"/>
                  </a:lnTo>
                  <a:lnTo>
                    <a:pt x="222" y="36"/>
                  </a:lnTo>
                  <a:lnTo>
                    <a:pt x="36" y="36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2" name="Rectangle 74"/>
            <p:cNvSpPr>
              <a:spLocks noChangeArrowheads="1"/>
            </p:cNvSpPr>
            <p:nvPr/>
          </p:nvSpPr>
          <p:spPr bwMode="auto">
            <a:xfrm>
              <a:off x="1096" y="2781"/>
              <a:ext cx="462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3" name="Oval 75"/>
            <p:cNvSpPr>
              <a:spLocks noChangeArrowheads="1"/>
            </p:cNvSpPr>
            <p:nvPr/>
          </p:nvSpPr>
          <p:spPr bwMode="auto">
            <a:xfrm>
              <a:off x="1238" y="2839"/>
              <a:ext cx="178" cy="177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4" name="Freeform 76"/>
            <p:cNvSpPr/>
            <p:nvPr/>
          </p:nvSpPr>
          <p:spPr bwMode="auto">
            <a:xfrm>
              <a:off x="1274" y="2875"/>
              <a:ext cx="106" cy="109"/>
            </a:xfrm>
            <a:custGeom>
              <a:avLst/>
              <a:gdLst>
                <a:gd name="T0" fmla="*/ 106 w 106"/>
                <a:gd name="T1" fmla="*/ 38 h 109"/>
                <a:gd name="T2" fmla="*/ 68 w 106"/>
                <a:gd name="T3" fmla="*/ 38 h 109"/>
                <a:gd name="T4" fmla="*/ 68 w 106"/>
                <a:gd name="T5" fmla="*/ 0 h 109"/>
                <a:gd name="T6" fmla="*/ 36 w 106"/>
                <a:gd name="T7" fmla="*/ 0 h 109"/>
                <a:gd name="T8" fmla="*/ 36 w 106"/>
                <a:gd name="T9" fmla="*/ 38 h 109"/>
                <a:gd name="T10" fmla="*/ 0 w 106"/>
                <a:gd name="T11" fmla="*/ 38 h 109"/>
                <a:gd name="T12" fmla="*/ 0 w 106"/>
                <a:gd name="T13" fmla="*/ 70 h 109"/>
                <a:gd name="T14" fmla="*/ 36 w 106"/>
                <a:gd name="T15" fmla="*/ 70 h 109"/>
                <a:gd name="T16" fmla="*/ 36 w 106"/>
                <a:gd name="T17" fmla="*/ 109 h 109"/>
                <a:gd name="T18" fmla="*/ 68 w 106"/>
                <a:gd name="T19" fmla="*/ 109 h 109"/>
                <a:gd name="T20" fmla="*/ 68 w 106"/>
                <a:gd name="T21" fmla="*/ 70 h 109"/>
                <a:gd name="T22" fmla="*/ 106 w 106"/>
                <a:gd name="T23" fmla="*/ 70 h 109"/>
                <a:gd name="T24" fmla="*/ 106 w 106"/>
                <a:gd name="T25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09">
                  <a:moveTo>
                    <a:pt x="106" y="38"/>
                  </a:moveTo>
                  <a:lnTo>
                    <a:pt x="68" y="38"/>
                  </a:lnTo>
                  <a:lnTo>
                    <a:pt x="68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70"/>
                  </a:lnTo>
                  <a:lnTo>
                    <a:pt x="36" y="70"/>
                  </a:lnTo>
                  <a:lnTo>
                    <a:pt x="36" y="109"/>
                  </a:lnTo>
                  <a:lnTo>
                    <a:pt x="68" y="109"/>
                  </a:lnTo>
                  <a:lnTo>
                    <a:pt x="68" y="70"/>
                  </a:lnTo>
                  <a:lnTo>
                    <a:pt x="106" y="70"/>
                  </a:lnTo>
                  <a:lnTo>
                    <a:pt x="10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5" name="Freeform 77"/>
            <p:cNvSpPr/>
            <p:nvPr/>
          </p:nvSpPr>
          <p:spPr bwMode="auto">
            <a:xfrm>
              <a:off x="800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5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2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6" name="Freeform 78"/>
            <p:cNvSpPr/>
            <p:nvPr/>
          </p:nvSpPr>
          <p:spPr bwMode="auto">
            <a:xfrm>
              <a:off x="904" y="2548"/>
              <a:ext cx="96" cy="102"/>
            </a:xfrm>
            <a:custGeom>
              <a:avLst/>
              <a:gdLst>
                <a:gd name="T0" fmla="*/ 33 w 48"/>
                <a:gd name="T1" fmla="*/ 47 h 51"/>
                <a:gd name="T2" fmla="*/ 27 w 48"/>
                <a:gd name="T3" fmla="*/ 50 h 51"/>
                <a:gd name="T4" fmla="*/ 3 w 48"/>
                <a:gd name="T5" fmla="*/ 39 h 51"/>
                <a:gd name="T6" fmla="*/ 1 w 48"/>
                <a:gd name="T7" fmla="*/ 33 h 51"/>
                <a:gd name="T8" fmla="*/ 15 w 48"/>
                <a:gd name="T9" fmla="*/ 0 h 51"/>
                <a:gd name="T10" fmla="*/ 48 w 48"/>
                <a:gd name="T11" fmla="*/ 14 h 51"/>
                <a:gd name="T12" fmla="*/ 33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7" name="Freeform 79"/>
            <p:cNvSpPr/>
            <p:nvPr/>
          </p:nvSpPr>
          <p:spPr bwMode="auto">
            <a:xfrm>
              <a:off x="806" y="2594"/>
              <a:ext cx="186" cy="241"/>
            </a:xfrm>
            <a:custGeom>
              <a:avLst/>
              <a:gdLst>
                <a:gd name="T0" fmla="*/ 52 w 93"/>
                <a:gd name="T1" fmla="*/ 116 h 120"/>
                <a:gd name="T2" fmla="*/ 45 w 93"/>
                <a:gd name="T3" fmla="*/ 119 h 120"/>
                <a:gd name="T4" fmla="*/ 4 w 93"/>
                <a:gd name="T5" fmla="*/ 101 h 120"/>
                <a:gd name="T6" fmla="*/ 1 w 93"/>
                <a:gd name="T7" fmla="*/ 93 h 120"/>
                <a:gd name="T8" fmla="*/ 41 w 93"/>
                <a:gd name="T9" fmla="*/ 4 h 120"/>
                <a:gd name="T10" fmla="*/ 48 w 93"/>
                <a:gd name="T11" fmla="*/ 1 h 120"/>
                <a:gd name="T12" fmla="*/ 89 w 93"/>
                <a:gd name="T13" fmla="*/ 20 h 120"/>
                <a:gd name="T14" fmla="*/ 92 w 93"/>
                <a:gd name="T15" fmla="*/ 27 h 120"/>
                <a:gd name="T16" fmla="*/ 52 w 93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8" name="Freeform 80"/>
            <p:cNvSpPr/>
            <p:nvPr/>
          </p:nvSpPr>
          <p:spPr bwMode="auto">
            <a:xfrm>
              <a:off x="785" y="2781"/>
              <a:ext cx="125" cy="96"/>
            </a:xfrm>
            <a:custGeom>
              <a:avLst/>
              <a:gdLst>
                <a:gd name="T0" fmla="*/ 53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3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9" name="Freeform 81"/>
            <p:cNvSpPr/>
            <p:nvPr/>
          </p:nvSpPr>
          <p:spPr bwMode="auto">
            <a:xfrm>
              <a:off x="727" y="2718"/>
              <a:ext cx="307" cy="288"/>
            </a:xfrm>
            <a:custGeom>
              <a:avLst/>
              <a:gdLst>
                <a:gd name="T0" fmla="*/ 153 w 153"/>
                <a:gd name="T1" fmla="*/ 64 h 143"/>
                <a:gd name="T2" fmla="*/ 92 w 153"/>
                <a:gd name="T3" fmla="*/ 1 h 143"/>
                <a:gd name="T4" fmla="*/ 87 w 153"/>
                <a:gd name="T5" fmla="*/ 5 h 143"/>
                <a:gd name="T6" fmla="*/ 87 w 153"/>
                <a:gd name="T7" fmla="*/ 16 h 143"/>
                <a:gd name="T8" fmla="*/ 92 w 153"/>
                <a:gd name="T9" fmla="*/ 24 h 143"/>
                <a:gd name="T10" fmla="*/ 130 w 153"/>
                <a:gd name="T11" fmla="*/ 65 h 143"/>
                <a:gd name="T12" fmla="*/ 82 w 153"/>
                <a:gd name="T13" fmla="*/ 119 h 143"/>
                <a:gd name="T14" fmla="*/ 0 w 153"/>
                <a:gd name="T15" fmla="*/ 119 h 143"/>
                <a:gd name="T16" fmla="*/ 0 w 153"/>
                <a:gd name="T17" fmla="*/ 143 h 143"/>
                <a:gd name="T18" fmla="*/ 82 w 153"/>
                <a:gd name="T19" fmla="*/ 143 h 143"/>
                <a:gd name="T20" fmla="*/ 153 w 153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0" name="Freeform 82"/>
            <p:cNvSpPr/>
            <p:nvPr/>
          </p:nvSpPr>
          <p:spPr bwMode="auto">
            <a:xfrm>
              <a:off x="669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4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4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1" name="Oval 83"/>
            <p:cNvSpPr>
              <a:spLocks noChangeArrowheads="1"/>
            </p:cNvSpPr>
            <p:nvPr/>
          </p:nvSpPr>
          <p:spPr bwMode="auto">
            <a:xfrm>
              <a:off x="866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2" name="Oval 84"/>
            <p:cNvSpPr>
              <a:spLocks noChangeArrowheads="1"/>
            </p:cNvSpPr>
            <p:nvPr/>
          </p:nvSpPr>
          <p:spPr bwMode="auto">
            <a:xfrm>
              <a:off x="882" y="2700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3" name="Freeform 85"/>
            <p:cNvSpPr/>
            <p:nvPr/>
          </p:nvSpPr>
          <p:spPr bwMode="auto">
            <a:xfrm>
              <a:off x="812" y="2957"/>
              <a:ext cx="180" cy="115"/>
            </a:xfrm>
            <a:custGeom>
              <a:avLst/>
              <a:gdLst>
                <a:gd name="T0" fmla="*/ 86 w 90"/>
                <a:gd name="T1" fmla="*/ 57 h 57"/>
                <a:gd name="T2" fmla="*/ 0 w 90"/>
                <a:gd name="T3" fmla="*/ 57 h 57"/>
                <a:gd name="T4" fmla="*/ 0 w 90"/>
                <a:gd name="T5" fmla="*/ 0 h 57"/>
                <a:gd name="T6" fmla="*/ 43 w 90"/>
                <a:gd name="T7" fmla="*/ 0 h 57"/>
                <a:gd name="T8" fmla="*/ 87 w 90"/>
                <a:gd name="T9" fmla="*/ 54 h 57"/>
                <a:gd name="T10" fmla="*/ 86 w 9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4" name="Oval 86"/>
            <p:cNvSpPr>
              <a:spLocks noChangeArrowheads="1"/>
            </p:cNvSpPr>
            <p:nvPr/>
          </p:nvSpPr>
          <p:spPr bwMode="auto">
            <a:xfrm>
              <a:off x="900" y="2716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5" name="Oval 87"/>
            <p:cNvSpPr>
              <a:spLocks noChangeArrowheads="1"/>
            </p:cNvSpPr>
            <p:nvPr/>
          </p:nvSpPr>
          <p:spPr bwMode="auto">
            <a:xfrm>
              <a:off x="832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6" name="Oval 88"/>
            <p:cNvSpPr>
              <a:spLocks noChangeArrowheads="1"/>
            </p:cNvSpPr>
            <p:nvPr/>
          </p:nvSpPr>
          <p:spPr bwMode="auto">
            <a:xfrm>
              <a:off x="828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7" name="Rectangle 89"/>
            <p:cNvSpPr>
              <a:spLocks noChangeArrowheads="1"/>
            </p:cNvSpPr>
            <p:nvPr/>
          </p:nvSpPr>
          <p:spPr bwMode="auto">
            <a:xfrm>
              <a:off x="345" y="2578"/>
              <a:ext cx="112" cy="500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8" name="Rectangle 90"/>
            <p:cNvSpPr>
              <a:spLocks noChangeArrowheads="1"/>
            </p:cNvSpPr>
            <p:nvPr/>
          </p:nvSpPr>
          <p:spPr bwMode="auto">
            <a:xfrm>
              <a:off x="345" y="2638"/>
              <a:ext cx="112" cy="4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9" name="Rectangle 91"/>
            <p:cNvSpPr>
              <a:spLocks noChangeArrowheads="1"/>
            </p:cNvSpPr>
            <p:nvPr/>
          </p:nvSpPr>
          <p:spPr bwMode="auto">
            <a:xfrm>
              <a:off x="385" y="2863"/>
              <a:ext cx="34" cy="163"/>
            </a:xfrm>
            <a:prstGeom prst="rect">
              <a:avLst/>
            </a:prstGeom>
            <a:solidFill>
              <a:srgbClr val="F1F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0" name="Rectangle 92"/>
            <p:cNvSpPr>
              <a:spLocks noChangeArrowheads="1"/>
            </p:cNvSpPr>
            <p:nvPr/>
          </p:nvSpPr>
          <p:spPr bwMode="auto">
            <a:xfrm>
              <a:off x="303" y="2678"/>
              <a:ext cx="42" cy="39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1" name="Rectangle 93"/>
            <p:cNvSpPr>
              <a:spLocks noChangeArrowheads="1"/>
            </p:cNvSpPr>
            <p:nvPr/>
          </p:nvSpPr>
          <p:spPr bwMode="auto">
            <a:xfrm>
              <a:off x="303" y="2724"/>
              <a:ext cx="42" cy="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2" name="Rectangle 94"/>
            <p:cNvSpPr>
              <a:spLocks noChangeArrowheads="1"/>
            </p:cNvSpPr>
            <p:nvPr/>
          </p:nvSpPr>
          <p:spPr bwMode="auto">
            <a:xfrm>
              <a:off x="303" y="2767"/>
              <a:ext cx="42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3" name="Freeform 95"/>
            <p:cNvSpPr/>
            <p:nvPr/>
          </p:nvSpPr>
          <p:spPr bwMode="auto">
            <a:xfrm>
              <a:off x="517" y="2672"/>
              <a:ext cx="226" cy="243"/>
            </a:xfrm>
            <a:custGeom>
              <a:avLst/>
              <a:gdLst>
                <a:gd name="T0" fmla="*/ 102 w 113"/>
                <a:gd name="T1" fmla="*/ 101 h 121"/>
                <a:gd name="T2" fmla="*/ 69 w 113"/>
                <a:gd name="T3" fmla="*/ 45 h 121"/>
                <a:gd name="T4" fmla="*/ 69 w 113"/>
                <a:gd name="T5" fmla="*/ 0 h 121"/>
                <a:gd name="T6" fmla="*/ 44 w 113"/>
                <a:gd name="T7" fmla="*/ 0 h 121"/>
                <a:gd name="T8" fmla="*/ 44 w 113"/>
                <a:gd name="T9" fmla="*/ 45 h 121"/>
                <a:gd name="T10" fmla="*/ 10 w 113"/>
                <a:gd name="T11" fmla="*/ 101 h 121"/>
                <a:gd name="T12" fmla="*/ 19 w 113"/>
                <a:gd name="T13" fmla="*/ 121 h 121"/>
                <a:gd name="T14" fmla="*/ 94 w 113"/>
                <a:gd name="T15" fmla="*/ 121 h 121"/>
                <a:gd name="T16" fmla="*/ 102 w 113"/>
                <a:gd name="T17" fmla="*/ 10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21">
                  <a:moveTo>
                    <a:pt x="102" y="101"/>
                  </a:moveTo>
                  <a:cubicBezTo>
                    <a:pt x="92" y="82"/>
                    <a:pt x="69" y="53"/>
                    <a:pt x="69" y="45"/>
                  </a:cubicBezTo>
                  <a:cubicBezTo>
                    <a:pt x="69" y="37"/>
                    <a:pt x="69" y="0"/>
                    <a:pt x="6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37"/>
                    <a:pt x="44" y="45"/>
                  </a:cubicBezTo>
                  <a:cubicBezTo>
                    <a:pt x="44" y="53"/>
                    <a:pt x="21" y="82"/>
                    <a:pt x="10" y="101"/>
                  </a:cubicBezTo>
                  <a:cubicBezTo>
                    <a:pt x="5" y="110"/>
                    <a:pt x="0" y="121"/>
                    <a:pt x="19" y="121"/>
                  </a:cubicBezTo>
                  <a:cubicBezTo>
                    <a:pt x="26" y="121"/>
                    <a:pt x="86" y="121"/>
                    <a:pt x="94" y="121"/>
                  </a:cubicBezTo>
                  <a:cubicBezTo>
                    <a:pt x="113" y="121"/>
                    <a:pt x="108" y="110"/>
                    <a:pt x="102" y="1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4" name="Freeform 96"/>
            <p:cNvSpPr/>
            <p:nvPr/>
          </p:nvSpPr>
          <p:spPr bwMode="auto">
            <a:xfrm>
              <a:off x="543" y="2813"/>
              <a:ext cx="174" cy="88"/>
            </a:xfrm>
            <a:custGeom>
              <a:avLst/>
              <a:gdLst>
                <a:gd name="T0" fmla="*/ 62 w 87"/>
                <a:gd name="T1" fmla="*/ 3 h 44"/>
                <a:gd name="T2" fmla="*/ 42 w 87"/>
                <a:gd name="T3" fmla="*/ 2 h 44"/>
                <a:gd name="T4" fmla="*/ 26 w 87"/>
                <a:gd name="T5" fmla="*/ 0 h 44"/>
                <a:gd name="T6" fmla="*/ 8 w 87"/>
                <a:gd name="T7" fmla="*/ 28 h 44"/>
                <a:gd name="T8" fmla="*/ 15 w 87"/>
                <a:gd name="T9" fmla="*/ 44 h 44"/>
                <a:gd name="T10" fmla="*/ 72 w 87"/>
                <a:gd name="T11" fmla="*/ 44 h 44"/>
                <a:gd name="T12" fmla="*/ 79 w 87"/>
                <a:gd name="T13" fmla="*/ 28 h 44"/>
                <a:gd name="T14" fmla="*/ 62 w 87"/>
                <a:gd name="T15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44">
                  <a:moveTo>
                    <a:pt x="62" y="3"/>
                  </a:moveTo>
                  <a:cubicBezTo>
                    <a:pt x="55" y="3"/>
                    <a:pt x="49" y="2"/>
                    <a:pt x="42" y="2"/>
                  </a:cubicBezTo>
                  <a:cubicBezTo>
                    <a:pt x="37" y="1"/>
                    <a:pt x="32" y="0"/>
                    <a:pt x="26" y="0"/>
                  </a:cubicBezTo>
                  <a:cubicBezTo>
                    <a:pt x="21" y="9"/>
                    <a:pt x="13" y="20"/>
                    <a:pt x="8" y="28"/>
                  </a:cubicBezTo>
                  <a:cubicBezTo>
                    <a:pt x="4" y="36"/>
                    <a:pt x="0" y="44"/>
                    <a:pt x="15" y="44"/>
                  </a:cubicBezTo>
                  <a:cubicBezTo>
                    <a:pt x="20" y="44"/>
                    <a:pt x="66" y="44"/>
                    <a:pt x="72" y="44"/>
                  </a:cubicBezTo>
                  <a:cubicBezTo>
                    <a:pt x="87" y="44"/>
                    <a:pt x="83" y="36"/>
                    <a:pt x="79" y="28"/>
                  </a:cubicBezTo>
                  <a:cubicBezTo>
                    <a:pt x="74" y="21"/>
                    <a:pt x="67" y="11"/>
                    <a:pt x="62" y="3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5" name="Oval 97"/>
            <p:cNvSpPr>
              <a:spLocks noChangeArrowheads="1"/>
            </p:cNvSpPr>
            <p:nvPr/>
          </p:nvSpPr>
          <p:spPr bwMode="auto">
            <a:xfrm>
              <a:off x="609" y="2839"/>
              <a:ext cx="18" cy="18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6" name="Oval 98"/>
            <p:cNvSpPr>
              <a:spLocks noChangeArrowheads="1"/>
            </p:cNvSpPr>
            <p:nvPr/>
          </p:nvSpPr>
          <p:spPr bwMode="auto">
            <a:xfrm>
              <a:off x="621" y="2875"/>
              <a:ext cx="18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7" name="Oval 99"/>
            <p:cNvSpPr>
              <a:spLocks noChangeArrowheads="1"/>
            </p:cNvSpPr>
            <p:nvPr/>
          </p:nvSpPr>
          <p:spPr bwMode="auto">
            <a:xfrm>
              <a:off x="635" y="2853"/>
              <a:ext cx="10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8" name="Oval 100"/>
            <p:cNvSpPr>
              <a:spLocks noChangeArrowheads="1"/>
            </p:cNvSpPr>
            <p:nvPr/>
          </p:nvSpPr>
          <p:spPr bwMode="auto">
            <a:xfrm>
              <a:off x="627" y="2827"/>
              <a:ext cx="10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9" name="Rectangle 101"/>
            <p:cNvSpPr>
              <a:spLocks noChangeArrowheads="1"/>
            </p:cNvSpPr>
            <p:nvPr/>
          </p:nvSpPr>
          <p:spPr bwMode="auto">
            <a:xfrm>
              <a:off x="601" y="2670"/>
              <a:ext cx="5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0" name="Freeform 102"/>
            <p:cNvSpPr/>
            <p:nvPr/>
          </p:nvSpPr>
          <p:spPr bwMode="auto">
            <a:xfrm>
              <a:off x="2259" y="1758"/>
              <a:ext cx="295" cy="368"/>
            </a:xfrm>
            <a:custGeom>
              <a:avLst/>
              <a:gdLst>
                <a:gd name="T0" fmla="*/ 94 w 147"/>
                <a:gd name="T1" fmla="*/ 63 h 183"/>
                <a:gd name="T2" fmla="*/ 95 w 147"/>
                <a:gd name="T3" fmla="*/ 0 h 183"/>
                <a:gd name="T4" fmla="*/ 82 w 147"/>
                <a:gd name="T5" fmla="*/ 0 h 183"/>
                <a:gd name="T6" fmla="*/ 82 w 147"/>
                <a:gd name="T7" fmla="*/ 0 h 183"/>
                <a:gd name="T8" fmla="*/ 53 w 147"/>
                <a:gd name="T9" fmla="*/ 0 h 183"/>
                <a:gd name="T10" fmla="*/ 52 w 147"/>
                <a:gd name="T11" fmla="*/ 63 h 183"/>
                <a:gd name="T12" fmla="*/ 0 w 147"/>
                <a:gd name="T13" fmla="*/ 133 h 183"/>
                <a:gd name="T14" fmla="*/ 20 w 147"/>
                <a:gd name="T15" fmla="*/ 183 h 183"/>
                <a:gd name="T16" fmla="*/ 73 w 147"/>
                <a:gd name="T17" fmla="*/ 183 h 183"/>
                <a:gd name="T18" fmla="*/ 127 w 147"/>
                <a:gd name="T19" fmla="*/ 183 h 183"/>
                <a:gd name="T20" fmla="*/ 147 w 147"/>
                <a:gd name="T21" fmla="*/ 133 h 183"/>
                <a:gd name="T22" fmla="*/ 94 w 147"/>
                <a:gd name="T23" fmla="*/ 6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183">
                  <a:moveTo>
                    <a:pt x="94" y="63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21" y="72"/>
                    <a:pt x="0" y="100"/>
                    <a:pt x="0" y="133"/>
                  </a:cubicBezTo>
                  <a:cubicBezTo>
                    <a:pt x="0" y="152"/>
                    <a:pt x="7" y="170"/>
                    <a:pt x="20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39" y="170"/>
                    <a:pt x="147" y="152"/>
                    <a:pt x="147" y="133"/>
                  </a:cubicBezTo>
                  <a:cubicBezTo>
                    <a:pt x="147" y="100"/>
                    <a:pt x="125" y="72"/>
                    <a:pt x="94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1" name="Freeform 103"/>
            <p:cNvSpPr/>
            <p:nvPr/>
          </p:nvSpPr>
          <p:spPr bwMode="auto">
            <a:xfrm>
              <a:off x="2289" y="1979"/>
              <a:ext cx="235" cy="119"/>
            </a:xfrm>
            <a:custGeom>
              <a:avLst/>
              <a:gdLst>
                <a:gd name="T0" fmla="*/ 7 w 117"/>
                <a:gd name="T1" fmla="*/ 8 h 59"/>
                <a:gd name="T2" fmla="*/ 3 w 117"/>
                <a:gd name="T3" fmla="*/ 8 h 59"/>
                <a:gd name="T4" fmla="*/ 0 w 117"/>
                <a:gd name="T5" fmla="*/ 25 h 59"/>
                <a:gd name="T6" fmla="*/ 11 w 117"/>
                <a:gd name="T7" fmla="*/ 59 h 59"/>
                <a:gd name="T8" fmla="*/ 58 w 117"/>
                <a:gd name="T9" fmla="*/ 59 h 59"/>
                <a:gd name="T10" fmla="*/ 106 w 117"/>
                <a:gd name="T11" fmla="*/ 59 h 59"/>
                <a:gd name="T12" fmla="*/ 117 w 117"/>
                <a:gd name="T13" fmla="*/ 25 h 59"/>
                <a:gd name="T14" fmla="*/ 111 w 117"/>
                <a:gd name="T15" fmla="*/ 0 h 59"/>
                <a:gd name="T16" fmla="*/ 66 w 117"/>
                <a:gd name="T17" fmla="*/ 4 h 59"/>
                <a:gd name="T18" fmla="*/ 7 w 117"/>
                <a:gd name="T19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59">
                  <a:moveTo>
                    <a:pt x="7" y="8"/>
                  </a:moveTo>
                  <a:cubicBezTo>
                    <a:pt x="5" y="8"/>
                    <a:pt x="4" y="8"/>
                    <a:pt x="3" y="8"/>
                  </a:cubicBezTo>
                  <a:cubicBezTo>
                    <a:pt x="1" y="13"/>
                    <a:pt x="0" y="19"/>
                    <a:pt x="0" y="25"/>
                  </a:cubicBezTo>
                  <a:cubicBezTo>
                    <a:pt x="0" y="38"/>
                    <a:pt x="4" y="50"/>
                    <a:pt x="11" y="59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13" y="50"/>
                    <a:pt x="117" y="38"/>
                    <a:pt x="117" y="25"/>
                  </a:cubicBezTo>
                  <a:cubicBezTo>
                    <a:pt x="117" y="16"/>
                    <a:pt x="115" y="8"/>
                    <a:pt x="111" y="0"/>
                  </a:cubicBezTo>
                  <a:cubicBezTo>
                    <a:pt x="96" y="0"/>
                    <a:pt x="81" y="2"/>
                    <a:pt x="66" y="4"/>
                  </a:cubicBezTo>
                  <a:cubicBezTo>
                    <a:pt x="46" y="7"/>
                    <a:pt x="26" y="10"/>
                    <a:pt x="7" y="8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2" name="Oval 104"/>
            <p:cNvSpPr>
              <a:spLocks noChangeArrowheads="1"/>
            </p:cNvSpPr>
            <p:nvPr/>
          </p:nvSpPr>
          <p:spPr bwMode="auto">
            <a:xfrm>
              <a:off x="2397" y="2017"/>
              <a:ext cx="14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3" name="Oval 105"/>
            <p:cNvSpPr>
              <a:spLocks noChangeArrowheads="1"/>
            </p:cNvSpPr>
            <p:nvPr/>
          </p:nvSpPr>
          <p:spPr bwMode="auto">
            <a:xfrm>
              <a:off x="2415" y="2051"/>
              <a:ext cx="24" cy="27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4" name="Oval 106"/>
            <p:cNvSpPr>
              <a:spLocks noChangeArrowheads="1"/>
            </p:cNvSpPr>
            <p:nvPr/>
          </p:nvSpPr>
          <p:spPr bwMode="auto">
            <a:xfrm>
              <a:off x="2433" y="2021"/>
              <a:ext cx="16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5" name="Oval 107"/>
            <p:cNvSpPr>
              <a:spLocks noChangeArrowheads="1"/>
            </p:cNvSpPr>
            <p:nvPr/>
          </p:nvSpPr>
          <p:spPr bwMode="auto">
            <a:xfrm>
              <a:off x="2363" y="2045"/>
              <a:ext cx="14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6" name="Oval 108"/>
            <p:cNvSpPr>
              <a:spLocks noChangeArrowheads="1"/>
            </p:cNvSpPr>
            <p:nvPr/>
          </p:nvSpPr>
          <p:spPr bwMode="auto">
            <a:xfrm>
              <a:off x="2327" y="2009"/>
              <a:ext cx="16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7" name="Rectangle 109"/>
            <p:cNvSpPr>
              <a:spLocks noChangeArrowheads="1"/>
            </p:cNvSpPr>
            <p:nvPr/>
          </p:nvSpPr>
          <p:spPr bwMode="auto">
            <a:xfrm>
              <a:off x="2355" y="1756"/>
              <a:ext cx="102" cy="18"/>
            </a:xfrm>
            <a:prstGeom prst="rect">
              <a:avLst/>
            </a:pr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8" name="Freeform 110"/>
            <p:cNvSpPr/>
            <p:nvPr/>
          </p:nvSpPr>
          <p:spPr bwMode="auto">
            <a:xfrm>
              <a:off x="327" y="2232"/>
              <a:ext cx="260" cy="275"/>
            </a:xfrm>
            <a:custGeom>
              <a:avLst/>
              <a:gdLst>
                <a:gd name="T0" fmla="*/ 87 w 130"/>
                <a:gd name="T1" fmla="*/ 1 h 137"/>
                <a:gd name="T2" fmla="*/ 67 w 130"/>
                <a:gd name="T3" fmla="*/ 4 h 137"/>
                <a:gd name="T4" fmla="*/ 65 w 130"/>
                <a:gd name="T5" fmla="*/ 5 h 137"/>
                <a:gd name="T6" fmla="*/ 62 w 130"/>
                <a:gd name="T7" fmla="*/ 4 h 137"/>
                <a:gd name="T8" fmla="*/ 43 w 130"/>
                <a:gd name="T9" fmla="*/ 1 h 137"/>
                <a:gd name="T10" fmla="*/ 27 w 130"/>
                <a:gd name="T11" fmla="*/ 55 h 137"/>
                <a:gd name="T12" fmla="*/ 33 w 130"/>
                <a:gd name="T13" fmla="*/ 76 h 137"/>
                <a:gd name="T14" fmla="*/ 57 w 130"/>
                <a:gd name="T15" fmla="*/ 137 h 137"/>
                <a:gd name="T16" fmla="*/ 65 w 130"/>
                <a:gd name="T17" fmla="*/ 90 h 137"/>
                <a:gd name="T18" fmla="*/ 73 w 130"/>
                <a:gd name="T19" fmla="*/ 137 h 137"/>
                <a:gd name="T20" fmla="*/ 97 w 130"/>
                <a:gd name="T21" fmla="*/ 76 h 137"/>
                <a:gd name="T22" fmla="*/ 103 w 130"/>
                <a:gd name="T23" fmla="*/ 55 h 137"/>
                <a:gd name="T24" fmla="*/ 87 w 130"/>
                <a:gd name="T25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37">
                  <a:moveTo>
                    <a:pt x="87" y="1"/>
                  </a:moveTo>
                  <a:cubicBezTo>
                    <a:pt x="87" y="1"/>
                    <a:pt x="74" y="0"/>
                    <a:pt x="67" y="4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0"/>
                    <a:pt x="43" y="1"/>
                    <a:pt x="43" y="1"/>
                  </a:cubicBezTo>
                  <a:cubicBezTo>
                    <a:pt x="0" y="3"/>
                    <a:pt x="27" y="55"/>
                    <a:pt x="27" y="55"/>
                  </a:cubicBezTo>
                  <a:cubicBezTo>
                    <a:pt x="33" y="63"/>
                    <a:pt x="33" y="76"/>
                    <a:pt x="33" y="76"/>
                  </a:cubicBezTo>
                  <a:cubicBezTo>
                    <a:pt x="25" y="125"/>
                    <a:pt x="57" y="137"/>
                    <a:pt x="57" y="137"/>
                  </a:cubicBezTo>
                  <a:cubicBezTo>
                    <a:pt x="51" y="103"/>
                    <a:pt x="60" y="93"/>
                    <a:pt x="65" y="90"/>
                  </a:cubicBezTo>
                  <a:cubicBezTo>
                    <a:pt x="70" y="93"/>
                    <a:pt x="79" y="103"/>
                    <a:pt x="73" y="137"/>
                  </a:cubicBezTo>
                  <a:cubicBezTo>
                    <a:pt x="73" y="137"/>
                    <a:pt x="105" y="125"/>
                    <a:pt x="97" y="76"/>
                  </a:cubicBezTo>
                  <a:cubicBezTo>
                    <a:pt x="97" y="76"/>
                    <a:pt x="96" y="63"/>
                    <a:pt x="103" y="55"/>
                  </a:cubicBezTo>
                  <a:cubicBezTo>
                    <a:pt x="103" y="55"/>
                    <a:pt x="130" y="3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9" name="Rectangle 111"/>
            <p:cNvSpPr>
              <a:spLocks noChangeArrowheads="1"/>
            </p:cNvSpPr>
            <p:nvPr/>
          </p:nvSpPr>
          <p:spPr bwMode="auto">
            <a:xfrm>
              <a:off x="1010" y="2288"/>
              <a:ext cx="38" cy="18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0" name="Rectangle 112"/>
            <p:cNvSpPr>
              <a:spLocks noChangeArrowheads="1"/>
            </p:cNvSpPr>
            <p:nvPr/>
          </p:nvSpPr>
          <p:spPr bwMode="auto">
            <a:xfrm>
              <a:off x="960" y="2383"/>
              <a:ext cx="138" cy="3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1" name="Oval 113"/>
            <p:cNvSpPr>
              <a:spLocks noChangeArrowheads="1"/>
            </p:cNvSpPr>
            <p:nvPr/>
          </p:nvSpPr>
          <p:spPr bwMode="auto">
            <a:xfrm>
              <a:off x="944" y="2138"/>
              <a:ext cx="172" cy="17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2" name="Freeform 114"/>
            <p:cNvSpPr>
              <a:spLocks noEditPoints="1"/>
            </p:cNvSpPr>
            <p:nvPr/>
          </p:nvSpPr>
          <p:spPr bwMode="auto">
            <a:xfrm>
              <a:off x="926" y="2120"/>
              <a:ext cx="208" cy="209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18 h 104"/>
                <a:gd name="T12" fmla="*/ 18 w 104"/>
                <a:gd name="T13" fmla="*/ 52 h 104"/>
                <a:gd name="T14" fmla="*/ 52 w 104"/>
                <a:gd name="T15" fmla="*/ 86 h 104"/>
                <a:gd name="T16" fmla="*/ 86 w 104"/>
                <a:gd name="T17" fmla="*/ 52 h 104"/>
                <a:gd name="T18" fmla="*/ 52 w 104"/>
                <a:gd name="T19" fmla="*/ 1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0" y="0"/>
                    <a:pt x="104" y="23"/>
                    <a:pt x="104" y="52"/>
                  </a:cubicBezTo>
                  <a:cubicBezTo>
                    <a:pt x="104" y="81"/>
                    <a:pt x="80" y="104"/>
                    <a:pt x="52" y="104"/>
                  </a:cubicBezTo>
                  <a:close/>
                  <a:moveTo>
                    <a:pt x="52" y="18"/>
                  </a:moveTo>
                  <a:cubicBezTo>
                    <a:pt x="33" y="18"/>
                    <a:pt x="18" y="33"/>
                    <a:pt x="18" y="52"/>
                  </a:cubicBezTo>
                  <a:cubicBezTo>
                    <a:pt x="18" y="71"/>
                    <a:pt x="33" y="86"/>
                    <a:pt x="52" y="86"/>
                  </a:cubicBezTo>
                  <a:cubicBezTo>
                    <a:pt x="71" y="86"/>
                    <a:pt x="86" y="71"/>
                    <a:pt x="86" y="52"/>
                  </a:cubicBezTo>
                  <a:cubicBezTo>
                    <a:pt x="86" y="33"/>
                    <a:pt x="71" y="18"/>
                    <a:pt x="52" y="1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3" name="Freeform 115"/>
            <p:cNvSpPr/>
            <p:nvPr/>
          </p:nvSpPr>
          <p:spPr bwMode="auto">
            <a:xfrm>
              <a:off x="2672" y="1746"/>
              <a:ext cx="112" cy="113"/>
            </a:xfrm>
            <a:custGeom>
              <a:avLst/>
              <a:gdLst>
                <a:gd name="T0" fmla="*/ 92 w 112"/>
                <a:gd name="T1" fmla="*/ 0 h 113"/>
                <a:gd name="T2" fmla="*/ 112 w 112"/>
                <a:gd name="T3" fmla="*/ 20 h 113"/>
                <a:gd name="T4" fmla="*/ 20 w 112"/>
                <a:gd name="T5" fmla="*/ 113 h 113"/>
                <a:gd name="T6" fmla="*/ 0 w 112"/>
                <a:gd name="T7" fmla="*/ 93 h 113"/>
                <a:gd name="T8" fmla="*/ 92 w 112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3">
                  <a:moveTo>
                    <a:pt x="92" y="0"/>
                  </a:moveTo>
                  <a:lnTo>
                    <a:pt x="112" y="20"/>
                  </a:lnTo>
                  <a:lnTo>
                    <a:pt x="20" y="113"/>
                  </a:lnTo>
                  <a:lnTo>
                    <a:pt x="0" y="9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4" name="Rectangle 116"/>
            <p:cNvSpPr>
              <a:spLocks noChangeArrowheads="1"/>
            </p:cNvSpPr>
            <p:nvPr/>
          </p:nvSpPr>
          <p:spPr bwMode="auto">
            <a:xfrm>
              <a:off x="2678" y="1728"/>
              <a:ext cx="124" cy="2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5" name="Rectangle 117"/>
            <p:cNvSpPr>
              <a:spLocks noChangeArrowheads="1"/>
            </p:cNvSpPr>
            <p:nvPr/>
          </p:nvSpPr>
          <p:spPr bwMode="auto">
            <a:xfrm>
              <a:off x="2774" y="1734"/>
              <a:ext cx="28" cy="11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6" name="Freeform 118"/>
            <p:cNvSpPr/>
            <p:nvPr/>
          </p:nvSpPr>
          <p:spPr bwMode="auto">
            <a:xfrm>
              <a:off x="2580" y="1812"/>
              <a:ext cx="136" cy="137"/>
            </a:xfrm>
            <a:custGeom>
              <a:avLst/>
              <a:gdLst>
                <a:gd name="T0" fmla="*/ 12 w 68"/>
                <a:gd name="T1" fmla="*/ 12 h 68"/>
                <a:gd name="T2" fmla="*/ 56 w 68"/>
                <a:gd name="T3" fmla="*/ 12 h 68"/>
                <a:gd name="T4" fmla="*/ 56 w 68"/>
                <a:gd name="T5" fmla="*/ 56 h 68"/>
                <a:gd name="T6" fmla="*/ 12 w 68"/>
                <a:gd name="T7" fmla="*/ 56 h 68"/>
                <a:gd name="T8" fmla="*/ 12 w 68"/>
                <a:gd name="T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12" y="12"/>
                  </a:moveTo>
                  <a:cubicBezTo>
                    <a:pt x="24" y="0"/>
                    <a:pt x="44" y="0"/>
                    <a:pt x="56" y="12"/>
                  </a:cubicBezTo>
                  <a:cubicBezTo>
                    <a:pt x="68" y="24"/>
                    <a:pt x="68" y="44"/>
                    <a:pt x="56" y="56"/>
                  </a:cubicBezTo>
                  <a:cubicBezTo>
                    <a:pt x="44" y="68"/>
                    <a:pt x="24" y="68"/>
                    <a:pt x="12" y="56"/>
                  </a:cubicBezTo>
                  <a:cubicBezTo>
                    <a:pt x="0" y="44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7" name="Freeform 119"/>
            <p:cNvSpPr>
              <a:spLocks noEditPoints="1"/>
            </p:cNvSpPr>
            <p:nvPr/>
          </p:nvSpPr>
          <p:spPr bwMode="auto">
            <a:xfrm>
              <a:off x="2566" y="1798"/>
              <a:ext cx="164" cy="165"/>
            </a:xfrm>
            <a:custGeom>
              <a:avLst/>
              <a:gdLst>
                <a:gd name="T0" fmla="*/ 68 w 82"/>
                <a:gd name="T1" fmla="*/ 15 h 82"/>
                <a:gd name="T2" fmla="*/ 68 w 82"/>
                <a:gd name="T3" fmla="*/ 68 h 82"/>
                <a:gd name="T4" fmla="*/ 15 w 82"/>
                <a:gd name="T5" fmla="*/ 68 h 82"/>
                <a:gd name="T6" fmla="*/ 15 w 82"/>
                <a:gd name="T7" fmla="*/ 15 h 82"/>
                <a:gd name="T8" fmla="*/ 68 w 82"/>
                <a:gd name="T9" fmla="*/ 15 h 82"/>
                <a:gd name="T10" fmla="*/ 24 w 82"/>
                <a:gd name="T11" fmla="*/ 59 h 82"/>
                <a:gd name="T12" fmla="*/ 59 w 82"/>
                <a:gd name="T13" fmla="*/ 59 h 82"/>
                <a:gd name="T14" fmla="*/ 59 w 82"/>
                <a:gd name="T15" fmla="*/ 24 h 82"/>
                <a:gd name="T16" fmla="*/ 24 w 82"/>
                <a:gd name="T17" fmla="*/ 24 h 82"/>
                <a:gd name="T18" fmla="*/ 24 w 82"/>
                <a:gd name="T19" fmla="*/ 5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68" y="15"/>
                  </a:moveTo>
                  <a:cubicBezTo>
                    <a:pt x="82" y="29"/>
                    <a:pt x="82" y="53"/>
                    <a:pt x="68" y="68"/>
                  </a:cubicBezTo>
                  <a:cubicBezTo>
                    <a:pt x="53" y="82"/>
                    <a:pt x="29" y="82"/>
                    <a:pt x="15" y="68"/>
                  </a:cubicBezTo>
                  <a:cubicBezTo>
                    <a:pt x="0" y="53"/>
                    <a:pt x="0" y="29"/>
                    <a:pt x="15" y="15"/>
                  </a:cubicBezTo>
                  <a:cubicBezTo>
                    <a:pt x="29" y="0"/>
                    <a:pt x="53" y="0"/>
                    <a:pt x="68" y="15"/>
                  </a:cubicBezTo>
                  <a:close/>
                  <a:moveTo>
                    <a:pt x="24" y="59"/>
                  </a:moveTo>
                  <a:cubicBezTo>
                    <a:pt x="33" y="68"/>
                    <a:pt x="49" y="68"/>
                    <a:pt x="59" y="59"/>
                  </a:cubicBezTo>
                  <a:cubicBezTo>
                    <a:pt x="68" y="49"/>
                    <a:pt x="68" y="33"/>
                    <a:pt x="59" y="24"/>
                  </a:cubicBezTo>
                  <a:cubicBezTo>
                    <a:pt x="49" y="14"/>
                    <a:pt x="33" y="14"/>
                    <a:pt x="24" y="24"/>
                  </a:cubicBezTo>
                  <a:cubicBezTo>
                    <a:pt x="14" y="33"/>
                    <a:pt x="14" y="49"/>
                    <a:pt x="24" y="5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8" name="Freeform 120"/>
            <p:cNvSpPr/>
            <p:nvPr/>
          </p:nvSpPr>
          <p:spPr bwMode="auto">
            <a:xfrm>
              <a:off x="1326" y="2080"/>
              <a:ext cx="403" cy="281"/>
            </a:xfrm>
            <a:custGeom>
              <a:avLst/>
              <a:gdLst>
                <a:gd name="T0" fmla="*/ 89 w 201"/>
                <a:gd name="T1" fmla="*/ 140 h 140"/>
                <a:gd name="T2" fmla="*/ 89 w 201"/>
                <a:gd name="T3" fmla="*/ 140 h 140"/>
                <a:gd name="T4" fmla="*/ 84 w 201"/>
                <a:gd name="T5" fmla="*/ 136 h 140"/>
                <a:gd name="T6" fmla="*/ 76 w 201"/>
                <a:gd name="T7" fmla="*/ 48 h 140"/>
                <a:gd name="T8" fmla="*/ 67 w 201"/>
                <a:gd name="T9" fmla="*/ 116 h 140"/>
                <a:gd name="T10" fmla="*/ 63 w 201"/>
                <a:gd name="T11" fmla="*/ 121 h 140"/>
                <a:gd name="T12" fmla="*/ 58 w 201"/>
                <a:gd name="T13" fmla="*/ 117 h 140"/>
                <a:gd name="T14" fmla="*/ 47 w 201"/>
                <a:gd name="T15" fmla="*/ 54 h 140"/>
                <a:gd name="T16" fmla="*/ 44 w 201"/>
                <a:gd name="T17" fmla="*/ 72 h 140"/>
                <a:gd name="T18" fmla="*/ 39 w 201"/>
                <a:gd name="T19" fmla="*/ 76 h 140"/>
                <a:gd name="T20" fmla="*/ 5 w 201"/>
                <a:gd name="T21" fmla="*/ 76 h 140"/>
                <a:gd name="T22" fmla="*/ 0 w 201"/>
                <a:gd name="T23" fmla="*/ 71 h 140"/>
                <a:gd name="T24" fmla="*/ 5 w 201"/>
                <a:gd name="T25" fmla="*/ 66 h 140"/>
                <a:gd name="T26" fmla="*/ 35 w 201"/>
                <a:gd name="T27" fmla="*/ 66 h 140"/>
                <a:gd name="T28" fmla="*/ 42 w 201"/>
                <a:gd name="T29" fmla="*/ 24 h 140"/>
                <a:gd name="T30" fmla="*/ 47 w 201"/>
                <a:gd name="T31" fmla="*/ 20 h 140"/>
                <a:gd name="T32" fmla="*/ 47 w 201"/>
                <a:gd name="T33" fmla="*/ 20 h 140"/>
                <a:gd name="T34" fmla="*/ 52 w 201"/>
                <a:gd name="T35" fmla="*/ 24 h 140"/>
                <a:gd name="T36" fmla="*/ 62 w 201"/>
                <a:gd name="T37" fmla="*/ 83 h 140"/>
                <a:gd name="T38" fmla="*/ 72 w 201"/>
                <a:gd name="T39" fmla="*/ 4 h 140"/>
                <a:gd name="T40" fmla="*/ 77 w 201"/>
                <a:gd name="T41" fmla="*/ 0 h 140"/>
                <a:gd name="T42" fmla="*/ 82 w 201"/>
                <a:gd name="T43" fmla="*/ 4 h 140"/>
                <a:gd name="T44" fmla="*/ 91 w 201"/>
                <a:gd name="T45" fmla="*/ 97 h 140"/>
                <a:gd name="T46" fmla="*/ 102 w 201"/>
                <a:gd name="T47" fmla="*/ 25 h 140"/>
                <a:gd name="T48" fmla="*/ 107 w 201"/>
                <a:gd name="T49" fmla="*/ 21 h 140"/>
                <a:gd name="T50" fmla="*/ 112 w 201"/>
                <a:gd name="T51" fmla="*/ 25 h 140"/>
                <a:gd name="T52" fmla="*/ 120 w 201"/>
                <a:gd name="T53" fmla="*/ 86 h 140"/>
                <a:gd name="T54" fmla="*/ 130 w 201"/>
                <a:gd name="T55" fmla="*/ 53 h 140"/>
                <a:gd name="T56" fmla="*/ 135 w 201"/>
                <a:gd name="T57" fmla="*/ 50 h 140"/>
                <a:gd name="T58" fmla="*/ 139 w 201"/>
                <a:gd name="T59" fmla="*/ 54 h 140"/>
                <a:gd name="T60" fmla="*/ 142 w 201"/>
                <a:gd name="T61" fmla="*/ 68 h 140"/>
                <a:gd name="T62" fmla="*/ 197 w 201"/>
                <a:gd name="T63" fmla="*/ 68 h 140"/>
                <a:gd name="T64" fmla="*/ 201 w 201"/>
                <a:gd name="T65" fmla="*/ 73 h 140"/>
                <a:gd name="T66" fmla="*/ 197 w 201"/>
                <a:gd name="T67" fmla="*/ 78 h 140"/>
                <a:gd name="T68" fmla="*/ 138 w 201"/>
                <a:gd name="T69" fmla="*/ 78 h 140"/>
                <a:gd name="T70" fmla="*/ 134 w 201"/>
                <a:gd name="T71" fmla="*/ 75 h 140"/>
                <a:gd name="T72" fmla="*/ 123 w 201"/>
                <a:gd name="T73" fmla="*/ 111 h 140"/>
                <a:gd name="T74" fmla="*/ 118 w 201"/>
                <a:gd name="T75" fmla="*/ 115 h 140"/>
                <a:gd name="T76" fmla="*/ 114 w 201"/>
                <a:gd name="T77" fmla="*/ 111 h 140"/>
                <a:gd name="T78" fmla="*/ 107 w 201"/>
                <a:gd name="T79" fmla="*/ 59 h 140"/>
                <a:gd name="T80" fmla="*/ 94 w 201"/>
                <a:gd name="T81" fmla="*/ 136 h 140"/>
                <a:gd name="T82" fmla="*/ 89 w 201"/>
                <a:gd name="T8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140">
                  <a:moveTo>
                    <a:pt x="89" y="140"/>
                  </a:moveTo>
                  <a:cubicBezTo>
                    <a:pt x="89" y="140"/>
                    <a:pt x="89" y="140"/>
                    <a:pt x="89" y="140"/>
                  </a:cubicBezTo>
                  <a:cubicBezTo>
                    <a:pt x="87" y="140"/>
                    <a:pt x="85" y="138"/>
                    <a:pt x="84" y="136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7" y="119"/>
                    <a:pt x="65" y="121"/>
                    <a:pt x="63" y="121"/>
                  </a:cubicBezTo>
                  <a:cubicBezTo>
                    <a:pt x="60" y="121"/>
                    <a:pt x="58" y="119"/>
                    <a:pt x="58" y="117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4"/>
                    <a:pt x="42" y="76"/>
                    <a:pt x="39" y="76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" y="76"/>
                    <a:pt x="0" y="74"/>
                    <a:pt x="0" y="71"/>
                  </a:cubicBezTo>
                  <a:cubicBezTo>
                    <a:pt x="0" y="68"/>
                    <a:pt x="2" y="66"/>
                    <a:pt x="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2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1" y="22"/>
                    <a:pt x="52" y="24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5" y="0"/>
                    <a:pt x="77" y="0"/>
                  </a:cubicBezTo>
                  <a:cubicBezTo>
                    <a:pt x="80" y="0"/>
                    <a:pt x="82" y="2"/>
                    <a:pt x="82" y="4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3" y="23"/>
                    <a:pt x="105" y="21"/>
                    <a:pt x="107" y="21"/>
                  </a:cubicBezTo>
                  <a:cubicBezTo>
                    <a:pt x="110" y="21"/>
                    <a:pt x="112" y="23"/>
                    <a:pt x="112" y="25"/>
                  </a:cubicBezTo>
                  <a:cubicBezTo>
                    <a:pt x="120" y="86"/>
                    <a:pt x="120" y="86"/>
                    <a:pt x="120" y="8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0" y="51"/>
                    <a:pt x="132" y="50"/>
                    <a:pt x="135" y="50"/>
                  </a:cubicBezTo>
                  <a:cubicBezTo>
                    <a:pt x="137" y="50"/>
                    <a:pt x="139" y="51"/>
                    <a:pt x="139" y="54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9" y="68"/>
                    <a:pt x="201" y="70"/>
                    <a:pt x="201" y="73"/>
                  </a:cubicBezTo>
                  <a:cubicBezTo>
                    <a:pt x="201" y="76"/>
                    <a:pt x="199" y="78"/>
                    <a:pt x="197" y="78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136" y="78"/>
                    <a:pt x="135" y="77"/>
                    <a:pt x="134" y="75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3"/>
                    <a:pt x="121" y="115"/>
                    <a:pt x="118" y="115"/>
                  </a:cubicBezTo>
                  <a:cubicBezTo>
                    <a:pt x="116" y="115"/>
                    <a:pt x="114" y="113"/>
                    <a:pt x="114" y="111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8"/>
                    <a:pt x="92" y="140"/>
                    <a:pt x="89" y="14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9" name="Freeform 121"/>
            <p:cNvSpPr/>
            <p:nvPr/>
          </p:nvSpPr>
          <p:spPr bwMode="auto">
            <a:xfrm>
              <a:off x="637" y="2429"/>
              <a:ext cx="100" cy="187"/>
            </a:xfrm>
            <a:custGeom>
              <a:avLst/>
              <a:gdLst>
                <a:gd name="T0" fmla="*/ 28 w 50"/>
                <a:gd name="T1" fmla="*/ 43 h 93"/>
                <a:gd name="T2" fmla="*/ 28 w 50"/>
                <a:gd name="T3" fmla="*/ 0 h 93"/>
                <a:gd name="T4" fmla="*/ 0 w 50"/>
                <a:gd name="T5" fmla="*/ 0 h 93"/>
                <a:gd name="T6" fmla="*/ 0 w 50"/>
                <a:gd name="T7" fmla="*/ 43 h 93"/>
                <a:gd name="T8" fmla="*/ 50 w 50"/>
                <a:gd name="T9" fmla="*/ 93 h 93"/>
                <a:gd name="T10" fmla="*/ 50 w 50"/>
                <a:gd name="T11" fmla="*/ 93 h 93"/>
                <a:gd name="T12" fmla="*/ 50 w 50"/>
                <a:gd name="T13" fmla="*/ 66 h 93"/>
                <a:gd name="T14" fmla="*/ 50 w 50"/>
                <a:gd name="T15" fmla="*/ 66 h 93"/>
                <a:gd name="T16" fmla="*/ 28 w 50"/>
                <a:gd name="T17" fmla="*/ 4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3">
                  <a:moveTo>
                    <a:pt x="28" y="43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1"/>
                    <a:pt x="23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38" y="66"/>
                    <a:pt x="28" y="56"/>
                    <a:pt x="28" y="4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0" name="Rectangle 122"/>
            <p:cNvSpPr>
              <a:spLocks noChangeArrowheads="1"/>
            </p:cNvSpPr>
            <p:nvPr/>
          </p:nvSpPr>
          <p:spPr bwMode="auto">
            <a:xfrm>
              <a:off x="637" y="2399"/>
              <a:ext cx="5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1" name="Rectangle 123"/>
            <p:cNvSpPr>
              <a:spLocks noChangeArrowheads="1"/>
            </p:cNvSpPr>
            <p:nvPr/>
          </p:nvSpPr>
          <p:spPr bwMode="auto">
            <a:xfrm>
              <a:off x="781" y="2399"/>
              <a:ext cx="57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2" name="Freeform 124"/>
            <p:cNvSpPr/>
            <p:nvPr/>
          </p:nvSpPr>
          <p:spPr bwMode="auto">
            <a:xfrm>
              <a:off x="737" y="2429"/>
              <a:ext cx="101" cy="187"/>
            </a:xfrm>
            <a:custGeom>
              <a:avLst/>
              <a:gdLst>
                <a:gd name="T0" fmla="*/ 22 w 50"/>
                <a:gd name="T1" fmla="*/ 0 h 93"/>
                <a:gd name="T2" fmla="*/ 22 w 50"/>
                <a:gd name="T3" fmla="*/ 43 h 93"/>
                <a:gd name="T4" fmla="*/ 0 w 50"/>
                <a:gd name="T5" fmla="*/ 66 h 93"/>
                <a:gd name="T6" fmla="*/ 0 w 50"/>
                <a:gd name="T7" fmla="*/ 93 h 93"/>
                <a:gd name="T8" fmla="*/ 50 w 50"/>
                <a:gd name="T9" fmla="*/ 43 h 93"/>
                <a:gd name="T10" fmla="*/ 50 w 50"/>
                <a:gd name="T11" fmla="*/ 0 h 93"/>
                <a:gd name="T12" fmla="*/ 22 w 50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93">
                  <a:moveTo>
                    <a:pt x="22" y="0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2" y="55"/>
                    <a:pt x="12" y="65"/>
                    <a:pt x="0" y="6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7" y="93"/>
                    <a:pt x="50" y="70"/>
                    <a:pt x="50" y="4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3" name="Freeform 125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4" name="Rectangle 126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5" name="Rectangle 127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6" name="Rectangle 128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7" name="Rectangle 129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8" name="Rectangle 130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9" name="Rectangle 131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0" name="Rectangle 132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1" name="Rectangle 133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2" name="Rectangle 134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3" name="Rectangle 135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4" name="Rectangle 136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5" name="Rectangle 137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6" name="Rectangle 138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7" name="Rectangle 139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8" name="Rectangle 140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9" name="Rectangle 141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0" name="Rectangle 142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1" name="Rectangle 143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2" name="Rectangle 144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3" name="Rectangle 145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4" name="Rectangle 146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5" name="Rectangle 147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6" name="Rectangle 148"/>
            <p:cNvSpPr>
              <a:spLocks noChangeArrowheads="1"/>
            </p:cNvSpPr>
            <p:nvPr/>
          </p:nvSpPr>
          <p:spPr bwMode="auto">
            <a:xfrm>
              <a:off x="293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7" name="Rectangle 149"/>
            <p:cNvSpPr>
              <a:spLocks noChangeArrowheads="1"/>
            </p:cNvSpPr>
            <p:nvPr/>
          </p:nvSpPr>
          <p:spPr bwMode="auto">
            <a:xfrm>
              <a:off x="317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8" name="Freeform 150"/>
            <p:cNvSpPr/>
            <p:nvPr/>
          </p:nvSpPr>
          <p:spPr bwMode="auto">
            <a:xfrm>
              <a:off x="349" y="1708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9" name="Oval 151"/>
            <p:cNvSpPr>
              <a:spLocks noChangeArrowheads="1"/>
            </p:cNvSpPr>
            <p:nvPr/>
          </p:nvSpPr>
          <p:spPr bwMode="auto">
            <a:xfrm>
              <a:off x="347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0" name="Freeform 152"/>
            <p:cNvSpPr/>
            <p:nvPr/>
          </p:nvSpPr>
          <p:spPr bwMode="auto">
            <a:xfrm>
              <a:off x="379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1" name="Oval 153"/>
            <p:cNvSpPr>
              <a:spLocks noChangeArrowheads="1"/>
            </p:cNvSpPr>
            <p:nvPr/>
          </p:nvSpPr>
          <p:spPr bwMode="auto">
            <a:xfrm>
              <a:off x="1959" y="1768"/>
              <a:ext cx="264" cy="265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2" name="Oval 154"/>
            <p:cNvSpPr>
              <a:spLocks noChangeArrowheads="1"/>
            </p:cNvSpPr>
            <p:nvPr/>
          </p:nvSpPr>
          <p:spPr bwMode="auto">
            <a:xfrm>
              <a:off x="1983" y="1792"/>
              <a:ext cx="216" cy="2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3" name="Rectangle 155"/>
            <p:cNvSpPr>
              <a:spLocks noChangeArrowheads="1"/>
            </p:cNvSpPr>
            <p:nvPr/>
          </p:nvSpPr>
          <p:spPr bwMode="auto">
            <a:xfrm>
              <a:off x="2087" y="1804"/>
              <a:ext cx="8" cy="2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4" name="Rectangle 156"/>
            <p:cNvSpPr>
              <a:spLocks noChangeArrowheads="1"/>
            </p:cNvSpPr>
            <p:nvPr/>
          </p:nvSpPr>
          <p:spPr bwMode="auto">
            <a:xfrm>
              <a:off x="2087" y="1973"/>
              <a:ext cx="8" cy="2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5" name="Rectangle 157"/>
            <p:cNvSpPr>
              <a:spLocks noChangeArrowheads="1"/>
            </p:cNvSpPr>
            <p:nvPr/>
          </p:nvSpPr>
          <p:spPr bwMode="auto">
            <a:xfrm>
              <a:off x="2163" y="1897"/>
              <a:ext cx="24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6" name="Rectangle 158"/>
            <p:cNvSpPr>
              <a:spLocks noChangeArrowheads="1"/>
            </p:cNvSpPr>
            <p:nvPr/>
          </p:nvSpPr>
          <p:spPr bwMode="auto">
            <a:xfrm>
              <a:off x="1995" y="1897"/>
              <a:ext cx="26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7" name="Freeform 159"/>
            <p:cNvSpPr/>
            <p:nvPr/>
          </p:nvSpPr>
          <p:spPr bwMode="auto">
            <a:xfrm>
              <a:off x="2161" y="1847"/>
              <a:ext cx="14" cy="14"/>
            </a:xfrm>
            <a:custGeom>
              <a:avLst/>
              <a:gdLst>
                <a:gd name="T0" fmla="*/ 4 w 14"/>
                <a:gd name="T1" fmla="*/ 14 h 14"/>
                <a:gd name="T2" fmla="*/ 0 w 14"/>
                <a:gd name="T3" fmla="*/ 6 h 14"/>
                <a:gd name="T4" fmla="*/ 10 w 14"/>
                <a:gd name="T5" fmla="*/ 0 h 14"/>
                <a:gd name="T6" fmla="*/ 14 w 14"/>
                <a:gd name="T7" fmla="*/ 8 h 14"/>
                <a:gd name="T8" fmla="*/ 4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8" name="Freeform 160"/>
            <p:cNvSpPr/>
            <p:nvPr/>
          </p:nvSpPr>
          <p:spPr bwMode="auto">
            <a:xfrm>
              <a:off x="2007" y="1943"/>
              <a:ext cx="14" cy="12"/>
            </a:xfrm>
            <a:custGeom>
              <a:avLst/>
              <a:gdLst>
                <a:gd name="T0" fmla="*/ 4 w 14"/>
                <a:gd name="T1" fmla="*/ 12 h 12"/>
                <a:gd name="T2" fmla="*/ 0 w 14"/>
                <a:gd name="T3" fmla="*/ 6 h 12"/>
                <a:gd name="T4" fmla="*/ 10 w 14"/>
                <a:gd name="T5" fmla="*/ 0 h 12"/>
                <a:gd name="T6" fmla="*/ 14 w 14"/>
                <a:gd name="T7" fmla="*/ 6 h 12"/>
                <a:gd name="T8" fmla="*/ 4 w 1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4" y="12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6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9" name="Freeform 161"/>
            <p:cNvSpPr/>
            <p:nvPr/>
          </p:nvSpPr>
          <p:spPr bwMode="auto">
            <a:xfrm>
              <a:off x="2129" y="1814"/>
              <a:ext cx="12" cy="14"/>
            </a:xfrm>
            <a:custGeom>
              <a:avLst/>
              <a:gdLst>
                <a:gd name="T0" fmla="*/ 6 w 12"/>
                <a:gd name="T1" fmla="*/ 14 h 14"/>
                <a:gd name="T2" fmla="*/ 0 w 12"/>
                <a:gd name="T3" fmla="*/ 10 h 14"/>
                <a:gd name="T4" fmla="*/ 6 w 12"/>
                <a:gd name="T5" fmla="*/ 0 h 14"/>
                <a:gd name="T6" fmla="*/ 12 w 12"/>
                <a:gd name="T7" fmla="*/ 4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0" name="Freeform 162"/>
            <p:cNvSpPr/>
            <p:nvPr/>
          </p:nvSpPr>
          <p:spPr bwMode="auto">
            <a:xfrm>
              <a:off x="2041" y="1973"/>
              <a:ext cx="14" cy="14"/>
            </a:xfrm>
            <a:custGeom>
              <a:avLst/>
              <a:gdLst>
                <a:gd name="T0" fmla="*/ 8 w 14"/>
                <a:gd name="T1" fmla="*/ 14 h 14"/>
                <a:gd name="T2" fmla="*/ 0 w 14"/>
                <a:gd name="T3" fmla="*/ 10 h 14"/>
                <a:gd name="T4" fmla="*/ 6 w 14"/>
                <a:gd name="T5" fmla="*/ 0 h 14"/>
                <a:gd name="T6" fmla="*/ 14 w 14"/>
                <a:gd name="T7" fmla="*/ 4 h 14"/>
                <a:gd name="T8" fmla="*/ 8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8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1" name="Freeform 163"/>
            <p:cNvSpPr/>
            <p:nvPr/>
          </p:nvSpPr>
          <p:spPr bwMode="auto">
            <a:xfrm>
              <a:off x="2131" y="1971"/>
              <a:ext cx="12" cy="16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0 h 16"/>
                <a:gd name="T4" fmla="*/ 12 w 12"/>
                <a:gd name="T5" fmla="*/ 12 h 16"/>
                <a:gd name="T6" fmla="*/ 6 w 12"/>
                <a:gd name="T7" fmla="*/ 16 h 16"/>
                <a:gd name="T8" fmla="*/ 0 w 12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lnTo>
                    <a:pt x="6" y="0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2" name="Freeform 164"/>
            <p:cNvSpPr/>
            <p:nvPr/>
          </p:nvSpPr>
          <p:spPr bwMode="auto">
            <a:xfrm>
              <a:off x="2039" y="1816"/>
              <a:ext cx="12" cy="14"/>
            </a:xfrm>
            <a:custGeom>
              <a:avLst/>
              <a:gdLst>
                <a:gd name="T0" fmla="*/ 0 w 12"/>
                <a:gd name="T1" fmla="*/ 4 h 14"/>
                <a:gd name="T2" fmla="*/ 6 w 12"/>
                <a:gd name="T3" fmla="*/ 0 h 14"/>
                <a:gd name="T4" fmla="*/ 12 w 12"/>
                <a:gd name="T5" fmla="*/ 10 h 14"/>
                <a:gd name="T6" fmla="*/ 6 w 12"/>
                <a:gd name="T7" fmla="*/ 14 h 14"/>
                <a:gd name="T8" fmla="*/ 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4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3" name="Freeform 165"/>
            <p:cNvSpPr/>
            <p:nvPr/>
          </p:nvSpPr>
          <p:spPr bwMode="auto">
            <a:xfrm>
              <a:off x="2163" y="1939"/>
              <a:ext cx="14" cy="14"/>
            </a:xfrm>
            <a:custGeom>
              <a:avLst/>
              <a:gdLst>
                <a:gd name="T0" fmla="*/ 0 w 14"/>
                <a:gd name="T1" fmla="*/ 8 h 14"/>
                <a:gd name="T2" fmla="*/ 4 w 14"/>
                <a:gd name="T3" fmla="*/ 0 h 14"/>
                <a:gd name="T4" fmla="*/ 14 w 14"/>
                <a:gd name="T5" fmla="*/ 6 h 14"/>
                <a:gd name="T6" fmla="*/ 10 w 14"/>
                <a:gd name="T7" fmla="*/ 14 h 14"/>
                <a:gd name="T8" fmla="*/ 0 w 14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8"/>
                  </a:moveTo>
                  <a:lnTo>
                    <a:pt x="4" y="0"/>
                  </a:lnTo>
                  <a:lnTo>
                    <a:pt x="14" y="6"/>
                  </a:lnTo>
                  <a:lnTo>
                    <a:pt x="10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4" name="Freeform 166"/>
            <p:cNvSpPr/>
            <p:nvPr/>
          </p:nvSpPr>
          <p:spPr bwMode="auto">
            <a:xfrm>
              <a:off x="2005" y="1851"/>
              <a:ext cx="14" cy="12"/>
            </a:xfrm>
            <a:custGeom>
              <a:avLst/>
              <a:gdLst>
                <a:gd name="T0" fmla="*/ 0 w 14"/>
                <a:gd name="T1" fmla="*/ 6 h 12"/>
                <a:gd name="T2" fmla="*/ 4 w 14"/>
                <a:gd name="T3" fmla="*/ 0 h 12"/>
                <a:gd name="T4" fmla="*/ 14 w 14"/>
                <a:gd name="T5" fmla="*/ 6 h 12"/>
                <a:gd name="T6" fmla="*/ 10 w 14"/>
                <a:gd name="T7" fmla="*/ 12 h 12"/>
                <a:gd name="T8" fmla="*/ 0 w 14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0" y="6"/>
                  </a:moveTo>
                  <a:lnTo>
                    <a:pt x="4" y="0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5" name="Freeform 167"/>
            <p:cNvSpPr/>
            <p:nvPr/>
          </p:nvSpPr>
          <p:spPr bwMode="auto">
            <a:xfrm>
              <a:off x="2065" y="1889"/>
              <a:ext cx="78" cy="68"/>
            </a:xfrm>
            <a:custGeom>
              <a:avLst/>
              <a:gdLst>
                <a:gd name="T0" fmla="*/ 22 w 78"/>
                <a:gd name="T1" fmla="*/ 2 h 68"/>
                <a:gd name="T2" fmla="*/ 0 w 78"/>
                <a:gd name="T3" fmla="*/ 68 h 68"/>
                <a:gd name="T4" fmla="*/ 34 w 78"/>
                <a:gd name="T5" fmla="*/ 18 h 68"/>
                <a:gd name="T6" fmla="*/ 78 w 78"/>
                <a:gd name="T7" fmla="*/ 0 h 68"/>
                <a:gd name="T8" fmla="*/ 22 w 78"/>
                <a:gd name="T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8">
                  <a:moveTo>
                    <a:pt x="22" y="2"/>
                  </a:moveTo>
                  <a:lnTo>
                    <a:pt x="0" y="68"/>
                  </a:lnTo>
                  <a:lnTo>
                    <a:pt x="34" y="18"/>
                  </a:lnTo>
                  <a:lnTo>
                    <a:pt x="78" y="0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6" name="Freeform 168"/>
            <p:cNvSpPr/>
            <p:nvPr/>
          </p:nvSpPr>
          <p:spPr bwMode="auto">
            <a:xfrm>
              <a:off x="892" y="1738"/>
              <a:ext cx="314" cy="313"/>
            </a:xfrm>
            <a:custGeom>
              <a:avLst/>
              <a:gdLst>
                <a:gd name="T0" fmla="*/ 58 w 157"/>
                <a:gd name="T1" fmla="*/ 0 h 156"/>
                <a:gd name="T2" fmla="*/ 75 w 157"/>
                <a:gd name="T3" fmla="*/ 0 h 156"/>
                <a:gd name="T4" fmla="*/ 91 w 157"/>
                <a:gd name="T5" fmla="*/ 31 h 156"/>
                <a:gd name="T6" fmla="*/ 131 w 157"/>
                <a:gd name="T7" fmla="*/ 30 h 156"/>
                <a:gd name="T8" fmla="*/ 138 w 157"/>
                <a:gd name="T9" fmla="*/ 102 h 156"/>
                <a:gd name="T10" fmla="*/ 47 w 157"/>
                <a:gd name="T11" fmla="*/ 120 h 156"/>
                <a:gd name="T12" fmla="*/ 18 w 157"/>
                <a:gd name="T13" fmla="*/ 143 h 156"/>
                <a:gd name="T14" fmla="*/ 1 w 157"/>
                <a:gd name="T15" fmla="*/ 143 h 156"/>
                <a:gd name="T16" fmla="*/ 29 w 157"/>
                <a:gd name="T17" fmla="*/ 97 h 156"/>
                <a:gd name="T18" fmla="*/ 84 w 157"/>
                <a:gd name="T19" fmla="*/ 73 h 156"/>
                <a:gd name="T20" fmla="*/ 71 w 157"/>
                <a:gd name="T21" fmla="*/ 46 h 156"/>
                <a:gd name="T22" fmla="*/ 58 w 157"/>
                <a:gd name="T2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6">
                  <a:moveTo>
                    <a:pt x="5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3" y="43"/>
                    <a:pt x="91" y="31"/>
                  </a:cubicBezTo>
                  <a:cubicBezTo>
                    <a:pt x="100" y="25"/>
                    <a:pt x="114" y="15"/>
                    <a:pt x="131" y="30"/>
                  </a:cubicBezTo>
                  <a:cubicBezTo>
                    <a:pt x="145" y="42"/>
                    <a:pt x="157" y="61"/>
                    <a:pt x="138" y="102"/>
                  </a:cubicBezTo>
                  <a:cubicBezTo>
                    <a:pt x="128" y="123"/>
                    <a:pt x="96" y="156"/>
                    <a:pt x="47" y="120"/>
                  </a:cubicBezTo>
                  <a:cubicBezTo>
                    <a:pt x="39" y="114"/>
                    <a:pt x="20" y="101"/>
                    <a:pt x="18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0" y="93"/>
                    <a:pt x="29" y="97"/>
                  </a:cubicBezTo>
                  <a:cubicBezTo>
                    <a:pt x="44" y="99"/>
                    <a:pt x="79" y="108"/>
                    <a:pt x="84" y="73"/>
                  </a:cubicBezTo>
                  <a:cubicBezTo>
                    <a:pt x="85" y="65"/>
                    <a:pt x="89" y="56"/>
                    <a:pt x="71" y="46"/>
                  </a:cubicBezTo>
                  <a:cubicBezTo>
                    <a:pt x="64" y="41"/>
                    <a:pt x="57" y="37"/>
                    <a:pt x="58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7" name="Freeform 169"/>
            <p:cNvSpPr/>
            <p:nvPr/>
          </p:nvSpPr>
          <p:spPr bwMode="auto">
            <a:xfrm>
              <a:off x="677" y="1746"/>
              <a:ext cx="223" cy="169"/>
            </a:xfrm>
            <a:custGeom>
              <a:avLst/>
              <a:gdLst>
                <a:gd name="T0" fmla="*/ 107 w 111"/>
                <a:gd name="T1" fmla="*/ 84 h 84"/>
                <a:gd name="T2" fmla="*/ 104 w 111"/>
                <a:gd name="T3" fmla="*/ 80 h 84"/>
                <a:gd name="T4" fmla="*/ 104 w 111"/>
                <a:gd name="T5" fmla="*/ 7 h 84"/>
                <a:gd name="T6" fmla="*/ 7 w 111"/>
                <a:gd name="T7" fmla="*/ 7 h 84"/>
                <a:gd name="T8" fmla="*/ 7 w 111"/>
                <a:gd name="T9" fmla="*/ 80 h 84"/>
                <a:gd name="T10" fmla="*/ 3 w 111"/>
                <a:gd name="T11" fmla="*/ 84 h 84"/>
                <a:gd name="T12" fmla="*/ 0 w 111"/>
                <a:gd name="T13" fmla="*/ 80 h 84"/>
                <a:gd name="T14" fmla="*/ 0 w 111"/>
                <a:gd name="T15" fmla="*/ 4 h 84"/>
                <a:gd name="T16" fmla="*/ 3 w 111"/>
                <a:gd name="T17" fmla="*/ 0 h 84"/>
                <a:gd name="T18" fmla="*/ 107 w 111"/>
                <a:gd name="T19" fmla="*/ 0 h 84"/>
                <a:gd name="T20" fmla="*/ 111 w 111"/>
                <a:gd name="T21" fmla="*/ 4 h 84"/>
                <a:gd name="T22" fmla="*/ 111 w 111"/>
                <a:gd name="T23" fmla="*/ 80 h 84"/>
                <a:gd name="T24" fmla="*/ 107 w 111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84">
                  <a:moveTo>
                    <a:pt x="107" y="84"/>
                  </a:moveTo>
                  <a:cubicBezTo>
                    <a:pt x="105" y="84"/>
                    <a:pt x="104" y="82"/>
                    <a:pt x="104" y="8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2"/>
                    <a:pt x="5" y="84"/>
                    <a:pt x="3" y="84"/>
                  </a:cubicBezTo>
                  <a:cubicBezTo>
                    <a:pt x="1" y="84"/>
                    <a:pt x="0" y="82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9" y="0"/>
                    <a:pt x="111" y="2"/>
                    <a:pt x="111" y="4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2"/>
                    <a:pt x="109" y="84"/>
                    <a:pt x="107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8" name="Freeform 170"/>
            <p:cNvSpPr/>
            <p:nvPr/>
          </p:nvSpPr>
          <p:spPr bwMode="auto">
            <a:xfrm>
              <a:off x="647" y="1897"/>
              <a:ext cx="275" cy="22"/>
            </a:xfrm>
            <a:custGeom>
              <a:avLst/>
              <a:gdLst>
                <a:gd name="T0" fmla="*/ 137 w 137"/>
                <a:gd name="T1" fmla="*/ 11 h 11"/>
                <a:gd name="T2" fmla="*/ 0 w 137"/>
                <a:gd name="T3" fmla="*/ 11 h 11"/>
                <a:gd name="T4" fmla="*/ 11 w 137"/>
                <a:gd name="T5" fmla="*/ 0 h 11"/>
                <a:gd name="T6" fmla="*/ 125 w 137"/>
                <a:gd name="T7" fmla="*/ 0 h 11"/>
                <a:gd name="T8" fmla="*/ 137 w 13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">
                  <a:moveTo>
                    <a:pt x="137" y="11"/>
                  </a:moveTo>
                  <a:cubicBezTo>
                    <a:pt x="113" y="11"/>
                    <a:pt x="62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2" y="0"/>
                    <a:pt x="137" y="5"/>
                    <a:pt x="13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9" name="Oval 171"/>
            <p:cNvSpPr>
              <a:spLocks noChangeArrowheads="1"/>
            </p:cNvSpPr>
            <p:nvPr/>
          </p:nvSpPr>
          <p:spPr bwMode="auto">
            <a:xfrm>
              <a:off x="733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0" name="Rectangle 172"/>
            <p:cNvSpPr>
              <a:spLocks noChangeArrowheads="1"/>
            </p:cNvSpPr>
            <p:nvPr/>
          </p:nvSpPr>
          <p:spPr bwMode="auto">
            <a:xfrm>
              <a:off x="749" y="1760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1" name="Freeform 173"/>
            <p:cNvSpPr/>
            <p:nvPr/>
          </p:nvSpPr>
          <p:spPr bwMode="auto">
            <a:xfrm>
              <a:off x="627" y="1800"/>
              <a:ext cx="44" cy="43"/>
            </a:xfrm>
            <a:custGeom>
              <a:avLst/>
              <a:gdLst>
                <a:gd name="T0" fmla="*/ 17 w 22"/>
                <a:gd name="T1" fmla="*/ 18 h 21"/>
                <a:gd name="T2" fmla="*/ 4 w 22"/>
                <a:gd name="T3" fmla="*/ 16 h 21"/>
                <a:gd name="T4" fmla="*/ 5 w 22"/>
                <a:gd name="T5" fmla="*/ 3 h 21"/>
                <a:gd name="T6" fmla="*/ 18 w 22"/>
                <a:gd name="T7" fmla="*/ 4 h 21"/>
                <a:gd name="T8" fmla="*/ 17 w 22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7" y="18"/>
                  </a:moveTo>
                  <a:cubicBezTo>
                    <a:pt x="13" y="21"/>
                    <a:pt x="7" y="20"/>
                    <a:pt x="4" y="16"/>
                  </a:cubicBezTo>
                  <a:cubicBezTo>
                    <a:pt x="0" y="12"/>
                    <a:pt x="1" y="6"/>
                    <a:pt x="5" y="3"/>
                  </a:cubicBezTo>
                  <a:cubicBezTo>
                    <a:pt x="9" y="0"/>
                    <a:pt x="15" y="0"/>
                    <a:pt x="18" y="4"/>
                  </a:cubicBezTo>
                  <a:cubicBezTo>
                    <a:pt x="22" y="8"/>
                    <a:pt x="21" y="14"/>
                    <a:pt x="17" y="18"/>
                  </a:cubicBez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2" name="Freeform 174"/>
            <p:cNvSpPr/>
            <p:nvPr/>
          </p:nvSpPr>
          <p:spPr bwMode="auto">
            <a:xfrm>
              <a:off x="659" y="1754"/>
              <a:ext cx="70" cy="60"/>
            </a:xfrm>
            <a:custGeom>
              <a:avLst/>
              <a:gdLst>
                <a:gd name="T0" fmla="*/ 4 w 70"/>
                <a:gd name="T1" fmla="*/ 60 h 60"/>
                <a:gd name="T2" fmla="*/ 0 w 70"/>
                <a:gd name="T3" fmla="*/ 54 h 60"/>
                <a:gd name="T4" fmla="*/ 66 w 70"/>
                <a:gd name="T5" fmla="*/ 0 h 60"/>
                <a:gd name="T6" fmla="*/ 70 w 70"/>
                <a:gd name="T7" fmla="*/ 4 h 60"/>
                <a:gd name="T8" fmla="*/ 4 w 70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0">
                  <a:moveTo>
                    <a:pt x="4" y="60"/>
                  </a:moveTo>
                  <a:lnTo>
                    <a:pt x="0" y="54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4" y="60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3" name="Oval 175"/>
            <p:cNvSpPr>
              <a:spLocks noChangeArrowheads="1"/>
            </p:cNvSpPr>
            <p:nvPr/>
          </p:nvSpPr>
          <p:spPr bwMode="auto">
            <a:xfrm>
              <a:off x="771" y="1843"/>
              <a:ext cx="39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4" name="Rectangle 176"/>
            <p:cNvSpPr>
              <a:spLocks noChangeArrowheads="1"/>
            </p:cNvSpPr>
            <p:nvPr/>
          </p:nvSpPr>
          <p:spPr bwMode="auto">
            <a:xfrm>
              <a:off x="785" y="1760"/>
              <a:ext cx="9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Oval 177"/>
            <p:cNvSpPr>
              <a:spLocks noChangeArrowheads="1"/>
            </p:cNvSpPr>
            <p:nvPr/>
          </p:nvSpPr>
          <p:spPr bwMode="auto">
            <a:xfrm>
              <a:off x="810" y="1843"/>
              <a:ext cx="36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Rectangle 178"/>
            <p:cNvSpPr>
              <a:spLocks noChangeArrowheads="1"/>
            </p:cNvSpPr>
            <p:nvPr/>
          </p:nvSpPr>
          <p:spPr bwMode="auto">
            <a:xfrm>
              <a:off x="824" y="1760"/>
              <a:ext cx="8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7" name="Oval 179"/>
            <p:cNvSpPr>
              <a:spLocks noChangeArrowheads="1"/>
            </p:cNvSpPr>
            <p:nvPr/>
          </p:nvSpPr>
          <p:spPr bwMode="auto">
            <a:xfrm>
              <a:off x="846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862" y="1760"/>
              <a:ext cx="8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9" name="Freeform 181"/>
            <p:cNvSpPr/>
            <p:nvPr/>
          </p:nvSpPr>
          <p:spPr bwMode="auto">
            <a:xfrm>
              <a:off x="1232" y="1754"/>
              <a:ext cx="210" cy="360"/>
            </a:xfrm>
            <a:custGeom>
              <a:avLst/>
              <a:gdLst>
                <a:gd name="T0" fmla="*/ 30 w 210"/>
                <a:gd name="T1" fmla="*/ 356 h 360"/>
                <a:gd name="T2" fmla="*/ 0 w 210"/>
                <a:gd name="T3" fmla="*/ 360 h 360"/>
                <a:gd name="T4" fmla="*/ 186 w 210"/>
                <a:gd name="T5" fmla="*/ 0 h 360"/>
                <a:gd name="T6" fmla="*/ 210 w 210"/>
                <a:gd name="T7" fmla="*/ 12 h 360"/>
                <a:gd name="T8" fmla="*/ 30 w 210"/>
                <a:gd name="T9" fmla="*/ 3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60">
                  <a:moveTo>
                    <a:pt x="30" y="356"/>
                  </a:moveTo>
                  <a:lnTo>
                    <a:pt x="0" y="360"/>
                  </a:lnTo>
                  <a:lnTo>
                    <a:pt x="186" y="0"/>
                  </a:lnTo>
                  <a:lnTo>
                    <a:pt x="210" y="12"/>
                  </a:lnTo>
                  <a:lnTo>
                    <a:pt x="30" y="35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0" name="Freeform 182"/>
            <p:cNvSpPr/>
            <p:nvPr/>
          </p:nvSpPr>
          <p:spPr bwMode="auto">
            <a:xfrm>
              <a:off x="1318" y="1768"/>
              <a:ext cx="140" cy="143"/>
            </a:xfrm>
            <a:custGeom>
              <a:avLst/>
              <a:gdLst>
                <a:gd name="T0" fmla="*/ 62 w 70"/>
                <a:gd name="T1" fmla="*/ 50 h 71"/>
                <a:gd name="T2" fmla="*/ 21 w 70"/>
                <a:gd name="T3" fmla="*/ 63 h 71"/>
                <a:gd name="T4" fmla="*/ 8 w 70"/>
                <a:gd name="T5" fmla="*/ 21 h 71"/>
                <a:gd name="T6" fmla="*/ 49 w 70"/>
                <a:gd name="T7" fmla="*/ 8 h 71"/>
                <a:gd name="T8" fmla="*/ 62 w 70"/>
                <a:gd name="T9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2" y="50"/>
                  </a:moveTo>
                  <a:cubicBezTo>
                    <a:pt x="54" y="65"/>
                    <a:pt x="36" y="71"/>
                    <a:pt x="21" y="63"/>
                  </a:cubicBezTo>
                  <a:cubicBezTo>
                    <a:pt x="6" y="55"/>
                    <a:pt x="0" y="36"/>
                    <a:pt x="8" y="21"/>
                  </a:cubicBezTo>
                  <a:cubicBezTo>
                    <a:pt x="16" y="6"/>
                    <a:pt x="34" y="0"/>
                    <a:pt x="49" y="8"/>
                  </a:cubicBezTo>
                  <a:cubicBezTo>
                    <a:pt x="64" y="16"/>
                    <a:pt x="70" y="35"/>
                    <a:pt x="62" y="5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1" name="Freeform 183"/>
            <p:cNvSpPr/>
            <p:nvPr/>
          </p:nvSpPr>
          <p:spPr bwMode="auto">
            <a:xfrm>
              <a:off x="1270" y="1891"/>
              <a:ext cx="120" cy="120"/>
            </a:xfrm>
            <a:custGeom>
              <a:avLst/>
              <a:gdLst>
                <a:gd name="T0" fmla="*/ 53 w 60"/>
                <a:gd name="T1" fmla="*/ 42 h 60"/>
                <a:gd name="T2" fmla="*/ 18 w 60"/>
                <a:gd name="T3" fmla="*/ 53 h 60"/>
                <a:gd name="T4" fmla="*/ 7 w 60"/>
                <a:gd name="T5" fmla="*/ 18 h 60"/>
                <a:gd name="T6" fmla="*/ 42 w 60"/>
                <a:gd name="T7" fmla="*/ 7 h 60"/>
                <a:gd name="T8" fmla="*/ 53 w 60"/>
                <a:gd name="T9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3" y="42"/>
                  </a:moveTo>
                  <a:cubicBezTo>
                    <a:pt x="46" y="55"/>
                    <a:pt x="31" y="60"/>
                    <a:pt x="18" y="53"/>
                  </a:cubicBezTo>
                  <a:cubicBezTo>
                    <a:pt x="5" y="46"/>
                    <a:pt x="0" y="30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5" y="13"/>
                    <a:pt x="60" y="29"/>
                    <a:pt x="53" y="4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2" name="Freeform 184"/>
            <p:cNvSpPr/>
            <p:nvPr/>
          </p:nvSpPr>
          <p:spPr bwMode="auto">
            <a:xfrm>
              <a:off x="1226" y="1993"/>
              <a:ext cx="106" cy="109"/>
            </a:xfrm>
            <a:custGeom>
              <a:avLst/>
              <a:gdLst>
                <a:gd name="T0" fmla="*/ 47 w 53"/>
                <a:gd name="T1" fmla="*/ 38 h 54"/>
                <a:gd name="T2" fmla="*/ 16 w 53"/>
                <a:gd name="T3" fmla="*/ 48 h 54"/>
                <a:gd name="T4" fmla="*/ 6 w 53"/>
                <a:gd name="T5" fmla="*/ 16 h 54"/>
                <a:gd name="T6" fmla="*/ 37 w 53"/>
                <a:gd name="T7" fmla="*/ 6 h 54"/>
                <a:gd name="T8" fmla="*/ 47 w 53"/>
                <a:gd name="T9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4">
                  <a:moveTo>
                    <a:pt x="47" y="38"/>
                  </a:moveTo>
                  <a:cubicBezTo>
                    <a:pt x="41" y="50"/>
                    <a:pt x="27" y="54"/>
                    <a:pt x="16" y="48"/>
                  </a:cubicBezTo>
                  <a:cubicBezTo>
                    <a:pt x="4" y="42"/>
                    <a:pt x="0" y="28"/>
                    <a:pt x="6" y="16"/>
                  </a:cubicBezTo>
                  <a:cubicBezTo>
                    <a:pt x="12" y="5"/>
                    <a:pt x="26" y="0"/>
                    <a:pt x="37" y="6"/>
                  </a:cubicBezTo>
                  <a:cubicBezTo>
                    <a:pt x="49" y="12"/>
                    <a:pt x="53" y="27"/>
                    <a:pt x="47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3" name="Freeform 185"/>
            <p:cNvSpPr/>
            <p:nvPr/>
          </p:nvSpPr>
          <p:spPr bwMode="auto">
            <a:xfrm>
              <a:off x="1532" y="1824"/>
              <a:ext cx="349" cy="266"/>
            </a:xfrm>
            <a:custGeom>
              <a:avLst/>
              <a:gdLst>
                <a:gd name="T0" fmla="*/ 169 w 174"/>
                <a:gd name="T1" fmla="*/ 132 h 132"/>
                <a:gd name="T2" fmla="*/ 35 w 174"/>
                <a:gd name="T3" fmla="*/ 132 h 132"/>
                <a:gd name="T4" fmla="*/ 31 w 174"/>
                <a:gd name="T5" fmla="*/ 128 h 132"/>
                <a:gd name="T6" fmla="*/ 35 w 174"/>
                <a:gd name="T7" fmla="*/ 124 h 132"/>
                <a:gd name="T8" fmla="*/ 165 w 174"/>
                <a:gd name="T9" fmla="*/ 124 h 132"/>
                <a:gd name="T10" fmla="*/ 165 w 174"/>
                <a:gd name="T11" fmla="*/ 9 h 132"/>
                <a:gd name="T12" fmla="*/ 4 w 174"/>
                <a:gd name="T13" fmla="*/ 9 h 132"/>
                <a:gd name="T14" fmla="*/ 0 w 174"/>
                <a:gd name="T15" fmla="*/ 4 h 132"/>
                <a:gd name="T16" fmla="*/ 4 w 174"/>
                <a:gd name="T17" fmla="*/ 0 h 132"/>
                <a:gd name="T18" fmla="*/ 169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69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4" name="Freeform 186"/>
            <p:cNvSpPr/>
            <p:nvPr/>
          </p:nvSpPr>
          <p:spPr bwMode="auto">
            <a:xfrm>
              <a:off x="1528" y="1794"/>
              <a:ext cx="56" cy="215"/>
            </a:xfrm>
            <a:custGeom>
              <a:avLst/>
              <a:gdLst>
                <a:gd name="T0" fmla="*/ 28 w 28"/>
                <a:gd name="T1" fmla="*/ 28 h 107"/>
                <a:gd name="T2" fmla="*/ 28 w 28"/>
                <a:gd name="T3" fmla="*/ 18 h 107"/>
                <a:gd name="T4" fmla="*/ 28 w 28"/>
                <a:gd name="T5" fmla="*/ 0 h 107"/>
                <a:gd name="T6" fmla="*/ 20 w 28"/>
                <a:gd name="T7" fmla="*/ 0 h 107"/>
                <a:gd name="T8" fmla="*/ 20 w 28"/>
                <a:gd name="T9" fmla="*/ 0 h 107"/>
                <a:gd name="T10" fmla="*/ 0 w 28"/>
                <a:gd name="T11" fmla="*/ 0 h 107"/>
                <a:gd name="T12" fmla="*/ 1 w 28"/>
                <a:gd name="T13" fmla="*/ 18 h 107"/>
                <a:gd name="T14" fmla="*/ 1 w 28"/>
                <a:gd name="T15" fmla="*/ 28 h 107"/>
                <a:gd name="T16" fmla="*/ 1 w 28"/>
                <a:gd name="T17" fmla="*/ 28 h 107"/>
                <a:gd name="T18" fmla="*/ 1 w 28"/>
                <a:gd name="T19" fmla="*/ 87 h 107"/>
                <a:gd name="T20" fmla="*/ 28 w 28"/>
                <a:gd name="T21" fmla="*/ 87 h 107"/>
                <a:gd name="T22" fmla="*/ 28 w 28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5" name="Freeform 187"/>
            <p:cNvSpPr/>
            <p:nvPr/>
          </p:nvSpPr>
          <p:spPr bwMode="auto">
            <a:xfrm>
              <a:off x="1538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6" name="Freeform 188"/>
            <p:cNvSpPr/>
            <p:nvPr/>
          </p:nvSpPr>
          <p:spPr bwMode="auto">
            <a:xfrm>
              <a:off x="1653" y="1794"/>
              <a:ext cx="54" cy="215"/>
            </a:xfrm>
            <a:custGeom>
              <a:avLst/>
              <a:gdLst>
                <a:gd name="T0" fmla="*/ 26 w 27"/>
                <a:gd name="T1" fmla="*/ 28 h 107"/>
                <a:gd name="T2" fmla="*/ 26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6 w 27"/>
                <a:gd name="T21" fmla="*/ 87 h 107"/>
                <a:gd name="T22" fmla="*/ 26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7" name="Freeform 189"/>
            <p:cNvSpPr/>
            <p:nvPr/>
          </p:nvSpPr>
          <p:spPr bwMode="auto">
            <a:xfrm>
              <a:off x="1661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8" name="Freeform 190"/>
            <p:cNvSpPr/>
            <p:nvPr/>
          </p:nvSpPr>
          <p:spPr bwMode="auto">
            <a:xfrm>
              <a:off x="1775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6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9" name="Freeform 191"/>
            <p:cNvSpPr/>
            <p:nvPr/>
          </p:nvSpPr>
          <p:spPr bwMode="auto">
            <a:xfrm>
              <a:off x="1783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0" name="Freeform 192"/>
            <p:cNvSpPr/>
            <p:nvPr/>
          </p:nvSpPr>
          <p:spPr bwMode="auto">
            <a:xfrm>
              <a:off x="1558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5 w 160"/>
                <a:gd name="T7" fmla="*/ 0 h 20"/>
                <a:gd name="T8" fmla="*/ 144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1" name="Rectangle 193"/>
            <p:cNvSpPr>
              <a:spLocks noChangeArrowheads="1"/>
            </p:cNvSpPr>
            <p:nvPr/>
          </p:nvSpPr>
          <p:spPr bwMode="auto">
            <a:xfrm>
              <a:off x="1520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2" name="Rectangle 194"/>
            <p:cNvSpPr>
              <a:spLocks noChangeArrowheads="1"/>
            </p:cNvSpPr>
            <p:nvPr/>
          </p:nvSpPr>
          <p:spPr bwMode="auto">
            <a:xfrm>
              <a:off x="1645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3" name="Rectangle 195"/>
            <p:cNvSpPr>
              <a:spLocks noChangeArrowheads="1"/>
            </p:cNvSpPr>
            <p:nvPr/>
          </p:nvSpPr>
          <p:spPr bwMode="auto">
            <a:xfrm>
              <a:off x="1767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4" name="Freeform 196"/>
            <p:cNvSpPr/>
            <p:nvPr/>
          </p:nvSpPr>
          <p:spPr bwMode="auto">
            <a:xfrm>
              <a:off x="5147" y="2931"/>
              <a:ext cx="142" cy="145"/>
            </a:xfrm>
            <a:custGeom>
              <a:avLst/>
              <a:gdLst>
                <a:gd name="T0" fmla="*/ 63 w 71"/>
                <a:gd name="T1" fmla="*/ 52 h 72"/>
                <a:gd name="T2" fmla="*/ 20 w 71"/>
                <a:gd name="T3" fmla="*/ 63 h 72"/>
                <a:gd name="T4" fmla="*/ 9 w 71"/>
                <a:gd name="T5" fmla="*/ 20 h 72"/>
                <a:gd name="T6" fmla="*/ 52 w 71"/>
                <a:gd name="T7" fmla="*/ 9 h 72"/>
                <a:gd name="T8" fmla="*/ 63 w 71"/>
                <a:gd name="T9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7" y="5"/>
                    <a:pt x="37" y="0"/>
                    <a:pt x="52" y="9"/>
                  </a:cubicBezTo>
                  <a:cubicBezTo>
                    <a:pt x="66" y="18"/>
                    <a:pt x="71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5" name="Freeform 197"/>
            <p:cNvSpPr/>
            <p:nvPr/>
          </p:nvSpPr>
          <p:spPr bwMode="auto">
            <a:xfrm>
              <a:off x="5147" y="2931"/>
              <a:ext cx="142" cy="145"/>
            </a:xfrm>
            <a:custGeom>
              <a:avLst/>
              <a:gdLst>
                <a:gd name="T0" fmla="*/ 63 w 71"/>
                <a:gd name="T1" fmla="*/ 52 h 72"/>
                <a:gd name="T2" fmla="*/ 20 w 71"/>
                <a:gd name="T3" fmla="*/ 63 h 72"/>
                <a:gd name="T4" fmla="*/ 9 w 71"/>
                <a:gd name="T5" fmla="*/ 20 h 72"/>
                <a:gd name="T6" fmla="*/ 52 w 71"/>
                <a:gd name="T7" fmla="*/ 9 h 72"/>
                <a:gd name="T8" fmla="*/ 63 w 71"/>
                <a:gd name="T9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2">
                  <a:moveTo>
                    <a:pt x="63" y="52"/>
                  </a:moveTo>
                  <a:cubicBezTo>
                    <a:pt x="54" y="67"/>
                    <a:pt x="35" y="72"/>
                    <a:pt x="20" y="63"/>
                  </a:cubicBezTo>
                  <a:cubicBezTo>
                    <a:pt x="5" y="54"/>
                    <a:pt x="0" y="35"/>
                    <a:pt x="9" y="20"/>
                  </a:cubicBezTo>
                  <a:cubicBezTo>
                    <a:pt x="17" y="5"/>
                    <a:pt x="37" y="0"/>
                    <a:pt x="52" y="9"/>
                  </a:cubicBezTo>
                  <a:cubicBezTo>
                    <a:pt x="66" y="18"/>
                    <a:pt x="71" y="37"/>
                    <a:pt x="6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6" name="Freeform 198"/>
            <p:cNvSpPr/>
            <p:nvPr/>
          </p:nvSpPr>
          <p:spPr bwMode="auto">
            <a:xfrm>
              <a:off x="5167" y="2925"/>
              <a:ext cx="104" cy="153"/>
            </a:xfrm>
            <a:custGeom>
              <a:avLst/>
              <a:gdLst>
                <a:gd name="T0" fmla="*/ 24 w 104"/>
                <a:gd name="T1" fmla="*/ 153 h 153"/>
                <a:gd name="T2" fmla="*/ 0 w 104"/>
                <a:gd name="T3" fmla="*/ 139 h 153"/>
                <a:gd name="T4" fmla="*/ 80 w 104"/>
                <a:gd name="T5" fmla="*/ 0 h 153"/>
                <a:gd name="T6" fmla="*/ 104 w 104"/>
                <a:gd name="T7" fmla="*/ 14 h 153"/>
                <a:gd name="T8" fmla="*/ 24 w 104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53">
                  <a:moveTo>
                    <a:pt x="24" y="153"/>
                  </a:moveTo>
                  <a:lnTo>
                    <a:pt x="0" y="139"/>
                  </a:lnTo>
                  <a:lnTo>
                    <a:pt x="80" y="0"/>
                  </a:lnTo>
                  <a:lnTo>
                    <a:pt x="104" y="14"/>
                  </a:lnTo>
                  <a:lnTo>
                    <a:pt x="24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7" name="Freeform 199"/>
            <p:cNvSpPr/>
            <p:nvPr/>
          </p:nvSpPr>
          <p:spPr bwMode="auto">
            <a:xfrm>
              <a:off x="5331" y="2933"/>
              <a:ext cx="140" cy="141"/>
            </a:xfrm>
            <a:custGeom>
              <a:avLst/>
              <a:gdLst>
                <a:gd name="T0" fmla="*/ 65 w 70"/>
                <a:gd name="T1" fmla="*/ 26 h 70"/>
                <a:gd name="T2" fmla="*/ 44 w 70"/>
                <a:gd name="T3" fmla="*/ 65 h 70"/>
                <a:gd name="T4" fmla="*/ 5 w 70"/>
                <a:gd name="T5" fmla="*/ 44 h 70"/>
                <a:gd name="T6" fmla="*/ 26 w 70"/>
                <a:gd name="T7" fmla="*/ 5 h 70"/>
                <a:gd name="T8" fmla="*/ 65 w 70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1" y="60"/>
                    <a:pt x="44" y="65"/>
                  </a:cubicBezTo>
                  <a:cubicBezTo>
                    <a:pt x="28" y="70"/>
                    <a:pt x="10" y="61"/>
                    <a:pt x="5" y="44"/>
                  </a:cubicBezTo>
                  <a:cubicBezTo>
                    <a:pt x="0" y="28"/>
                    <a:pt x="10" y="10"/>
                    <a:pt x="26" y="5"/>
                  </a:cubicBezTo>
                  <a:cubicBezTo>
                    <a:pt x="43" y="0"/>
                    <a:pt x="60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8" name="Freeform 200"/>
            <p:cNvSpPr/>
            <p:nvPr/>
          </p:nvSpPr>
          <p:spPr bwMode="auto">
            <a:xfrm>
              <a:off x="5331" y="2933"/>
              <a:ext cx="140" cy="141"/>
            </a:xfrm>
            <a:custGeom>
              <a:avLst/>
              <a:gdLst>
                <a:gd name="T0" fmla="*/ 65 w 70"/>
                <a:gd name="T1" fmla="*/ 26 h 70"/>
                <a:gd name="T2" fmla="*/ 44 w 70"/>
                <a:gd name="T3" fmla="*/ 65 h 70"/>
                <a:gd name="T4" fmla="*/ 5 w 70"/>
                <a:gd name="T5" fmla="*/ 44 h 70"/>
                <a:gd name="T6" fmla="*/ 26 w 70"/>
                <a:gd name="T7" fmla="*/ 5 h 70"/>
                <a:gd name="T8" fmla="*/ 65 w 70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65" y="26"/>
                  </a:moveTo>
                  <a:cubicBezTo>
                    <a:pt x="70" y="42"/>
                    <a:pt x="61" y="60"/>
                    <a:pt x="44" y="65"/>
                  </a:cubicBezTo>
                  <a:cubicBezTo>
                    <a:pt x="28" y="70"/>
                    <a:pt x="10" y="61"/>
                    <a:pt x="5" y="44"/>
                  </a:cubicBezTo>
                  <a:cubicBezTo>
                    <a:pt x="0" y="28"/>
                    <a:pt x="10" y="10"/>
                    <a:pt x="26" y="5"/>
                  </a:cubicBezTo>
                  <a:cubicBezTo>
                    <a:pt x="43" y="0"/>
                    <a:pt x="60" y="9"/>
                    <a:pt x="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9" name="Freeform 201"/>
            <p:cNvSpPr/>
            <p:nvPr/>
          </p:nvSpPr>
          <p:spPr bwMode="auto">
            <a:xfrm>
              <a:off x="5363" y="2921"/>
              <a:ext cx="74" cy="161"/>
            </a:xfrm>
            <a:custGeom>
              <a:avLst/>
              <a:gdLst>
                <a:gd name="T0" fmla="*/ 74 w 74"/>
                <a:gd name="T1" fmla="*/ 153 h 161"/>
                <a:gd name="T2" fmla="*/ 48 w 74"/>
                <a:gd name="T3" fmla="*/ 161 h 161"/>
                <a:gd name="T4" fmla="*/ 0 w 74"/>
                <a:gd name="T5" fmla="*/ 8 h 161"/>
                <a:gd name="T6" fmla="*/ 28 w 74"/>
                <a:gd name="T7" fmla="*/ 0 h 161"/>
                <a:gd name="T8" fmla="*/ 74 w 74"/>
                <a:gd name="T9" fmla="*/ 15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61">
                  <a:moveTo>
                    <a:pt x="74" y="153"/>
                  </a:moveTo>
                  <a:lnTo>
                    <a:pt x="48" y="161"/>
                  </a:lnTo>
                  <a:lnTo>
                    <a:pt x="0" y="8"/>
                  </a:lnTo>
                  <a:lnTo>
                    <a:pt x="28" y="0"/>
                  </a:lnTo>
                  <a:lnTo>
                    <a:pt x="74" y="153"/>
                  </a:lnTo>
                  <a:close/>
                </a:path>
              </a:pathLst>
            </a:custGeom>
            <a:solidFill>
              <a:srgbClr val="95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0" name="Freeform 202"/>
            <p:cNvSpPr/>
            <p:nvPr/>
          </p:nvSpPr>
          <p:spPr bwMode="auto">
            <a:xfrm>
              <a:off x="4908" y="2998"/>
              <a:ext cx="100" cy="78"/>
            </a:xfrm>
            <a:custGeom>
              <a:avLst/>
              <a:gdLst>
                <a:gd name="T0" fmla="*/ 30 w 50"/>
                <a:gd name="T1" fmla="*/ 0 h 39"/>
                <a:gd name="T2" fmla="*/ 50 w 50"/>
                <a:gd name="T3" fmla="*/ 19 h 39"/>
                <a:gd name="T4" fmla="*/ 30 w 50"/>
                <a:gd name="T5" fmla="*/ 39 h 39"/>
                <a:gd name="T6" fmla="*/ 0 w 50"/>
                <a:gd name="T7" fmla="*/ 39 h 39"/>
                <a:gd name="T8" fmla="*/ 0 w 50"/>
                <a:gd name="T9" fmla="*/ 0 h 39"/>
                <a:gd name="T10" fmla="*/ 30 w 50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30" y="0"/>
                  </a:moveTo>
                  <a:cubicBezTo>
                    <a:pt x="41" y="0"/>
                    <a:pt x="50" y="8"/>
                    <a:pt x="50" y="19"/>
                  </a:cubicBezTo>
                  <a:cubicBezTo>
                    <a:pt x="50" y="30"/>
                    <a:pt x="41" y="39"/>
                    <a:pt x="3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1" name="Freeform 203"/>
            <p:cNvSpPr/>
            <p:nvPr/>
          </p:nvSpPr>
          <p:spPr bwMode="auto">
            <a:xfrm>
              <a:off x="4812" y="2998"/>
              <a:ext cx="96" cy="78"/>
            </a:xfrm>
            <a:custGeom>
              <a:avLst/>
              <a:gdLst>
                <a:gd name="T0" fmla="*/ 20 w 48"/>
                <a:gd name="T1" fmla="*/ 0 h 39"/>
                <a:gd name="T2" fmla="*/ 48 w 48"/>
                <a:gd name="T3" fmla="*/ 0 h 39"/>
                <a:gd name="T4" fmla="*/ 48 w 48"/>
                <a:gd name="T5" fmla="*/ 39 h 39"/>
                <a:gd name="T6" fmla="*/ 20 w 48"/>
                <a:gd name="T7" fmla="*/ 39 h 39"/>
                <a:gd name="T8" fmla="*/ 0 w 48"/>
                <a:gd name="T9" fmla="*/ 19 h 39"/>
                <a:gd name="T10" fmla="*/ 20 w 48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9">
                  <a:moveTo>
                    <a:pt x="2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9" y="39"/>
                    <a:pt x="0" y="30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2" name="Freeform 204"/>
            <p:cNvSpPr/>
            <p:nvPr/>
          </p:nvSpPr>
          <p:spPr bwMode="auto">
            <a:xfrm>
              <a:off x="4954" y="2877"/>
              <a:ext cx="101" cy="78"/>
            </a:xfrm>
            <a:custGeom>
              <a:avLst/>
              <a:gdLst>
                <a:gd name="T0" fmla="*/ 20 w 50"/>
                <a:gd name="T1" fmla="*/ 39 h 39"/>
                <a:gd name="T2" fmla="*/ 0 w 50"/>
                <a:gd name="T3" fmla="*/ 19 h 39"/>
                <a:gd name="T4" fmla="*/ 20 w 50"/>
                <a:gd name="T5" fmla="*/ 0 h 39"/>
                <a:gd name="T6" fmla="*/ 50 w 50"/>
                <a:gd name="T7" fmla="*/ 0 h 39"/>
                <a:gd name="T8" fmla="*/ 50 w 50"/>
                <a:gd name="T9" fmla="*/ 39 h 39"/>
                <a:gd name="T10" fmla="*/ 20 w 5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20" y="39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3" name="Freeform 205"/>
            <p:cNvSpPr/>
            <p:nvPr/>
          </p:nvSpPr>
          <p:spPr bwMode="auto">
            <a:xfrm>
              <a:off x="5055" y="2877"/>
              <a:ext cx="96" cy="78"/>
            </a:xfrm>
            <a:custGeom>
              <a:avLst/>
              <a:gdLst>
                <a:gd name="T0" fmla="*/ 28 w 48"/>
                <a:gd name="T1" fmla="*/ 39 h 39"/>
                <a:gd name="T2" fmla="*/ 0 w 48"/>
                <a:gd name="T3" fmla="*/ 39 h 39"/>
                <a:gd name="T4" fmla="*/ 0 w 48"/>
                <a:gd name="T5" fmla="*/ 0 h 39"/>
                <a:gd name="T6" fmla="*/ 28 w 48"/>
                <a:gd name="T7" fmla="*/ 0 h 39"/>
                <a:gd name="T8" fmla="*/ 48 w 48"/>
                <a:gd name="T9" fmla="*/ 19 h 39"/>
                <a:gd name="T10" fmla="*/ 28 w 48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9">
                  <a:moveTo>
                    <a:pt x="28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0"/>
                    <a:pt x="48" y="9"/>
                    <a:pt x="48" y="19"/>
                  </a:cubicBezTo>
                  <a:cubicBezTo>
                    <a:pt x="48" y="30"/>
                    <a:pt x="39" y="39"/>
                    <a:pt x="2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" name="Freeform 206"/>
            <p:cNvSpPr/>
            <p:nvPr/>
          </p:nvSpPr>
          <p:spPr bwMode="auto">
            <a:xfrm>
              <a:off x="4308" y="2610"/>
              <a:ext cx="184" cy="191"/>
            </a:xfrm>
            <a:custGeom>
              <a:avLst/>
              <a:gdLst>
                <a:gd name="T0" fmla="*/ 76 w 92"/>
                <a:gd name="T1" fmla="*/ 95 h 95"/>
                <a:gd name="T2" fmla="*/ 18 w 92"/>
                <a:gd name="T3" fmla="*/ 95 h 95"/>
                <a:gd name="T4" fmla="*/ 2 w 92"/>
                <a:gd name="T5" fmla="*/ 81 h 95"/>
                <a:gd name="T6" fmla="*/ 2 w 92"/>
                <a:gd name="T7" fmla="*/ 7 h 95"/>
                <a:gd name="T8" fmla="*/ 8 w 92"/>
                <a:gd name="T9" fmla="*/ 0 h 95"/>
                <a:gd name="T10" fmla="*/ 84 w 92"/>
                <a:gd name="T11" fmla="*/ 0 h 95"/>
                <a:gd name="T12" fmla="*/ 90 w 92"/>
                <a:gd name="T13" fmla="*/ 7 h 95"/>
                <a:gd name="T14" fmla="*/ 90 w 92"/>
                <a:gd name="T15" fmla="*/ 80 h 95"/>
                <a:gd name="T16" fmla="*/ 76 w 92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5">
                  <a:moveTo>
                    <a:pt x="76" y="95"/>
                  </a:moveTo>
                  <a:cubicBezTo>
                    <a:pt x="59" y="95"/>
                    <a:pt x="36" y="95"/>
                    <a:pt x="18" y="95"/>
                  </a:cubicBezTo>
                  <a:cubicBezTo>
                    <a:pt x="0" y="95"/>
                    <a:pt x="2" y="81"/>
                    <a:pt x="2" y="8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3"/>
                    <a:pt x="5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0" y="3"/>
                    <a:pt x="90" y="7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2" y="95"/>
                    <a:pt x="76" y="95"/>
                  </a:cubicBez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" name="Rectangle 207"/>
            <p:cNvSpPr>
              <a:spLocks noChangeArrowheads="1"/>
            </p:cNvSpPr>
            <p:nvPr/>
          </p:nvSpPr>
          <p:spPr bwMode="auto">
            <a:xfrm>
              <a:off x="4292" y="2588"/>
              <a:ext cx="220" cy="3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" name="Rectangle 208"/>
            <p:cNvSpPr>
              <a:spLocks noChangeArrowheads="1"/>
            </p:cNvSpPr>
            <p:nvPr/>
          </p:nvSpPr>
          <p:spPr bwMode="auto">
            <a:xfrm>
              <a:off x="4384" y="2666"/>
              <a:ext cx="104" cy="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7" name="Rectangle 209"/>
            <p:cNvSpPr>
              <a:spLocks noChangeArrowheads="1"/>
            </p:cNvSpPr>
            <p:nvPr/>
          </p:nvSpPr>
          <p:spPr bwMode="auto">
            <a:xfrm>
              <a:off x="4406" y="2718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8" name="Rectangle 210"/>
            <p:cNvSpPr>
              <a:spLocks noChangeArrowheads="1"/>
            </p:cNvSpPr>
            <p:nvPr/>
          </p:nvSpPr>
          <p:spPr bwMode="auto">
            <a:xfrm>
              <a:off x="4406" y="2686"/>
              <a:ext cx="82" cy="1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9" name="Rectangle 211"/>
            <p:cNvSpPr>
              <a:spLocks noChangeArrowheads="1"/>
            </p:cNvSpPr>
            <p:nvPr/>
          </p:nvSpPr>
          <p:spPr bwMode="auto">
            <a:xfrm>
              <a:off x="5165" y="2562"/>
              <a:ext cx="56" cy="3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0" name="Rectangle 212"/>
            <p:cNvSpPr>
              <a:spLocks noChangeArrowheads="1"/>
            </p:cNvSpPr>
            <p:nvPr/>
          </p:nvSpPr>
          <p:spPr bwMode="auto">
            <a:xfrm>
              <a:off x="5177" y="2590"/>
              <a:ext cx="32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1" name="Rectangle 213"/>
            <p:cNvSpPr>
              <a:spLocks noChangeArrowheads="1"/>
            </p:cNvSpPr>
            <p:nvPr/>
          </p:nvSpPr>
          <p:spPr bwMode="auto">
            <a:xfrm>
              <a:off x="5143" y="2192"/>
              <a:ext cx="100" cy="1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2" name="Rectangle 214"/>
            <p:cNvSpPr>
              <a:spLocks noChangeArrowheads="1"/>
            </p:cNvSpPr>
            <p:nvPr/>
          </p:nvSpPr>
          <p:spPr bwMode="auto">
            <a:xfrm>
              <a:off x="5161" y="2200"/>
              <a:ext cx="64" cy="6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3" name="Freeform 215"/>
            <p:cNvSpPr/>
            <p:nvPr/>
          </p:nvSpPr>
          <p:spPr bwMode="auto">
            <a:xfrm>
              <a:off x="5189" y="2610"/>
              <a:ext cx="8" cy="118"/>
            </a:xfrm>
            <a:custGeom>
              <a:avLst/>
              <a:gdLst>
                <a:gd name="T0" fmla="*/ 8 w 8"/>
                <a:gd name="T1" fmla="*/ 104 h 118"/>
                <a:gd name="T2" fmla="*/ 4 w 8"/>
                <a:gd name="T3" fmla="*/ 118 h 118"/>
                <a:gd name="T4" fmla="*/ 0 w 8"/>
                <a:gd name="T5" fmla="*/ 104 h 118"/>
                <a:gd name="T6" fmla="*/ 0 w 8"/>
                <a:gd name="T7" fmla="*/ 0 h 118"/>
                <a:gd name="T8" fmla="*/ 8 w 8"/>
                <a:gd name="T9" fmla="*/ 0 h 118"/>
                <a:gd name="T10" fmla="*/ 8 w 8"/>
                <a:gd name="T11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8">
                  <a:moveTo>
                    <a:pt x="8" y="104"/>
                  </a:moveTo>
                  <a:lnTo>
                    <a:pt x="4" y="118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4" name="Rectangle 216"/>
            <p:cNvSpPr>
              <a:spLocks noChangeArrowheads="1"/>
            </p:cNvSpPr>
            <p:nvPr/>
          </p:nvSpPr>
          <p:spPr bwMode="auto">
            <a:xfrm>
              <a:off x="5145" y="2270"/>
              <a:ext cx="96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5" name="Rectangle 217"/>
            <p:cNvSpPr>
              <a:spLocks noChangeArrowheads="1"/>
            </p:cNvSpPr>
            <p:nvPr/>
          </p:nvSpPr>
          <p:spPr bwMode="auto">
            <a:xfrm>
              <a:off x="5155" y="2425"/>
              <a:ext cx="76" cy="133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6" name="Rectangle 218"/>
            <p:cNvSpPr>
              <a:spLocks noChangeArrowheads="1"/>
            </p:cNvSpPr>
            <p:nvPr/>
          </p:nvSpPr>
          <p:spPr bwMode="auto">
            <a:xfrm>
              <a:off x="5129" y="2262"/>
              <a:ext cx="128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7" name="Rectangle 219"/>
            <p:cNvSpPr>
              <a:spLocks noChangeArrowheads="1"/>
            </p:cNvSpPr>
            <p:nvPr/>
          </p:nvSpPr>
          <p:spPr bwMode="auto">
            <a:xfrm>
              <a:off x="5185" y="2280"/>
              <a:ext cx="16" cy="13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8" name="Rectangle 220"/>
            <p:cNvSpPr>
              <a:spLocks noChangeArrowheads="1"/>
            </p:cNvSpPr>
            <p:nvPr/>
          </p:nvSpPr>
          <p:spPr bwMode="auto">
            <a:xfrm>
              <a:off x="5155" y="2413"/>
              <a:ext cx="76" cy="1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9" name="Oval 221"/>
            <p:cNvSpPr>
              <a:spLocks noChangeArrowheads="1"/>
            </p:cNvSpPr>
            <p:nvPr/>
          </p:nvSpPr>
          <p:spPr bwMode="auto">
            <a:xfrm>
              <a:off x="5283" y="2688"/>
              <a:ext cx="182" cy="18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0" name="Freeform 222"/>
            <p:cNvSpPr/>
            <p:nvPr/>
          </p:nvSpPr>
          <p:spPr bwMode="auto">
            <a:xfrm>
              <a:off x="5329" y="2347"/>
              <a:ext cx="90" cy="442"/>
            </a:xfrm>
            <a:custGeom>
              <a:avLst/>
              <a:gdLst>
                <a:gd name="T0" fmla="*/ 0 w 45"/>
                <a:gd name="T1" fmla="*/ 0 h 220"/>
                <a:gd name="T2" fmla="*/ 0 w 45"/>
                <a:gd name="T3" fmla="*/ 197 h 220"/>
                <a:gd name="T4" fmla="*/ 23 w 45"/>
                <a:gd name="T5" fmla="*/ 220 h 220"/>
                <a:gd name="T6" fmla="*/ 45 w 45"/>
                <a:gd name="T7" fmla="*/ 197 h 220"/>
                <a:gd name="T8" fmla="*/ 45 w 45"/>
                <a:gd name="T9" fmla="*/ 0 h 220"/>
                <a:gd name="T10" fmla="*/ 0 w 45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220">
                  <a:moveTo>
                    <a:pt x="0" y="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210"/>
                    <a:pt x="10" y="220"/>
                    <a:pt x="23" y="220"/>
                  </a:cubicBezTo>
                  <a:cubicBezTo>
                    <a:pt x="35" y="220"/>
                    <a:pt x="45" y="210"/>
                    <a:pt x="45" y="197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1" name="Oval 223"/>
            <p:cNvSpPr>
              <a:spLocks noChangeArrowheads="1"/>
            </p:cNvSpPr>
            <p:nvPr/>
          </p:nvSpPr>
          <p:spPr bwMode="auto">
            <a:xfrm>
              <a:off x="5305" y="2710"/>
              <a:ext cx="138" cy="139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2" name="Freeform 224"/>
            <p:cNvSpPr/>
            <p:nvPr/>
          </p:nvSpPr>
          <p:spPr bwMode="auto">
            <a:xfrm>
              <a:off x="5349" y="2473"/>
              <a:ext cx="48" cy="269"/>
            </a:xfrm>
            <a:custGeom>
              <a:avLst/>
              <a:gdLst>
                <a:gd name="T0" fmla="*/ 0 w 24"/>
                <a:gd name="T1" fmla="*/ 0 h 134"/>
                <a:gd name="T2" fmla="*/ 0 w 24"/>
                <a:gd name="T3" fmla="*/ 121 h 134"/>
                <a:gd name="T4" fmla="*/ 12 w 24"/>
                <a:gd name="T5" fmla="*/ 134 h 134"/>
                <a:gd name="T6" fmla="*/ 24 w 24"/>
                <a:gd name="T7" fmla="*/ 121 h 134"/>
                <a:gd name="T8" fmla="*/ 24 w 24"/>
                <a:gd name="T9" fmla="*/ 0 h 134"/>
                <a:gd name="T10" fmla="*/ 0 w 2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34">
                  <a:moveTo>
                    <a:pt x="0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8"/>
                    <a:pt x="6" y="134"/>
                    <a:pt x="12" y="134"/>
                  </a:cubicBezTo>
                  <a:cubicBezTo>
                    <a:pt x="19" y="134"/>
                    <a:pt x="24" y="128"/>
                    <a:pt x="24" y="12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3" name="Freeform 225"/>
            <p:cNvSpPr/>
            <p:nvPr/>
          </p:nvSpPr>
          <p:spPr bwMode="auto">
            <a:xfrm>
              <a:off x="5367" y="2045"/>
              <a:ext cx="84" cy="235"/>
            </a:xfrm>
            <a:custGeom>
              <a:avLst/>
              <a:gdLst>
                <a:gd name="T0" fmla="*/ 0 w 42"/>
                <a:gd name="T1" fmla="*/ 0 h 117"/>
                <a:gd name="T2" fmla="*/ 0 w 42"/>
                <a:gd name="T3" fmla="*/ 78 h 117"/>
                <a:gd name="T4" fmla="*/ 16 w 42"/>
                <a:gd name="T5" fmla="*/ 98 h 117"/>
                <a:gd name="T6" fmla="*/ 17 w 42"/>
                <a:gd name="T7" fmla="*/ 113 h 117"/>
                <a:gd name="T8" fmla="*/ 21 w 42"/>
                <a:gd name="T9" fmla="*/ 117 h 117"/>
                <a:gd name="T10" fmla="*/ 24 w 42"/>
                <a:gd name="T11" fmla="*/ 116 h 117"/>
                <a:gd name="T12" fmla="*/ 26 w 42"/>
                <a:gd name="T13" fmla="*/ 112 h 117"/>
                <a:gd name="T14" fmla="*/ 25 w 42"/>
                <a:gd name="T15" fmla="*/ 98 h 117"/>
                <a:gd name="T16" fmla="*/ 36 w 42"/>
                <a:gd name="T17" fmla="*/ 92 h 117"/>
                <a:gd name="T18" fmla="*/ 42 w 42"/>
                <a:gd name="T19" fmla="*/ 77 h 117"/>
                <a:gd name="T20" fmla="*/ 42 w 42"/>
                <a:gd name="T21" fmla="*/ 5 h 117"/>
                <a:gd name="T22" fmla="*/ 0 w 42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117">
                  <a:moveTo>
                    <a:pt x="0" y="0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7" y="95"/>
                    <a:pt x="16" y="98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5"/>
                    <a:pt x="19" y="117"/>
                    <a:pt x="21" y="117"/>
                  </a:cubicBezTo>
                  <a:cubicBezTo>
                    <a:pt x="22" y="117"/>
                    <a:pt x="23" y="116"/>
                    <a:pt x="24" y="116"/>
                  </a:cubicBezTo>
                  <a:cubicBezTo>
                    <a:pt x="25" y="115"/>
                    <a:pt x="26" y="114"/>
                    <a:pt x="26" y="112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9" y="97"/>
                    <a:pt x="33" y="95"/>
                    <a:pt x="36" y="92"/>
                  </a:cubicBezTo>
                  <a:cubicBezTo>
                    <a:pt x="40" y="88"/>
                    <a:pt x="42" y="83"/>
                    <a:pt x="42" y="77"/>
                  </a:cubicBezTo>
                  <a:cubicBezTo>
                    <a:pt x="42" y="5"/>
                    <a:pt x="42" y="5"/>
                    <a:pt x="4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4" name="Freeform 226"/>
            <p:cNvSpPr/>
            <p:nvPr/>
          </p:nvSpPr>
          <p:spPr bwMode="auto">
            <a:xfrm>
              <a:off x="5345" y="1917"/>
              <a:ext cx="126" cy="142"/>
            </a:xfrm>
            <a:custGeom>
              <a:avLst/>
              <a:gdLst>
                <a:gd name="T0" fmla="*/ 63 w 63"/>
                <a:gd name="T1" fmla="*/ 71 h 71"/>
                <a:gd name="T2" fmla="*/ 63 w 63"/>
                <a:gd name="T3" fmla="*/ 58 h 71"/>
                <a:gd name="T4" fmla="*/ 53 w 63"/>
                <a:gd name="T5" fmla="*/ 58 h 71"/>
                <a:gd name="T6" fmla="*/ 54 w 63"/>
                <a:gd name="T7" fmla="*/ 21 h 71"/>
                <a:gd name="T8" fmla="*/ 33 w 63"/>
                <a:gd name="T9" fmla="*/ 0 h 71"/>
                <a:gd name="T10" fmla="*/ 13 w 63"/>
                <a:gd name="T11" fmla="*/ 21 h 71"/>
                <a:gd name="T12" fmla="*/ 12 w 63"/>
                <a:gd name="T13" fmla="*/ 58 h 71"/>
                <a:gd name="T14" fmla="*/ 0 w 63"/>
                <a:gd name="T15" fmla="*/ 58 h 71"/>
                <a:gd name="T16" fmla="*/ 0 w 63"/>
                <a:gd name="T17" fmla="*/ 71 h 71"/>
                <a:gd name="T18" fmla="*/ 63 w 63"/>
                <a:gd name="T1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71">
                  <a:moveTo>
                    <a:pt x="63" y="71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0"/>
                    <a:pt x="45" y="0"/>
                    <a:pt x="33" y="0"/>
                  </a:cubicBezTo>
                  <a:cubicBezTo>
                    <a:pt x="22" y="0"/>
                    <a:pt x="13" y="10"/>
                    <a:pt x="13" y="21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1"/>
                    <a:pt x="0" y="71"/>
                    <a:pt x="0" y="71"/>
                  </a:cubicBezTo>
                  <a:lnTo>
                    <a:pt x="63" y="7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5" name="Freeform 227"/>
            <p:cNvSpPr>
              <a:spLocks noEditPoints="1"/>
            </p:cNvSpPr>
            <p:nvPr/>
          </p:nvSpPr>
          <p:spPr bwMode="auto">
            <a:xfrm>
              <a:off x="4350" y="2295"/>
              <a:ext cx="84" cy="162"/>
            </a:xfrm>
            <a:custGeom>
              <a:avLst/>
              <a:gdLst>
                <a:gd name="T0" fmla="*/ 21 w 42"/>
                <a:gd name="T1" fmla="*/ 81 h 81"/>
                <a:gd name="T2" fmla="*/ 6 w 42"/>
                <a:gd name="T3" fmla="*/ 69 h 81"/>
                <a:gd name="T4" fmla="*/ 0 w 42"/>
                <a:gd name="T5" fmla="*/ 41 h 81"/>
                <a:gd name="T6" fmla="*/ 6 w 42"/>
                <a:gd name="T7" fmla="*/ 12 h 81"/>
                <a:gd name="T8" fmla="*/ 21 w 42"/>
                <a:gd name="T9" fmla="*/ 0 h 81"/>
                <a:gd name="T10" fmla="*/ 36 w 42"/>
                <a:gd name="T11" fmla="*/ 12 h 81"/>
                <a:gd name="T12" fmla="*/ 42 w 42"/>
                <a:gd name="T13" fmla="*/ 41 h 81"/>
                <a:gd name="T14" fmla="*/ 36 w 42"/>
                <a:gd name="T15" fmla="*/ 69 h 81"/>
                <a:gd name="T16" fmla="*/ 21 w 42"/>
                <a:gd name="T17" fmla="*/ 81 h 81"/>
                <a:gd name="T18" fmla="*/ 21 w 42"/>
                <a:gd name="T19" fmla="*/ 3 h 81"/>
                <a:gd name="T20" fmla="*/ 8 w 42"/>
                <a:gd name="T21" fmla="*/ 14 h 81"/>
                <a:gd name="T22" fmla="*/ 3 w 42"/>
                <a:gd name="T23" fmla="*/ 41 h 81"/>
                <a:gd name="T24" fmla="*/ 8 w 42"/>
                <a:gd name="T25" fmla="*/ 68 h 81"/>
                <a:gd name="T26" fmla="*/ 21 w 42"/>
                <a:gd name="T27" fmla="*/ 79 h 81"/>
                <a:gd name="T28" fmla="*/ 34 w 42"/>
                <a:gd name="T29" fmla="*/ 68 h 81"/>
                <a:gd name="T30" fmla="*/ 40 w 42"/>
                <a:gd name="T31" fmla="*/ 41 h 81"/>
                <a:gd name="T32" fmla="*/ 34 w 42"/>
                <a:gd name="T33" fmla="*/ 14 h 81"/>
                <a:gd name="T34" fmla="*/ 21 w 42"/>
                <a:gd name="T35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81">
                  <a:moveTo>
                    <a:pt x="21" y="81"/>
                  </a:moveTo>
                  <a:cubicBezTo>
                    <a:pt x="15" y="81"/>
                    <a:pt x="10" y="77"/>
                    <a:pt x="6" y="69"/>
                  </a:cubicBezTo>
                  <a:cubicBezTo>
                    <a:pt x="2" y="61"/>
                    <a:pt x="0" y="51"/>
                    <a:pt x="0" y="41"/>
                  </a:cubicBezTo>
                  <a:cubicBezTo>
                    <a:pt x="0" y="30"/>
                    <a:pt x="2" y="20"/>
                    <a:pt x="6" y="12"/>
                  </a:cubicBezTo>
                  <a:cubicBezTo>
                    <a:pt x="10" y="5"/>
                    <a:pt x="15" y="0"/>
                    <a:pt x="21" y="0"/>
                  </a:cubicBezTo>
                  <a:cubicBezTo>
                    <a:pt x="27" y="0"/>
                    <a:pt x="32" y="5"/>
                    <a:pt x="36" y="12"/>
                  </a:cubicBezTo>
                  <a:cubicBezTo>
                    <a:pt x="40" y="20"/>
                    <a:pt x="42" y="30"/>
                    <a:pt x="42" y="41"/>
                  </a:cubicBezTo>
                  <a:cubicBezTo>
                    <a:pt x="42" y="51"/>
                    <a:pt x="40" y="61"/>
                    <a:pt x="36" y="69"/>
                  </a:cubicBezTo>
                  <a:cubicBezTo>
                    <a:pt x="32" y="77"/>
                    <a:pt x="27" y="81"/>
                    <a:pt x="21" y="81"/>
                  </a:cubicBezTo>
                  <a:close/>
                  <a:moveTo>
                    <a:pt x="21" y="3"/>
                  </a:moveTo>
                  <a:cubicBezTo>
                    <a:pt x="16" y="3"/>
                    <a:pt x="12" y="7"/>
                    <a:pt x="8" y="14"/>
                  </a:cubicBezTo>
                  <a:cubicBezTo>
                    <a:pt x="5" y="21"/>
                    <a:pt x="3" y="30"/>
                    <a:pt x="3" y="41"/>
                  </a:cubicBezTo>
                  <a:cubicBezTo>
                    <a:pt x="3" y="51"/>
                    <a:pt x="5" y="61"/>
                    <a:pt x="8" y="68"/>
                  </a:cubicBezTo>
                  <a:cubicBezTo>
                    <a:pt x="12" y="75"/>
                    <a:pt x="16" y="79"/>
                    <a:pt x="21" y="79"/>
                  </a:cubicBezTo>
                  <a:cubicBezTo>
                    <a:pt x="26" y="79"/>
                    <a:pt x="31" y="75"/>
                    <a:pt x="34" y="68"/>
                  </a:cubicBezTo>
                  <a:cubicBezTo>
                    <a:pt x="38" y="61"/>
                    <a:pt x="40" y="51"/>
                    <a:pt x="40" y="41"/>
                  </a:cubicBezTo>
                  <a:cubicBezTo>
                    <a:pt x="40" y="30"/>
                    <a:pt x="38" y="21"/>
                    <a:pt x="34" y="14"/>
                  </a:cubicBezTo>
                  <a:cubicBezTo>
                    <a:pt x="31" y="7"/>
                    <a:pt x="26" y="3"/>
                    <a:pt x="21" y="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6" name="Freeform 228"/>
            <p:cNvSpPr>
              <a:spLocks noEditPoints="1"/>
            </p:cNvSpPr>
            <p:nvPr/>
          </p:nvSpPr>
          <p:spPr bwMode="auto">
            <a:xfrm>
              <a:off x="4318" y="2311"/>
              <a:ext cx="150" cy="130"/>
            </a:xfrm>
            <a:custGeom>
              <a:avLst/>
              <a:gdLst>
                <a:gd name="T0" fmla="*/ 56 w 75"/>
                <a:gd name="T1" fmla="*/ 65 h 65"/>
                <a:gd name="T2" fmla="*/ 22 w 75"/>
                <a:gd name="T3" fmla="*/ 48 h 65"/>
                <a:gd name="T4" fmla="*/ 8 w 75"/>
                <a:gd name="T5" fmla="*/ 4 h 65"/>
                <a:gd name="T6" fmla="*/ 19 w 75"/>
                <a:gd name="T7" fmla="*/ 0 h 65"/>
                <a:gd name="T8" fmla="*/ 52 w 75"/>
                <a:gd name="T9" fmla="*/ 18 h 65"/>
                <a:gd name="T10" fmla="*/ 66 w 75"/>
                <a:gd name="T11" fmla="*/ 62 h 65"/>
                <a:gd name="T12" fmla="*/ 56 w 75"/>
                <a:gd name="T13" fmla="*/ 65 h 65"/>
                <a:gd name="T14" fmla="*/ 19 w 75"/>
                <a:gd name="T15" fmla="*/ 3 h 65"/>
                <a:gd name="T16" fmla="*/ 11 w 75"/>
                <a:gd name="T17" fmla="*/ 6 h 65"/>
                <a:gd name="T18" fmla="*/ 24 w 75"/>
                <a:gd name="T19" fmla="*/ 45 h 65"/>
                <a:gd name="T20" fmla="*/ 56 w 75"/>
                <a:gd name="T21" fmla="*/ 62 h 65"/>
                <a:gd name="T22" fmla="*/ 64 w 75"/>
                <a:gd name="T23" fmla="*/ 59 h 65"/>
                <a:gd name="T24" fmla="*/ 50 w 75"/>
                <a:gd name="T25" fmla="*/ 20 h 65"/>
                <a:gd name="T26" fmla="*/ 19 w 75"/>
                <a:gd name="T2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65">
                  <a:moveTo>
                    <a:pt x="56" y="65"/>
                  </a:moveTo>
                  <a:cubicBezTo>
                    <a:pt x="46" y="65"/>
                    <a:pt x="33" y="59"/>
                    <a:pt x="22" y="48"/>
                  </a:cubicBezTo>
                  <a:cubicBezTo>
                    <a:pt x="6" y="32"/>
                    <a:pt x="0" y="12"/>
                    <a:pt x="8" y="4"/>
                  </a:cubicBezTo>
                  <a:cubicBezTo>
                    <a:pt x="11" y="1"/>
                    <a:pt x="15" y="0"/>
                    <a:pt x="19" y="0"/>
                  </a:cubicBezTo>
                  <a:cubicBezTo>
                    <a:pt x="29" y="0"/>
                    <a:pt x="42" y="7"/>
                    <a:pt x="52" y="18"/>
                  </a:cubicBezTo>
                  <a:cubicBezTo>
                    <a:pt x="69" y="34"/>
                    <a:pt x="75" y="53"/>
                    <a:pt x="66" y="62"/>
                  </a:cubicBezTo>
                  <a:cubicBezTo>
                    <a:pt x="64" y="64"/>
                    <a:pt x="60" y="65"/>
                    <a:pt x="56" y="65"/>
                  </a:cubicBezTo>
                  <a:close/>
                  <a:moveTo>
                    <a:pt x="19" y="3"/>
                  </a:moveTo>
                  <a:cubicBezTo>
                    <a:pt x="15" y="3"/>
                    <a:pt x="13" y="4"/>
                    <a:pt x="11" y="6"/>
                  </a:cubicBezTo>
                  <a:cubicBezTo>
                    <a:pt x="4" y="13"/>
                    <a:pt x="10" y="31"/>
                    <a:pt x="24" y="45"/>
                  </a:cubicBezTo>
                  <a:cubicBezTo>
                    <a:pt x="35" y="56"/>
                    <a:pt x="47" y="62"/>
                    <a:pt x="56" y="62"/>
                  </a:cubicBezTo>
                  <a:cubicBezTo>
                    <a:pt x="59" y="62"/>
                    <a:pt x="62" y="61"/>
                    <a:pt x="64" y="59"/>
                  </a:cubicBezTo>
                  <a:cubicBezTo>
                    <a:pt x="71" y="52"/>
                    <a:pt x="64" y="34"/>
                    <a:pt x="50" y="20"/>
                  </a:cubicBezTo>
                  <a:cubicBezTo>
                    <a:pt x="40" y="10"/>
                    <a:pt x="28" y="3"/>
                    <a:pt x="1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7" name="Freeform 229"/>
            <p:cNvSpPr>
              <a:spLocks noEditPoints="1"/>
            </p:cNvSpPr>
            <p:nvPr/>
          </p:nvSpPr>
          <p:spPr bwMode="auto">
            <a:xfrm>
              <a:off x="4318" y="2311"/>
              <a:ext cx="142" cy="130"/>
            </a:xfrm>
            <a:custGeom>
              <a:avLst/>
              <a:gdLst>
                <a:gd name="T0" fmla="*/ 19 w 71"/>
                <a:gd name="T1" fmla="*/ 65 h 65"/>
                <a:gd name="T2" fmla="*/ 8 w 71"/>
                <a:gd name="T3" fmla="*/ 62 h 65"/>
                <a:gd name="T4" fmla="*/ 22 w 71"/>
                <a:gd name="T5" fmla="*/ 18 h 65"/>
                <a:gd name="T6" fmla="*/ 56 w 71"/>
                <a:gd name="T7" fmla="*/ 0 h 65"/>
                <a:gd name="T8" fmla="*/ 66 w 71"/>
                <a:gd name="T9" fmla="*/ 4 h 65"/>
                <a:gd name="T10" fmla="*/ 68 w 71"/>
                <a:gd name="T11" fmla="*/ 24 h 65"/>
                <a:gd name="T12" fmla="*/ 52 w 71"/>
                <a:gd name="T13" fmla="*/ 48 h 65"/>
                <a:gd name="T14" fmla="*/ 19 w 71"/>
                <a:gd name="T15" fmla="*/ 65 h 65"/>
                <a:gd name="T16" fmla="*/ 56 w 71"/>
                <a:gd name="T17" fmla="*/ 3 h 65"/>
                <a:gd name="T18" fmla="*/ 24 w 71"/>
                <a:gd name="T19" fmla="*/ 20 h 65"/>
                <a:gd name="T20" fmla="*/ 11 w 71"/>
                <a:gd name="T21" fmla="*/ 59 h 65"/>
                <a:gd name="T22" fmla="*/ 19 w 71"/>
                <a:gd name="T23" fmla="*/ 62 h 65"/>
                <a:gd name="T24" fmla="*/ 50 w 71"/>
                <a:gd name="T25" fmla="*/ 45 h 65"/>
                <a:gd name="T26" fmla="*/ 65 w 71"/>
                <a:gd name="T27" fmla="*/ 22 h 65"/>
                <a:gd name="T28" fmla="*/ 64 w 71"/>
                <a:gd name="T29" fmla="*/ 6 h 65"/>
                <a:gd name="T30" fmla="*/ 56 w 71"/>
                <a:gd name="T3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65">
                  <a:moveTo>
                    <a:pt x="19" y="65"/>
                  </a:moveTo>
                  <a:cubicBezTo>
                    <a:pt x="15" y="65"/>
                    <a:pt x="11" y="64"/>
                    <a:pt x="8" y="62"/>
                  </a:cubicBezTo>
                  <a:cubicBezTo>
                    <a:pt x="0" y="53"/>
                    <a:pt x="6" y="34"/>
                    <a:pt x="22" y="18"/>
                  </a:cubicBezTo>
                  <a:cubicBezTo>
                    <a:pt x="33" y="7"/>
                    <a:pt x="46" y="0"/>
                    <a:pt x="56" y="0"/>
                  </a:cubicBezTo>
                  <a:cubicBezTo>
                    <a:pt x="60" y="0"/>
                    <a:pt x="64" y="1"/>
                    <a:pt x="66" y="4"/>
                  </a:cubicBezTo>
                  <a:cubicBezTo>
                    <a:pt x="70" y="8"/>
                    <a:pt x="71" y="15"/>
                    <a:pt x="68" y="24"/>
                  </a:cubicBezTo>
                  <a:cubicBezTo>
                    <a:pt x="66" y="32"/>
                    <a:pt x="60" y="40"/>
                    <a:pt x="52" y="48"/>
                  </a:cubicBezTo>
                  <a:cubicBezTo>
                    <a:pt x="42" y="59"/>
                    <a:pt x="29" y="65"/>
                    <a:pt x="19" y="65"/>
                  </a:cubicBezTo>
                  <a:close/>
                  <a:moveTo>
                    <a:pt x="56" y="3"/>
                  </a:moveTo>
                  <a:cubicBezTo>
                    <a:pt x="47" y="3"/>
                    <a:pt x="35" y="10"/>
                    <a:pt x="24" y="20"/>
                  </a:cubicBezTo>
                  <a:cubicBezTo>
                    <a:pt x="10" y="34"/>
                    <a:pt x="4" y="52"/>
                    <a:pt x="11" y="59"/>
                  </a:cubicBezTo>
                  <a:cubicBezTo>
                    <a:pt x="13" y="61"/>
                    <a:pt x="15" y="62"/>
                    <a:pt x="19" y="62"/>
                  </a:cubicBezTo>
                  <a:cubicBezTo>
                    <a:pt x="28" y="62"/>
                    <a:pt x="40" y="56"/>
                    <a:pt x="50" y="45"/>
                  </a:cubicBezTo>
                  <a:cubicBezTo>
                    <a:pt x="57" y="38"/>
                    <a:pt x="63" y="30"/>
                    <a:pt x="65" y="22"/>
                  </a:cubicBezTo>
                  <a:cubicBezTo>
                    <a:pt x="67" y="15"/>
                    <a:pt x="67" y="9"/>
                    <a:pt x="64" y="6"/>
                  </a:cubicBezTo>
                  <a:cubicBezTo>
                    <a:pt x="62" y="4"/>
                    <a:pt x="59" y="3"/>
                    <a:pt x="5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8" name="Freeform 230"/>
            <p:cNvSpPr>
              <a:spLocks noEditPoints="1"/>
            </p:cNvSpPr>
            <p:nvPr/>
          </p:nvSpPr>
          <p:spPr bwMode="auto">
            <a:xfrm>
              <a:off x="4312" y="2335"/>
              <a:ext cx="162" cy="84"/>
            </a:xfrm>
            <a:custGeom>
              <a:avLst/>
              <a:gdLst>
                <a:gd name="T0" fmla="*/ 40 w 81"/>
                <a:gd name="T1" fmla="*/ 42 h 42"/>
                <a:gd name="T2" fmla="*/ 12 w 81"/>
                <a:gd name="T3" fmla="*/ 36 h 42"/>
                <a:gd name="T4" fmla="*/ 0 w 81"/>
                <a:gd name="T5" fmla="*/ 21 h 42"/>
                <a:gd name="T6" fmla="*/ 12 w 81"/>
                <a:gd name="T7" fmla="*/ 6 h 42"/>
                <a:gd name="T8" fmla="*/ 40 w 81"/>
                <a:gd name="T9" fmla="*/ 0 h 42"/>
                <a:gd name="T10" fmla="*/ 68 w 81"/>
                <a:gd name="T11" fmla="*/ 6 h 42"/>
                <a:gd name="T12" fmla="*/ 81 w 81"/>
                <a:gd name="T13" fmla="*/ 21 h 42"/>
                <a:gd name="T14" fmla="*/ 68 w 81"/>
                <a:gd name="T15" fmla="*/ 36 h 42"/>
                <a:gd name="T16" fmla="*/ 40 w 81"/>
                <a:gd name="T17" fmla="*/ 42 h 42"/>
                <a:gd name="T18" fmla="*/ 40 w 81"/>
                <a:gd name="T19" fmla="*/ 2 h 42"/>
                <a:gd name="T20" fmla="*/ 13 w 81"/>
                <a:gd name="T21" fmla="*/ 8 h 42"/>
                <a:gd name="T22" fmla="*/ 2 w 81"/>
                <a:gd name="T23" fmla="*/ 21 h 42"/>
                <a:gd name="T24" fmla="*/ 13 w 81"/>
                <a:gd name="T25" fmla="*/ 34 h 42"/>
                <a:gd name="T26" fmla="*/ 40 w 81"/>
                <a:gd name="T27" fmla="*/ 39 h 42"/>
                <a:gd name="T28" fmla="*/ 67 w 81"/>
                <a:gd name="T29" fmla="*/ 34 h 42"/>
                <a:gd name="T30" fmla="*/ 78 w 81"/>
                <a:gd name="T31" fmla="*/ 21 h 42"/>
                <a:gd name="T32" fmla="*/ 67 w 81"/>
                <a:gd name="T33" fmla="*/ 8 h 42"/>
                <a:gd name="T34" fmla="*/ 40 w 81"/>
                <a:gd name="T35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42">
                  <a:moveTo>
                    <a:pt x="40" y="42"/>
                  </a:moveTo>
                  <a:cubicBezTo>
                    <a:pt x="30" y="42"/>
                    <a:pt x="20" y="40"/>
                    <a:pt x="12" y="36"/>
                  </a:cubicBezTo>
                  <a:cubicBezTo>
                    <a:pt x="4" y="32"/>
                    <a:pt x="0" y="26"/>
                    <a:pt x="0" y="21"/>
                  </a:cubicBezTo>
                  <a:cubicBezTo>
                    <a:pt x="0" y="15"/>
                    <a:pt x="4" y="10"/>
                    <a:pt x="12" y="6"/>
                  </a:cubicBezTo>
                  <a:cubicBezTo>
                    <a:pt x="20" y="2"/>
                    <a:pt x="30" y="0"/>
                    <a:pt x="40" y="0"/>
                  </a:cubicBezTo>
                  <a:cubicBezTo>
                    <a:pt x="51" y="0"/>
                    <a:pt x="61" y="2"/>
                    <a:pt x="68" y="6"/>
                  </a:cubicBezTo>
                  <a:cubicBezTo>
                    <a:pt x="76" y="10"/>
                    <a:pt x="81" y="15"/>
                    <a:pt x="81" y="21"/>
                  </a:cubicBezTo>
                  <a:cubicBezTo>
                    <a:pt x="81" y="26"/>
                    <a:pt x="76" y="32"/>
                    <a:pt x="68" y="36"/>
                  </a:cubicBezTo>
                  <a:cubicBezTo>
                    <a:pt x="61" y="40"/>
                    <a:pt x="51" y="42"/>
                    <a:pt x="40" y="42"/>
                  </a:cubicBezTo>
                  <a:close/>
                  <a:moveTo>
                    <a:pt x="40" y="2"/>
                  </a:moveTo>
                  <a:cubicBezTo>
                    <a:pt x="30" y="2"/>
                    <a:pt x="20" y="4"/>
                    <a:pt x="13" y="8"/>
                  </a:cubicBezTo>
                  <a:cubicBezTo>
                    <a:pt x="6" y="11"/>
                    <a:pt x="2" y="16"/>
                    <a:pt x="2" y="21"/>
                  </a:cubicBezTo>
                  <a:cubicBezTo>
                    <a:pt x="2" y="25"/>
                    <a:pt x="6" y="30"/>
                    <a:pt x="13" y="34"/>
                  </a:cubicBezTo>
                  <a:cubicBezTo>
                    <a:pt x="20" y="37"/>
                    <a:pt x="30" y="39"/>
                    <a:pt x="40" y="39"/>
                  </a:cubicBezTo>
                  <a:cubicBezTo>
                    <a:pt x="50" y="39"/>
                    <a:pt x="60" y="37"/>
                    <a:pt x="67" y="34"/>
                  </a:cubicBezTo>
                  <a:cubicBezTo>
                    <a:pt x="74" y="30"/>
                    <a:pt x="78" y="25"/>
                    <a:pt x="78" y="21"/>
                  </a:cubicBezTo>
                  <a:cubicBezTo>
                    <a:pt x="78" y="16"/>
                    <a:pt x="74" y="11"/>
                    <a:pt x="67" y="8"/>
                  </a:cubicBezTo>
                  <a:cubicBezTo>
                    <a:pt x="60" y="4"/>
                    <a:pt x="50" y="2"/>
                    <a:pt x="40" y="2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9" name="Oval 231"/>
            <p:cNvSpPr>
              <a:spLocks noChangeArrowheads="1"/>
            </p:cNvSpPr>
            <p:nvPr/>
          </p:nvSpPr>
          <p:spPr bwMode="auto">
            <a:xfrm>
              <a:off x="4380" y="2363"/>
              <a:ext cx="28" cy="26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0" name="Oval 232"/>
            <p:cNvSpPr>
              <a:spLocks noChangeArrowheads="1"/>
            </p:cNvSpPr>
            <p:nvPr/>
          </p:nvSpPr>
          <p:spPr bwMode="auto">
            <a:xfrm>
              <a:off x="4356" y="2425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1" name="Oval 233"/>
            <p:cNvSpPr>
              <a:spLocks noChangeArrowheads="1"/>
            </p:cNvSpPr>
            <p:nvPr/>
          </p:nvSpPr>
          <p:spPr bwMode="auto">
            <a:xfrm>
              <a:off x="4424" y="2365"/>
              <a:ext cx="16" cy="18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2" name="Oval 234"/>
            <p:cNvSpPr>
              <a:spLocks noChangeArrowheads="1"/>
            </p:cNvSpPr>
            <p:nvPr/>
          </p:nvSpPr>
          <p:spPr bwMode="auto">
            <a:xfrm>
              <a:off x="4368" y="2329"/>
              <a:ext cx="18" cy="16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3" name="Oval 235"/>
            <p:cNvSpPr>
              <a:spLocks noChangeArrowheads="1"/>
            </p:cNvSpPr>
            <p:nvPr/>
          </p:nvSpPr>
          <p:spPr bwMode="auto">
            <a:xfrm>
              <a:off x="4324" y="2311"/>
              <a:ext cx="22" cy="22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4" name="Freeform 236"/>
            <p:cNvSpPr/>
            <p:nvPr/>
          </p:nvSpPr>
          <p:spPr bwMode="auto">
            <a:xfrm>
              <a:off x="4422" y="2913"/>
              <a:ext cx="80" cy="26"/>
            </a:xfrm>
            <a:custGeom>
              <a:avLst/>
              <a:gdLst>
                <a:gd name="T0" fmla="*/ 80 w 80"/>
                <a:gd name="T1" fmla="*/ 26 h 26"/>
                <a:gd name="T2" fmla="*/ 80 w 80"/>
                <a:gd name="T3" fmla="*/ 0 h 26"/>
                <a:gd name="T4" fmla="*/ 2 w 80"/>
                <a:gd name="T5" fmla="*/ 0 h 26"/>
                <a:gd name="T6" fmla="*/ 0 w 80"/>
                <a:gd name="T7" fmla="*/ 24 h 26"/>
                <a:gd name="T8" fmla="*/ 80 w 8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6">
                  <a:moveTo>
                    <a:pt x="80" y="26"/>
                  </a:moveTo>
                  <a:lnTo>
                    <a:pt x="80" y="0"/>
                  </a:lnTo>
                  <a:lnTo>
                    <a:pt x="2" y="0"/>
                  </a:lnTo>
                  <a:lnTo>
                    <a:pt x="0" y="24"/>
                  </a:lnTo>
                  <a:lnTo>
                    <a:pt x="80" y="2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5" name="Freeform 237"/>
            <p:cNvSpPr/>
            <p:nvPr/>
          </p:nvSpPr>
          <p:spPr bwMode="auto">
            <a:xfrm>
              <a:off x="4506" y="2815"/>
              <a:ext cx="230" cy="231"/>
            </a:xfrm>
            <a:custGeom>
              <a:avLst/>
              <a:gdLst>
                <a:gd name="T0" fmla="*/ 57 w 115"/>
                <a:gd name="T1" fmla="*/ 114 h 115"/>
                <a:gd name="T2" fmla="*/ 1 w 115"/>
                <a:gd name="T3" fmla="*/ 57 h 115"/>
                <a:gd name="T4" fmla="*/ 58 w 115"/>
                <a:gd name="T5" fmla="*/ 1 h 115"/>
                <a:gd name="T6" fmla="*/ 115 w 115"/>
                <a:gd name="T7" fmla="*/ 58 h 115"/>
                <a:gd name="T8" fmla="*/ 57 w 115"/>
                <a:gd name="T9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5">
                  <a:moveTo>
                    <a:pt x="57" y="114"/>
                  </a:moveTo>
                  <a:cubicBezTo>
                    <a:pt x="25" y="114"/>
                    <a:pt x="0" y="88"/>
                    <a:pt x="1" y="57"/>
                  </a:cubicBezTo>
                  <a:cubicBezTo>
                    <a:pt x="1" y="25"/>
                    <a:pt x="27" y="0"/>
                    <a:pt x="58" y="1"/>
                  </a:cubicBezTo>
                  <a:cubicBezTo>
                    <a:pt x="90" y="1"/>
                    <a:pt x="115" y="27"/>
                    <a:pt x="115" y="58"/>
                  </a:cubicBezTo>
                  <a:cubicBezTo>
                    <a:pt x="114" y="90"/>
                    <a:pt x="88" y="115"/>
                    <a:pt x="57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6" name="Freeform 238"/>
            <p:cNvSpPr>
              <a:spLocks noEditPoints="1"/>
            </p:cNvSpPr>
            <p:nvPr/>
          </p:nvSpPr>
          <p:spPr bwMode="auto">
            <a:xfrm>
              <a:off x="4482" y="2793"/>
              <a:ext cx="278" cy="275"/>
            </a:xfrm>
            <a:custGeom>
              <a:avLst/>
              <a:gdLst>
                <a:gd name="T0" fmla="*/ 22 w 139"/>
                <a:gd name="T1" fmla="*/ 19 h 137"/>
                <a:gd name="T2" fmla="*/ 70 w 139"/>
                <a:gd name="T3" fmla="*/ 0 h 137"/>
                <a:gd name="T4" fmla="*/ 138 w 139"/>
                <a:gd name="T5" fmla="*/ 69 h 137"/>
                <a:gd name="T6" fmla="*/ 117 w 139"/>
                <a:gd name="T7" fmla="*/ 118 h 137"/>
                <a:gd name="T8" fmla="*/ 69 w 139"/>
                <a:gd name="T9" fmla="*/ 137 h 137"/>
                <a:gd name="T10" fmla="*/ 1 w 139"/>
                <a:gd name="T11" fmla="*/ 68 h 137"/>
                <a:gd name="T12" fmla="*/ 22 w 139"/>
                <a:gd name="T13" fmla="*/ 19 h 137"/>
                <a:gd name="T14" fmla="*/ 101 w 139"/>
                <a:gd name="T15" fmla="*/ 101 h 137"/>
                <a:gd name="T16" fmla="*/ 115 w 139"/>
                <a:gd name="T17" fmla="*/ 69 h 137"/>
                <a:gd name="T18" fmla="*/ 70 w 139"/>
                <a:gd name="T19" fmla="*/ 23 h 137"/>
                <a:gd name="T20" fmla="*/ 38 w 139"/>
                <a:gd name="T21" fmla="*/ 36 h 137"/>
                <a:gd name="T22" fmla="*/ 24 w 139"/>
                <a:gd name="T23" fmla="*/ 68 h 137"/>
                <a:gd name="T24" fmla="*/ 69 w 139"/>
                <a:gd name="T25" fmla="*/ 114 h 137"/>
                <a:gd name="T26" fmla="*/ 101 w 139"/>
                <a:gd name="T27" fmla="*/ 10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37">
                  <a:moveTo>
                    <a:pt x="22" y="19"/>
                  </a:moveTo>
                  <a:cubicBezTo>
                    <a:pt x="35" y="6"/>
                    <a:pt x="52" y="0"/>
                    <a:pt x="70" y="0"/>
                  </a:cubicBezTo>
                  <a:cubicBezTo>
                    <a:pt x="108" y="0"/>
                    <a:pt x="139" y="32"/>
                    <a:pt x="138" y="69"/>
                  </a:cubicBezTo>
                  <a:cubicBezTo>
                    <a:pt x="138" y="88"/>
                    <a:pt x="131" y="105"/>
                    <a:pt x="117" y="118"/>
                  </a:cubicBezTo>
                  <a:cubicBezTo>
                    <a:pt x="104" y="130"/>
                    <a:pt x="87" y="137"/>
                    <a:pt x="69" y="137"/>
                  </a:cubicBezTo>
                  <a:cubicBezTo>
                    <a:pt x="31" y="137"/>
                    <a:pt x="0" y="105"/>
                    <a:pt x="1" y="68"/>
                  </a:cubicBezTo>
                  <a:cubicBezTo>
                    <a:pt x="1" y="49"/>
                    <a:pt x="8" y="32"/>
                    <a:pt x="22" y="19"/>
                  </a:cubicBezTo>
                  <a:close/>
                  <a:moveTo>
                    <a:pt x="101" y="101"/>
                  </a:moveTo>
                  <a:cubicBezTo>
                    <a:pt x="110" y="92"/>
                    <a:pt x="115" y="81"/>
                    <a:pt x="115" y="69"/>
                  </a:cubicBezTo>
                  <a:cubicBezTo>
                    <a:pt x="115" y="44"/>
                    <a:pt x="95" y="24"/>
                    <a:pt x="70" y="23"/>
                  </a:cubicBezTo>
                  <a:cubicBezTo>
                    <a:pt x="58" y="23"/>
                    <a:pt x="47" y="28"/>
                    <a:pt x="38" y="36"/>
                  </a:cubicBezTo>
                  <a:cubicBezTo>
                    <a:pt x="29" y="44"/>
                    <a:pt x="24" y="56"/>
                    <a:pt x="24" y="68"/>
                  </a:cubicBezTo>
                  <a:cubicBezTo>
                    <a:pt x="24" y="93"/>
                    <a:pt x="44" y="113"/>
                    <a:pt x="69" y="114"/>
                  </a:cubicBezTo>
                  <a:cubicBezTo>
                    <a:pt x="81" y="114"/>
                    <a:pt x="92" y="109"/>
                    <a:pt x="101" y="10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7" name="Freeform 239"/>
            <p:cNvSpPr/>
            <p:nvPr/>
          </p:nvSpPr>
          <p:spPr bwMode="auto">
            <a:xfrm>
              <a:off x="4242" y="2893"/>
              <a:ext cx="198" cy="62"/>
            </a:xfrm>
            <a:custGeom>
              <a:avLst/>
              <a:gdLst>
                <a:gd name="T0" fmla="*/ 15 w 99"/>
                <a:gd name="T1" fmla="*/ 30 h 31"/>
                <a:gd name="T2" fmla="*/ 15 w 99"/>
                <a:gd name="T3" fmla="*/ 1 h 31"/>
                <a:gd name="T4" fmla="*/ 99 w 99"/>
                <a:gd name="T5" fmla="*/ 1 h 31"/>
                <a:gd name="T6" fmla="*/ 98 w 99"/>
                <a:gd name="T7" fmla="*/ 31 h 31"/>
                <a:gd name="T8" fmla="*/ 15 w 99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31">
                  <a:moveTo>
                    <a:pt x="15" y="30"/>
                  </a:moveTo>
                  <a:cubicBezTo>
                    <a:pt x="0" y="30"/>
                    <a:pt x="3" y="0"/>
                    <a:pt x="15" y="1"/>
                  </a:cubicBezTo>
                  <a:cubicBezTo>
                    <a:pt x="28" y="1"/>
                    <a:pt x="99" y="1"/>
                    <a:pt x="99" y="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8" y="31"/>
                    <a:pt x="28" y="30"/>
                    <a:pt x="15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8" name="Freeform 240"/>
            <p:cNvSpPr/>
            <p:nvPr/>
          </p:nvSpPr>
          <p:spPr bwMode="auto">
            <a:xfrm>
              <a:off x="4800" y="2542"/>
              <a:ext cx="271" cy="271"/>
            </a:xfrm>
            <a:custGeom>
              <a:avLst/>
              <a:gdLst>
                <a:gd name="T0" fmla="*/ 190 w 271"/>
                <a:gd name="T1" fmla="*/ 0 h 271"/>
                <a:gd name="T2" fmla="*/ 0 w 271"/>
                <a:gd name="T3" fmla="*/ 0 h 271"/>
                <a:gd name="T4" fmla="*/ 0 w 271"/>
                <a:gd name="T5" fmla="*/ 271 h 271"/>
                <a:gd name="T6" fmla="*/ 271 w 271"/>
                <a:gd name="T7" fmla="*/ 271 h 271"/>
                <a:gd name="T8" fmla="*/ 271 w 271"/>
                <a:gd name="T9" fmla="*/ 78 h 271"/>
                <a:gd name="T10" fmla="*/ 190 w 27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71">
                  <a:moveTo>
                    <a:pt x="190" y="0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271" y="271"/>
                  </a:lnTo>
                  <a:lnTo>
                    <a:pt x="271" y="7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9" name="Freeform 241"/>
            <p:cNvSpPr/>
            <p:nvPr/>
          </p:nvSpPr>
          <p:spPr bwMode="auto">
            <a:xfrm>
              <a:off x="4990" y="2542"/>
              <a:ext cx="81" cy="78"/>
            </a:xfrm>
            <a:custGeom>
              <a:avLst/>
              <a:gdLst>
                <a:gd name="T0" fmla="*/ 0 w 81"/>
                <a:gd name="T1" fmla="*/ 78 h 78"/>
                <a:gd name="T2" fmla="*/ 0 w 81"/>
                <a:gd name="T3" fmla="*/ 0 h 78"/>
                <a:gd name="T4" fmla="*/ 81 w 81"/>
                <a:gd name="T5" fmla="*/ 78 h 78"/>
                <a:gd name="T6" fmla="*/ 0 w 81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78">
                  <a:moveTo>
                    <a:pt x="0" y="78"/>
                  </a:moveTo>
                  <a:lnTo>
                    <a:pt x="0" y="0"/>
                  </a:lnTo>
                  <a:lnTo>
                    <a:pt x="8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E2D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0" name="Freeform 242"/>
            <p:cNvSpPr/>
            <p:nvPr/>
          </p:nvSpPr>
          <p:spPr bwMode="auto">
            <a:xfrm>
              <a:off x="3779" y="2395"/>
              <a:ext cx="200" cy="223"/>
            </a:xfrm>
            <a:custGeom>
              <a:avLst/>
              <a:gdLst>
                <a:gd name="T0" fmla="*/ 0 w 100"/>
                <a:gd name="T1" fmla="*/ 0 h 111"/>
                <a:gd name="T2" fmla="*/ 0 w 100"/>
                <a:gd name="T3" fmla="*/ 102 h 111"/>
                <a:gd name="T4" fmla="*/ 10 w 100"/>
                <a:gd name="T5" fmla="*/ 111 h 111"/>
                <a:gd name="T6" fmla="*/ 90 w 100"/>
                <a:gd name="T7" fmla="*/ 111 h 111"/>
                <a:gd name="T8" fmla="*/ 100 w 100"/>
                <a:gd name="T9" fmla="*/ 102 h 111"/>
                <a:gd name="T10" fmla="*/ 100 w 100"/>
                <a:gd name="T11" fmla="*/ 0 h 111"/>
                <a:gd name="T12" fmla="*/ 0 w 100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11">
                  <a:moveTo>
                    <a:pt x="0" y="0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0" y="107"/>
                    <a:pt x="5" y="111"/>
                    <a:pt x="10" y="111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6" y="111"/>
                    <a:pt x="100" y="107"/>
                    <a:pt x="100" y="102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1" name="Freeform 243"/>
            <p:cNvSpPr/>
            <p:nvPr/>
          </p:nvSpPr>
          <p:spPr bwMode="auto">
            <a:xfrm>
              <a:off x="3799" y="2495"/>
              <a:ext cx="160" cy="105"/>
            </a:xfrm>
            <a:custGeom>
              <a:avLst/>
              <a:gdLst>
                <a:gd name="T0" fmla="*/ 0 w 80"/>
                <a:gd name="T1" fmla="*/ 0 h 52"/>
                <a:gd name="T2" fmla="*/ 0 w 80"/>
                <a:gd name="T3" fmla="*/ 44 h 52"/>
                <a:gd name="T4" fmla="*/ 8 w 80"/>
                <a:gd name="T5" fmla="*/ 52 h 52"/>
                <a:gd name="T6" fmla="*/ 72 w 80"/>
                <a:gd name="T7" fmla="*/ 52 h 52"/>
                <a:gd name="T8" fmla="*/ 80 w 80"/>
                <a:gd name="T9" fmla="*/ 44 h 52"/>
                <a:gd name="T10" fmla="*/ 80 w 80"/>
                <a:gd name="T11" fmla="*/ 0 h 52"/>
                <a:gd name="T12" fmla="*/ 0 w 8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52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3" y="52"/>
                    <a:pt x="8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7" y="52"/>
                    <a:pt x="80" y="49"/>
                    <a:pt x="80" y="44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2" name="Rectangle 244"/>
            <p:cNvSpPr>
              <a:spLocks noChangeArrowheads="1"/>
            </p:cNvSpPr>
            <p:nvPr/>
          </p:nvSpPr>
          <p:spPr bwMode="auto">
            <a:xfrm>
              <a:off x="3937" y="2417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3" name="Rectangle 245"/>
            <p:cNvSpPr>
              <a:spLocks noChangeArrowheads="1"/>
            </p:cNvSpPr>
            <p:nvPr/>
          </p:nvSpPr>
          <p:spPr bwMode="auto">
            <a:xfrm>
              <a:off x="3937" y="2445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4" name="Rectangle 246"/>
            <p:cNvSpPr>
              <a:spLocks noChangeArrowheads="1"/>
            </p:cNvSpPr>
            <p:nvPr/>
          </p:nvSpPr>
          <p:spPr bwMode="auto">
            <a:xfrm>
              <a:off x="3937" y="2473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5" name="Rectangle 247"/>
            <p:cNvSpPr>
              <a:spLocks noChangeArrowheads="1"/>
            </p:cNvSpPr>
            <p:nvPr/>
          </p:nvSpPr>
          <p:spPr bwMode="auto">
            <a:xfrm>
              <a:off x="3937" y="2501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6" name="Rectangle 248"/>
            <p:cNvSpPr>
              <a:spLocks noChangeArrowheads="1"/>
            </p:cNvSpPr>
            <p:nvPr/>
          </p:nvSpPr>
          <p:spPr bwMode="auto">
            <a:xfrm>
              <a:off x="3937" y="2530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7" name="Rectangle 249"/>
            <p:cNvSpPr>
              <a:spLocks noChangeArrowheads="1"/>
            </p:cNvSpPr>
            <p:nvPr/>
          </p:nvSpPr>
          <p:spPr bwMode="auto">
            <a:xfrm>
              <a:off x="3937" y="2558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8" name="Rectangle 250"/>
            <p:cNvSpPr>
              <a:spLocks noChangeArrowheads="1"/>
            </p:cNvSpPr>
            <p:nvPr/>
          </p:nvSpPr>
          <p:spPr bwMode="auto">
            <a:xfrm>
              <a:off x="3937" y="2586"/>
              <a:ext cx="28" cy="6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9" name="Freeform 251"/>
            <p:cNvSpPr/>
            <p:nvPr/>
          </p:nvSpPr>
          <p:spPr bwMode="auto">
            <a:xfrm>
              <a:off x="4818" y="2248"/>
              <a:ext cx="239" cy="213"/>
            </a:xfrm>
            <a:custGeom>
              <a:avLst/>
              <a:gdLst>
                <a:gd name="T0" fmla="*/ 119 w 119"/>
                <a:gd name="T1" fmla="*/ 34 h 106"/>
                <a:gd name="T2" fmla="*/ 85 w 119"/>
                <a:gd name="T3" fmla="*/ 0 h 106"/>
                <a:gd name="T4" fmla="*/ 60 w 119"/>
                <a:gd name="T5" fmla="*/ 11 h 106"/>
                <a:gd name="T6" fmla="*/ 60 w 119"/>
                <a:gd name="T7" fmla="*/ 12 h 106"/>
                <a:gd name="T8" fmla="*/ 34 w 119"/>
                <a:gd name="T9" fmla="*/ 0 h 106"/>
                <a:gd name="T10" fmla="*/ 0 w 119"/>
                <a:gd name="T11" fmla="*/ 34 h 106"/>
                <a:gd name="T12" fmla="*/ 12 w 119"/>
                <a:gd name="T13" fmla="*/ 60 h 106"/>
                <a:gd name="T14" fmla="*/ 12 w 119"/>
                <a:gd name="T15" fmla="*/ 60 h 106"/>
                <a:gd name="T16" fmla="*/ 60 w 119"/>
                <a:gd name="T17" fmla="*/ 106 h 106"/>
                <a:gd name="T18" fmla="*/ 107 w 119"/>
                <a:gd name="T19" fmla="*/ 60 h 106"/>
                <a:gd name="T20" fmla="*/ 107 w 119"/>
                <a:gd name="T21" fmla="*/ 60 h 106"/>
                <a:gd name="T22" fmla="*/ 119 w 119"/>
                <a:gd name="T23" fmla="*/ 3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06">
                  <a:moveTo>
                    <a:pt x="119" y="34"/>
                  </a:moveTo>
                  <a:cubicBezTo>
                    <a:pt x="119" y="15"/>
                    <a:pt x="104" y="0"/>
                    <a:pt x="85" y="0"/>
                  </a:cubicBezTo>
                  <a:cubicBezTo>
                    <a:pt x="75" y="0"/>
                    <a:pt x="66" y="5"/>
                    <a:pt x="60" y="11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4" y="5"/>
                    <a:pt x="4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5"/>
                    <a:pt x="5" y="54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5" y="54"/>
                    <a:pt x="119" y="45"/>
                    <a:pt x="119" y="34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0" name="Rectangle 252"/>
            <p:cNvSpPr>
              <a:spLocks noChangeArrowheads="1"/>
            </p:cNvSpPr>
            <p:nvPr/>
          </p:nvSpPr>
          <p:spPr bwMode="auto">
            <a:xfrm>
              <a:off x="4596" y="2409"/>
              <a:ext cx="22" cy="143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1" name="Rectangle 253"/>
            <p:cNvSpPr>
              <a:spLocks noChangeArrowheads="1"/>
            </p:cNvSpPr>
            <p:nvPr/>
          </p:nvSpPr>
          <p:spPr bwMode="auto">
            <a:xfrm>
              <a:off x="4596" y="2552"/>
              <a:ext cx="22" cy="22"/>
            </a:xfrm>
            <a:prstGeom prst="rect">
              <a:avLst/>
            </a:pr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2" name="Freeform 254"/>
            <p:cNvSpPr>
              <a:spLocks noEditPoints="1"/>
            </p:cNvSpPr>
            <p:nvPr/>
          </p:nvSpPr>
          <p:spPr bwMode="auto">
            <a:xfrm>
              <a:off x="4546" y="2190"/>
              <a:ext cx="124" cy="231"/>
            </a:xfrm>
            <a:custGeom>
              <a:avLst/>
              <a:gdLst>
                <a:gd name="T0" fmla="*/ 54 w 124"/>
                <a:gd name="T1" fmla="*/ 231 h 231"/>
                <a:gd name="T2" fmla="*/ 0 w 124"/>
                <a:gd name="T3" fmla="*/ 151 h 231"/>
                <a:gd name="T4" fmla="*/ 0 w 124"/>
                <a:gd name="T5" fmla="*/ 2 h 231"/>
                <a:gd name="T6" fmla="*/ 124 w 124"/>
                <a:gd name="T7" fmla="*/ 0 h 231"/>
                <a:gd name="T8" fmla="*/ 124 w 124"/>
                <a:gd name="T9" fmla="*/ 151 h 231"/>
                <a:gd name="T10" fmla="*/ 68 w 124"/>
                <a:gd name="T11" fmla="*/ 229 h 231"/>
                <a:gd name="T12" fmla="*/ 62 w 124"/>
                <a:gd name="T13" fmla="*/ 225 h 231"/>
                <a:gd name="T14" fmla="*/ 54 w 124"/>
                <a:gd name="T15" fmla="*/ 231 h 231"/>
                <a:gd name="T16" fmla="*/ 16 w 124"/>
                <a:gd name="T17" fmla="*/ 147 h 231"/>
                <a:gd name="T18" fmla="*/ 60 w 124"/>
                <a:gd name="T19" fmla="*/ 211 h 231"/>
                <a:gd name="T20" fmla="*/ 106 w 124"/>
                <a:gd name="T21" fmla="*/ 145 h 231"/>
                <a:gd name="T22" fmla="*/ 106 w 124"/>
                <a:gd name="T23" fmla="*/ 18 h 231"/>
                <a:gd name="T24" fmla="*/ 16 w 124"/>
                <a:gd name="T25" fmla="*/ 20 h 231"/>
                <a:gd name="T26" fmla="*/ 16 w 124"/>
                <a:gd name="T27" fmla="*/ 14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231">
                  <a:moveTo>
                    <a:pt x="54" y="231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51"/>
                  </a:lnTo>
                  <a:lnTo>
                    <a:pt x="68" y="229"/>
                  </a:lnTo>
                  <a:lnTo>
                    <a:pt x="62" y="225"/>
                  </a:lnTo>
                  <a:lnTo>
                    <a:pt x="54" y="231"/>
                  </a:lnTo>
                  <a:close/>
                  <a:moveTo>
                    <a:pt x="16" y="147"/>
                  </a:moveTo>
                  <a:lnTo>
                    <a:pt x="60" y="211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6" y="20"/>
                  </a:lnTo>
                  <a:lnTo>
                    <a:pt x="16" y="147"/>
                  </a:lnTo>
                  <a:close/>
                </a:path>
              </a:pathLst>
            </a:cu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3" name="Rectangle 255"/>
            <p:cNvSpPr>
              <a:spLocks noChangeArrowheads="1"/>
            </p:cNvSpPr>
            <p:nvPr/>
          </p:nvSpPr>
          <p:spPr bwMode="auto">
            <a:xfrm>
              <a:off x="4554" y="2303"/>
              <a:ext cx="106" cy="18"/>
            </a:xfrm>
            <a:prstGeom prst="rect">
              <a:avLst/>
            </a:prstGeom>
            <a:solidFill>
              <a:srgbClr val="D13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4" name="Freeform 256"/>
            <p:cNvSpPr/>
            <p:nvPr/>
          </p:nvSpPr>
          <p:spPr bwMode="auto">
            <a:xfrm>
              <a:off x="4544" y="2160"/>
              <a:ext cx="126" cy="52"/>
            </a:xfrm>
            <a:custGeom>
              <a:avLst/>
              <a:gdLst>
                <a:gd name="T0" fmla="*/ 98 w 126"/>
                <a:gd name="T1" fmla="*/ 0 h 52"/>
                <a:gd name="T2" fmla="*/ 98 w 126"/>
                <a:gd name="T3" fmla="*/ 18 h 52"/>
                <a:gd name="T4" fmla="*/ 28 w 126"/>
                <a:gd name="T5" fmla="*/ 18 h 52"/>
                <a:gd name="T6" fmla="*/ 28 w 126"/>
                <a:gd name="T7" fmla="*/ 0 h 52"/>
                <a:gd name="T8" fmla="*/ 0 w 126"/>
                <a:gd name="T9" fmla="*/ 0 h 52"/>
                <a:gd name="T10" fmla="*/ 0 w 126"/>
                <a:gd name="T11" fmla="*/ 18 h 52"/>
                <a:gd name="T12" fmla="*/ 0 w 126"/>
                <a:gd name="T13" fmla="*/ 52 h 52"/>
                <a:gd name="T14" fmla="*/ 28 w 126"/>
                <a:gd name="T15" fmla="*/ 52 h 52"/>
                <a:gd name="T16" fmla="*/ 98 w 126"/>
                <a:gd name="T17" fmla="*/ 52 h 52"/>
                <a:gd name="T18" fmla="*/ 126 w 126"/>
                <a:gd name="T19" fmla="*/ 52 h 52"/>
                <a:gd name="T20" fmla="*/ 126 w 126"/>
                <a:gd name="T21" fmla="*/ 18 h 52"/>
                <a:gd name="T22" fmla="*/ 126 w 126"/>
                <a:gd name="T23" fmla="*/ 0 h 52"/>
                <a:gd name="T24" fmla="*/ 98 w 126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52">
                  <a:moveTo>
                    <a:pt x="98" y="0"/>
                  </a:moveTo>
                  <a:lnTo>
                    <a:pt x="98" y="18"/>
                  </a:lnTo>
                  <a:lnTo>
                    <a:pt x="28" y="1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2"/>
                  </a:lnTo>
                  <a:lnTo>
                    <a:pt x="28" y="52"/>
                  </a:lnTo>
                  <a:lnTo>
                    <a:pt x="98" y="52"/>
                  </a:lnTo>
                  <a:lnTo>
                    <a:pt x="126" y="52"/>
                  </a:lnTo>
                  <a:lnTo>
                    <a:pt x="126" y="18"/>
                  </a:lnTo>
                  <a:lnTo>
                    <a:pt x="126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2F2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5" name="Rectangle 257"/>
            <p:cNvSpPr>
              <a:spLocks noChangeArrowheads="1"/>
            </p:cNvSpPr>
            <p:nvPr/>
          </p:nvSpPr>
          <p:spPr bwMode="auto">
            <a:xfrm>
              <a:off x="4658" y="2483"/>
              <a:ext cx="22" cy="14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6" name="Rectangle 258"/>
            <p:cNvSpPr>
              <a:spLocks noChangeArrowheads="1"/>
            </p:cNvSpPr>
            <p:nvPr/>
          </p:nvSpPr>
          <p:spPr bwMode="auto">
            <a:xfrm>
              <a:off x="4658" y="2628"/>
              <a:ext cx="22" cy="2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7" name="Freeform 259"/>
            <p:cNvSpPr>
              <a:spLocks noEditPoints="1"/>
            </p:cNvSpPr>
            <p:nvPr/>
          </p:nvSpPr>
          <p:spPr bwMode="auto">
            <a:xfrm>
              <a:off x="4608" y="2266"/>
              <a:ext cx="124" cy="229"/>
            </a:xfrm>
            <a:custGeom>
              <a:avLst/>
              <a:gdLst>
                <a:gd name="T0" fmla="*/ 54 w 124"/>
                <a:gd name="T1" fmla="*/ 229 h 229"/>
                <a:gd name="T2" fmla="*/ 0 w 124"/>
                <a:gd name="T3" fmla="*/ 151 h 229"/>
                <a:gd name="T4" fmla="*/ 0 w 124"/>
                <a:gd name="T5" fmla="*/ 2 h 229"/>
                <a:gd name="T6" fmla="*/ 124 w 124"/>
                <a:gd name="T7" fmla="*/ 0 h 229"/>
                <a:gd name="T8" fmla="*/ 124 w 124"/>
                <a:gd name="T9" fmla="*/ 149 h 229"/>
                <a:gd name="T10" fmla="*/ 70 w 124"/>
                <a:gd name="T11" fmla="*/ 229 h 229"/>
                <a:gd name="T12" fmla="*/ 62 w 124"/>
                <a:gd name="T13" fmla="*/ 223 h 229"/>
                <a:gd name="T14" fmla="*/ 54 w 124"/>
                <a:gd name="T15" fmla="*/ 229 h 229"/>
                <a:gd name="T16" fmla="*/ 16 w 124"/>
                <a:gd name="T17" fmla="*/ 145 h 229"/>
                <a:gd name="T18" fmla="*/ 60 w 124"/>
                <a:gd name="T19" fmla="*/ 209 h 229"/>
                <a:gd name="T20" fmla="*/ 106 w 124"/>
                <a:gd name="T21" fmla="*/ 145 h 229"/>
                <a:gd name="T22" fmla="*/ 106 w 124"/>
                <a:gd name="T23" fmla="*/ 18 h 229"/>
                <a:gd name="T24" fmla="*/ 16 w 124"/>
                <a:gd name="T25" fmla="*/ 18 h 229"/>
                <a:gd name="T26" fmla="*/ 16 w 124"/>
                <a:gd name="T27" fmla="*/ 14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229">
                  <a:moveTo>
                    <a:pt x="54" y="229"/>
                  </a:moveTo>
                  <a:lnTo>
                    <a:pt x="0" y="151"/>
                  </a:lnTo>
                  <a:lnTo>
                    <a:pt x="0" y="2"/>
                  </a:lnTo>
                  <a:lnTo>
                    <a:pt x="124" y="0"/>
                  </a:lnTo>
                  <a:lnTo>
                    <a:pt x="124" y="149"/>
                  </a:lnTo>
                  <a:lnTo>
                    <a:pt x="70" y="229"/>
                  </a:lnTo>
                  <a:lnTo>
                    <a:pt x="62" y="223"/>
                  </a:lnTo>
                  <a:lnTo>
                    <a:pt x="54" y="229"/>
                  </a:lnTo>
                  <a:close/>
                  <a:moveTo>
                    <a:pt x="16" y="145"/>
                  </a:moveTo>
                  <a:lnTo>
                    <a:pt x="60" y="209"/>
                  </a:lnTo>
                  <a:lnTo>
                    <a:pt x="106" y="145"/>
                  </a:lnTo>
                  <a:lnTo>
                    <a:pt x="106" y="18"/>
                  </a:lnTo>
                  <a:lnTo>
                    <a:pt x="16" y="18"/>
                  </a:lnTo>
                  <a:lnTo>
                    <a:pt x="16" y="145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8" name="Rectangle 260"/>
            <p:cNvSpPr>
              <a:spLocks noChangeArrowheads="1"/>
            </p:cNvSpPr>
            <p:nvPr/>
          </p:nvSpPr>
          <p:spPr bwMode="auto">
            <a:xfrm>
              <a:off x="4616" y="2379"/>
              <a:ext cx="106" cy="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9" name="Freeform 261"/>
            <p:cNvSpPr/>
            <p:nvPr/>
          </p:nvSpPr>
          <p:spPr bwMode="auto">
            <a:xfrm>
              <a:off x="4608" y="2234"/>
              <a:ext cx="124" cy="52"/>
            </a:xfrm>
            <a:custGeom>
              <a:avLst/>
              <a:gdLst>
                <a:gd name="T0" fmla="*/ 96 w 124"/>
                <a:gd name="T1" fmla="*/ 0 h 52"/>
                <a:gd name="T2" fmla="*/ 96 w 124"/>
                <a:gd name="T3" fmla="*/ 20 h 52"/>
                <a:gd name="T4" fmla="*/ 26 w 124"/>
                <a:gd name="T5" fmla="*/ 20 h 52"/>
                <a:gd name="T6" fmla="*/ 26 w 124"/>
                <a:gd name="T7" fmla="*/ 0 h 52"/>
                <a:gd name="T8" fmla="*/ 0 w 124"/>
                <a:gd name="T9" fmla="*/ 0 h 52"/>
                <a:gd name="T10" fmla="*/ 0 w 124"/>
                <a:gd name="T11" fmla="*/ 20 h 52"/>
                <a:gd name="T12" fmla="*/ 0 w 124"/>
                <a:gd name="T13" fmla="*/ 52 h 52"/>
                <a:gd name="T14" fmla="*/ 26 w 124"/>
                <a:gd name="T15" fmla="*/ 52 h 52"/>
                <a:gd name="T16" fmla="*/ 96 w 124"/>
                <a:gd name="T17" fmla="*/ 52 h 52"/>
                <a:gd name="T18" fmla="*/ 124 w 124"/>
                <a:gd name="T19" fmla="*/ 52 h 52"/>
                <a:gd name="T20" fmla="*/ 124 w 124"/>
                <a:gd name="T21" fmla="*/ 20 h 52"/>
                <a:gd name="T22" fmla="*/ 124 w 124"/>
                <a:gd name="T23" fmla="*/ 0 h 52"/>
                <a:gd name="T24" fmla="*/ 96 w 124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52">
                  <a:moveTo>
                    <a:pt x="96" y="0"/>
                  </a:moveTo>
                  <a:lnTo>
                    <a:pt x="96" y="20"/>
                  </a:lnTo>
                  <a:lnTo>
                    <a:pt x="26" y="2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52"/>
                  </a:lnTo>
                  <a:lnTo>
                    <a:pt x="26" y="52"/>
                  </a:lnTo>
                  <a:lnTo>
                    <a:pt x="96" y="52"/>
                  </a:lnTo>
                  <a:lnTo>
                    <a:pt x="124" y="52"/>
                  </a:lnTo>
                  <a:lnTo>
                    <a:pt x="124" y="20"/>
                  </a:lnTo>
                  <a:lnTo>
                    <a:pt x="124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0" name="Rectangle 262"/>
            <p:cNvSpPr>
              <a:spLocks noChangeArrowheads="1"/>
            </p:cNvSpPr>
            <p:nvPr/>
          </p:nvSpPr>
          <p:spPr bwMode="auto">
            <a:xfrm>
              <a:off x="4101" y="2429"/>
              <a:ext cx="87" cy="207"/>
            </a:xfrm>
            <a:prstGeom prst="rect">
              <a:avLst/>
            </a:prstGeom>
            <a:solidFill>
              <a:srgbClr val="E4E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1" name="Rectangle 263"/>
            <p:cNvSpPr>
              <a:spLocks noChangeArrowheads="1"/>
            </p:cNvSpPr>
            <p:nvPr/>
          </p:nvSpPr>
          <p:spPr bwMode="auto">
            <a:xfrm>
              <a:off x="4121" y="2499"/>
              <a:ext cx="48" cy="69"/>
            </a:xfrm>
            <a:prstGeom prst="rect">
              <a:avLst/>
            </a:prstGeom>
            <a:solidFill>
              <a:srgbClr val="EB9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2" name="Rectangle 264"/>
            <p:cNvSpPr>
              <a:spLocks noChangeArrowheads="1"/>
            </p:cNvSpPr>
            <p:nvPr/>
          </p:nvSpPr>
          <p:spPr bwMode="auto">
            <a:xfrm>
              <a:off x="4041" y="2489"/>
              <a:ext cx="209" cy="87"/>
            </a:xfrm>
            <a:prstGeom prst="rect">
              <a:avLst/>
            </a:prstGeom>
            <a:solidFill>
              <a:srgbClr val="F3F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3" name="Rectangle 265"/>
            <p:cNvSpPr>
              <a:spLocks noChangeArrowheads="1"/>
            </p:cNvSpPr>
            <p:nvPr/>
          </p:nvSpPr>
          <p:spPr bwMode="auto">
            <a:xfrm>
              <a:off x="4111" y="2509"/>
              <a:ext cx="68" cy="49"/>
            </a:xfrm>
            <a:prstGeom prst="rect">
              <a:avLst/>
            </a:pr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4" name="Freeform 266"/>
            <p:cNvSpPr>
              <a:spLocks noEditPoints="1"/>
            </p:cNvSpPr>
            <p:nvPr/>
          </p:nvSpPr>
          <p:spPr bwMode="auto">
            <a:xfrm>
              <a:off x="3807" y="2692"/>
              <a:ext cx="260" cy="185"/>
            </a:xfrm>
            <a:custGeom>
              <a:avLst/>
              <a:gdLst>
                <a:gd name="T0" fmla="*/ 260 w 260"/>
                <a:gd name="T1" fmla="*/ 185 h 185"/>
                <a:gd name="T2" fmla="*/ 0 w 260"/>
                <a:gd name="T3" fmla="*/ 185 h 185"/>
                <a:gd name="T4" fmla="*/ 0 w 260"/>
                <a:gd name="T5" fmla="*/ 0 h 185"/>
                <a:gd name="T6" fmla="*/ 260 w 260"/>
                <a:gd name="T7" fmla="*/ 0 h 185"/>
                <a:gd name="T8" fmla="*/ 260 w 260"/>
                <a:gd name="T9" fmla="*/ 185 h 185"/>
                <a:gd name="T10" fmla="*/ 36 w 260"/>
                <a:gd name="T11" fmla="*/ 149 h 185"/>
                <a:gd name="T12" fmla="*/ 224 w 260"/>
                <a:gd name="T13" fmla="*/ 149 h 185"/>
                <a:gd name="T14" fmla="*/ 224 w 260"/>
                <a:gd name="T15" fmla="*/ 36 h 185"/>
                <a:gd name="T16" fmla="*/ 36 w 260"/>
                <a:gd name="T17" fmla="*/ 36 h 185"/>
                <a:gd name="T18" fmla="*/ 36 w 260"/>
                <a:gd name="T19" fmla="*/ 14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185">
                  <a:moveTo>
                    <a:pt x="260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260" y="0"/>
                  </a:lnTo>
                  <a:lnTo>
                    <a:pt x="260" y="185"/>
                  </a:lnTo>
                  <a:close/>
                  <a:moveTo>
                    <a:pt x="36" y="149"/>
                  </a:moveTo>
                  <a:lnTo>
                    <a:pt x="224" y="149"/>
                  </a:lnTo>
                  <a:lnTo>
                    <a:pt x="224" y="36"/>
                  </a:lnTo>
                  <a:lnTo>
                    <a:pt x="36" y="36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5" name="Rectangle 267"/>
            <p:cNvSpPr>
              <a:spLocks noChangeArrowheads="1"/>
            </p:cNvSpPr>
            <p:nvPr/>
          </p:nvSpPr>
          <p:spPr bwMode="auto">
            <a:xfrm>
              <a:off x="3705" y="2781"/>
              <a:ext cx="464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6" name="Oval 268"/>
            <p:cNvSpPr>
              <a:spLocks noChangeArrowheads="1"/>
            </p:cNvSpPr>
            <p:nvPr/>
          </p:nvSpPr>
          <p:spPr bwMode="auto">
            <a:xfrm>
              <a:off x="3849" y="2839"/>
              <a:ext cx="176" cy="177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7" name="Freeform 269"/>
            <p:cNvSpPr/>
            <p:nvPr/>
          </p:nvSpPr>
          <p:spPr bwMode="auto">
            <a:xfrm>
              <a:off x="3883" y="2875"/>
              <a:ext cx="108" cy="109"/>
            </a:xfrm>
            <a:custGeom>
              <a:avLst/>
              <a:gdLst>
                <a:gd name="T0" fmla="*/ 108 w 108"/>
                <a:gd name="T1" fmla="*/ 38 h 109"/>
                <a:gd name="T2" fmla="*/ 70 w 108"/>
                <a:gd name="T3" fmla="*/ 38 h 109"/>
                <a:gd name="T4" fmla="*/ 70 w 108"/>
                <a:gd name="T5" fmla="*/ 0 h 109"/>
                <a:gd name="T6" fmla="*/ 38 w 108"/>
                <a:gd name="T7" fmla="*/ 0 h 109"/>
                <a:gd name="T8" fmla="*/ 38 w 108"/>
                <a:gd name="T9" fmla="*/ 38 h 109"/>
                <a:gd name="T10" fmla="*/ 0 w 108"/>
                <a:gd name="T11" fmla="*/ 38 h 109"/>
                <a:gd name="T12" fmla="*/ 0 w 108"/>
                <a:gd name="T13" fmla="*/ 70 h 109"/>
                <a:gd name="T14" fmla="*/ 38 w 108"/>
                <a:gd name="T15" fmla="*/ 70 h 109"/>
                <a:gd name="T16" fmla="*/ 38 w 108"/>
                <a:gd name="T17" fmla="*/ 109 h 109"/>
                <a:gd name="T18" fmla="*/ 70 w 108"/>
                <a:gd name="T19" fmla="*/ 109 h 109"/>
                <a:gd name="T20" fmla="*/ 70 w 108"/>
                <a:gd name="T21" fmla="*/ 70 h 109"/>
                <a:gd name="T22" fmla="*/ 108 w 108"/>
                <a:gd name="T23" fmla="*/ 70 h 109"/>
                <a:gd name="T24" fmla="*/ 108 w 108"/>
                <a:gd name="T25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09">
                  <a:moveTo>
                    <a:pt x="108" y="38"/>
                  </a:moveTo>
                  <a:lnTo>
                    <a:pt x="70" y="38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38" y="38"/>
                  </a:lnTo>
                  <a:lnTo>
                    <a:pt x="0" y="38"/>
                  </a:lnTo>
                  <a:lnTo>
                    <a:pt x="0" y="70"/>
                  </a:lnTo>
                  <a:lnTo>
                    <a:pt x="38" y="70"/>
                  </a:lnTo>
                  <a:lnTo>
                    <a:pt x="38" y="109"/>
                  </a:lnTo>
                  <a:lnTo>
                    <a:pt x="70" y="109"/>
                  </a:lnTo>
                  <a:lnTo>
                    <a:pt x="70" y="70"/>
                  </a:lnTo>
                  <a:lnTo>
                    <a:pt x="108" y="70"/>
                  </a:lnTo>
                  <a:lnTo>
                    <a:pt x="10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8" name="Freeform 270"/>
            <p:cNvSpPr/>
            <p:nvPr/>
          </p:nvSpPr>
          <p:spPr bwMode="auto">
            <a:xfrm>
              <a:off x="3411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4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1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1" y="13"/>
                    <a:pt x="4" y="4"/>
                    <a:pt x="4" y="4"/>
                  </a:cubicBezTo>
                  <a:cubicBezTo>
                    <a:pt x="5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1" y="10"/>
                    <a:pt x="33" y="13"/>
                    <a:pt x="31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9" name="Freeform 271"/>
            <p:cNvSpPr/>
            <p:nvPr/>
          </p:nvSpPr>
          <p:spPr bwMode="auto">
            <a:xfrm>
              <a:off x="3513" y="2548"/>
              <a:ext cx="96" cy="102"/>
            </a:xfrm>
            <a:custGeom>
              <a:avLst/>
              <a:gdLst>
                <a:gd name="T0" fmla="*/ 34 w 48"/>
                <a:gd name="T1" fmla="*/ 47 h 51"/>
                <a:gd name="T2" fmla="*/ 28 w 48"/>
                <a:gd name="T3" fmla="*/ 50 h 51"/>
                <a:gd name="T4" fmla="*/ 4 w 48"/>
                <a:gd name="T5" fmla="*/ 39 h 51"/>
                <a:gd name="T6" fmla="*/ 1 w 48"/>
                <a:gd name="T7" fmla="*/ 33 h 51"/>
                <a:gd name="T8" fmla="*/ 16 w 48"/>
                <a:gd name="T9" fmla="*/ 0 h 51"/>
                <a:gd name="T10" fmla="*/ 48 w 48"/>
                <a:gd name="T11" fmla="*/ 14 h 51"/>
                <a:gd name="T12" fmla="*/ 34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4" y="47"/>
                  </a:moveTo>
                  <a:cubicBezTo>
                    <a:pt x="33" y="50"/>
                    <a:pt x="30" y="51"/>
                    <a:pt x="28" y="5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4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0" name="Freeform 272"/>
            <p:cNvSpPr/>
            <p:nvPr/>
          </p:nvSpPr>
          <p:spPr bwMode="auto">
            <a:xfrm>
              <a:off x="3415" y="2594"/>
              <a:ext cx="188" cy="241"/>
            </a:xfrm>
            <a:custGeom>
              <a:avLst/>
              <a:gdLst>
                <a:gd name="T0" fmla="*/ 53 w 94"/>
                <a:gd name="T1" fmla="*/ 116 h 120"/>
                <a:gd name="T2" fmla="*/ 45 w 94"/>
                <a:gd name="T3" fmla="*/ 119 h 120"/>
                <a:gd name="T4" fmla="*/ 4 w 94"/>
                <a:gd name="T5" fmla="*/ 101 h 120"/>
                <a:gd name="T6" fmla="*/ 1 w 94"/>
                <a:gd name="T7" fmla="*/ 93 h 120"/>
                <a:gd name="T8" fmla="*/ 41 w 94"/>
                <a:gd name="T9" fmla="*/ 4 h 120"/>
                <a:gd name="T10" fmla="*/ 49 w 94"/>
                <a:gd name="T11" fmla="*/ 1 h 120"/>
                <a:gd name="T12" fmla="*/ 90 w 94"/>
                <a:gd name="T13" fmla="*/ 20 h 120"/>
                <a:gd name="T14" fmla="*/ 93 w 94"/>
                <a:gd name="T15" fmla="*/ 27 h 120"/>
                <a:gd name="T16" fmla="*/ 53 w 94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0">
                  <a:moveTo>
                    <a:pt x="53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3" y="1"/>
                    <a:pt x="46" y="0"/>
                    <a:pt x="49" y="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3" y="21"/>
                    <a:pt x="94" y="24"/>
                    <a:pt x="93" y="27"/>
                  </a:cubicBezTo>
                  <a:lnTo>
                    <a:pt x="53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1" name="Freeform 273"/>
            <p:cNvSpPr/>
            <p:nvPr/>
          </p:nvSpPr>
          <p:spPr bwMode="auto">
            <a:xfrm>
              <a:off x="3397" y="2781"/>
              <a:ext cx="124" cy="96"/>
            </a:xfrm>
            <a:custGeom>
              <a:avLst/>
              <a:gdLst>
                <a:gd name="T0" fmla="*/ 52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2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2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2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2" name="Freeform 274"/>
            <p:cNvSpPr/>
            <p:nvPr/>
          </p:nvSpPr>
          <p:spPr bwMode="auto">
            <a:xfrm>
              <a:off x="3339" y="2718"/>
              <a:ext cx="304" cy="288"/>
            </a:xfrm>
            <a:custGeom>
              <a:avLst/>
              <a:gdLst>
                <a:gd name="T0" fmla="*/ 152 w 152"/>
                <a:gd name="T1" fmla="*/ 64 h 143"/>
                <a:gd name="T2" fmla="*/ 92 w 152"/>
                <a:gd name="T3" fmla="*/ 1 h 143"/>
                <a:gd name="T4" fmla="*/ 87 w 152"/>
                <a:gd name="T5" fmla="*/ 5 h 143"/>
                <a:gd name="T6" fmla="*/ 87 w 152"/>
                <a:gd name="T7" fmla="*/ 16 h 143"/>
                <a:gd name="T8" fmla="*/ 92 w 152"/>
                <a:gd name="T9" fmla="*/ 24 h 143"/>
                <a:gd name="T10" fmla="*/ 129 w 152"/>
                <a:gd name="T11" fmla="*/ 65 h 143"/>
                <a:gd name="T12" fmla="*/ 81 w 152"/>
                <a:gd name="T13" fmla="*/ 119 h 143"/>
                <a:gd name="T14" fmla="*/ 0 w 152"/>
                <a:gd name="T15" fmla="*/ 119 h 143"/>
                <a:gd name="T16" fmla="*/ 0 w 152"/>
                <a:gd name="T17" fmla="*/ 143 h 143"/>
                <a:gd name="T18" fmla="*/ 81 w 152"/>
                <a:gd name="T19" fmla="*/ 143 h 143"/>
                <a:gd name="T20" fmla="*/ 152 w 152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43">
                  <a:moveTo>
                    <a:pt x="152" y="64"/>
                  </a:moveTo>
                  <a:cubicBezTo>
                    <a:pt x="152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29" y="35"/>
                    <a:pt x="129" y="65"/>
                  </a:cubicBezTo>
                  <a:cubicBezTo>
                    <a:pt x="129" y="94"/>
                    <a:pt x="101" y="119"/>
                    <a:pt x="81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1" y="143"/>
                  </a:cubicBezTo>
                  <a:cubicBezTo>
                    <a:pt x="114" y="143"/>
                    <a:pt x="152" y="113"/>
                    <a:pt x="152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3" name="Freeform 275"/>
            <p:cNvSpPr/>
            <p:nvPr/>
          </p:nvSpPr>
          <p:spPr bwMode="auto">
            <a:xfrm>
              <a:off x="3280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3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3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3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4" name="Oval 276"/>
            <p:cNvSpPr>
              <a:spLocks noChangeArrowheads="1"/>
            </p:cNvSpPr>
            <p:nvPr/>
          </p:nvSpPr>
          <p:spPr bwMode="auto">
            <a:xfrm>
              <a:off x="3477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5" name="Oval 277"/>
            <p:cNvSpPr>
              <a:spLocks noChangeArrowheads="1"/>
            </p:cNvSpPr>
            <p:nvPr/>
          </p:nvSpPr>
          <p:spPr bwMode="auto">
            <a:xfrm>
              <a:off x="3493" y="2700"/>
              <a:ext cx="70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6" name="Freeform 278"/>
            <p:cNvSpPr/>
            <p:nvPr/>
          </p:nvSpPr>
          <p:spPr bwMode="auto">
            <a:xfrm>
              <a:off x="3423" y="2957"/>
              <a:ext cx="178" cy="115"/>
            </a:xfrm>
            <a:custGeom>
              <a:avLst/>
              <a:gdLst>
                <a:gd name="T0" fmla="*/ 85 w 89"/>
                <a:gd name="T1" fmla="*/ 57 h 57"/>
                <a:gd name="T2" fmla="*/ 0 w 89"/>
                <a:gd name="T3" fmla="*/ 57 h 57"/>
                <a:gd name="T4" fmla="*/ 0 w 89"/>
                <a:gd name="T5" fmla="*/ 0 h 57"/>
                <a:gd name="T6" fmla="*/ 42 w 89"/>
                <a:gd name="T7" fmla="*/ 0 h 57"/>
                <a:gd name="T8" fmla="*/ 86 w 89"/>
                <a:gd name="T9" fmla="*/ 54 h 57"/>
                <a:gd name="T10" fmla="*/ 85 w 89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7">
                  <a:moveTo>
                    <a:pt x="85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4"/>
                    <a:pt x="89" y="57"/>
                    <a:pt x="85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7" name="Oval 279"/>
            <p:cNvSpPr>
              <a:spLocks noChangeArrowheads="1"/>
            </p:cNvSpPr>
            <p:nvPr/>
          </p:nvSpPr>
          <p:spPr bwMode="auto">
            <a:xfrm>
              <a:off x="3509" y="2716"/>
              <a:ext cx="38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8" name="Oval 280"/>
            <p:cNvSpPr>
              <a:spLocks noChangeArrowheads="1"/>
            </p:cNvSpPr>
            <p:nvPr/>
          </p:nvSpPr>
          <p:spPr bwMode="auto">
            <a:xfrm>
              <a:off x="3443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9" name="Oval 281"/>
            <p:cNvSpPr>
              <a:spLocks noChangeArrowheads="1"/>
            </p:cNvSpPr>
            <p:nvPr/>
          </p:nvSpPr>
          <p:spPr bwMode="auto">
            <a:xfrm>
              <a:off x="3439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0" name="Rectangle 282"/>
            <p:cNvSpPr>
              <a:spLocks noChangeArrowheads="1"/>
            </p:cNvSpPr>
            <p:nvPr/>
          </p:nvSpPr>
          <p:spPr bwMode="auto">
            <a:xfrm>
              <a:off x="2956" y="2578"/>
              <a:ext cx="110" cy="500"/>
            </a:xfrm>
            <a:prstGeom prst="rect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1" name="Rectangle 283"/>
            <p:cNvSpPr>
              <a:spLocks noChangeArrowheads="1"/>
            </p:cNvSpPr>
            <p:nvPr/>
          </p:nvSpPr>
          <p:spPr bwMode="auto">
            <a:xfrm>
              <a:off x="2956" y="2638"/>
              <a:ext cx="110" cy="4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2" name="Rectangle 284"/>
            <p:cNvSpPr>
              <a:spLocks noChangeArrowheads="1"/>
            </p:cNvSpPr>
            <p:nvPr/>
          </p:nvSpPr>
          <p:spPr bwMode="auto">
            <a:xfrm>
              <a:off x="2994" y="2863"/>
              <a:ext cx="34" cy="163"/>
            </a:xfrm>
            <a:prstGeom prst="rect">
              <a:avLst/>
            </a:prstGeom>
            <a:solidFill>
              <a:srgbClr val="F1F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3" name="Rectangle 285"/>
            <p:cNvSpPr>
              <a:spLocks noChangeArrowheads="1"/>
            </p:cNvSpPr>
            <p:nvPr/>
          </p:nvSpPr>
          <p:spPr bwMode="auto">
            <a:xfrm>
              <a:off x="2912" y="2678"/>
              <a:ext cx="44" cy="39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4" name="Rectangle 286"/>
            <p:cNvSpPr>
              <a:spLocks noChangeArrowheads="1"/>
            </p:cNvSpPr>
            <p:nvPr/>
          </p:nvSpPr>
          <p:spPr bwMode="auto">
            <a:xfrm>
              <a:off x="2912" y="2724"/>
              <a:ext cx="44" cy="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5" name="Rectangle 287"/>
            <p:cNvSpPr>
              <a:spLocks noChangeArrowheads="1"/>
            </p:cNvSpPr>
            <p:nvPr/>
          </p:nvSpPr>
          <p:spPr bwMode="auto">
            <a:xfrm>
              <a:off x="2912" y="2767"/>
              <a:ext cx="44" cy="22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6" name="Freeform 288"/>
            <p:cNvSpPr/>
            <p:nvPr/>
          </p:nvSpPr>
          <p:spPr bwMode="auto">
            <a:xfrm>
              <a:off x="3128" y="2672"/>
              <a:ext cx="225" cy="243"/>
            </a:xfrm>
            <a:custGeom>
              <a:avLst/>
              <a:gdLst>
                <a:gd name="T0" fmla="*/ 102 w 112"/>
                <a:gd name="T1" fmla="*/ 101 h 121"/>
                <a:gd name="T2" fmla="*/ 68 w 112"/>
                <a:gd name="T3" fmla="*/ 45 h 121"/>
                <a:gd name="T4" fmla="*/ 69 w 112"/>
                <a:gd name="T5" fmla="*/ 0 h 121"/>
                <a:gd name="T6" fmla="*/ 44 w 112"/>
                <a:gd name="T7" fmla="*/ 0 h 121"/>
                <a:gd name="T8" fmla="*/ 44 w 112"/>
                <a:gd name="T9" fmla="*/ 45 h 121"/>
                <a:gd name="T10" fmla="*/ 10 w 112"/>
                <a:gd name="T11" fmla="*/ 101 h 121"/>
                <a:gd name="T12" fmla="*/ 19 w 112"/>
                <a:gd name="T13" fmla="*/ 121 h 121"/>
                <a:gd name="T14" fmla="*/ 93 w 112"/>
                <a:gd name="T15" fmla="*/ 121 h 121"/>
                <a:gd name="T16" fmla="*/ 102 w 112"/>
                <a:gd name="T17" fmla="*/ 10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21">
                  <a:moveTo>
                    <a:pt x="102" y="101"/>
                  </a:moveTo>
                  <a:cubicBezTo>
                    <a:pt x="91" y="82"/>
                    <a:pt x="68" y="53"/>
                    <a:pt x="68" y="45"/>
                  </a:cubicBezTo>
                  <a:cubicBezTo>
                    <a:pt x="68" y="37"/>
                    <a:pt x="69" y="0"/>
                    <a:pt x="6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37"/>
                    <a:pt x="44" y="45"/>
                  </a:cubicBezTo>
                  <a:cubicBezTo>
                    <a:pt x="44" y="53"/>
                    <a:pt x="21" y="82"/>
                    <a:pt x="10" y="101"/>
                  </a:cubicBezTo>
                  <a:cubicBezTo>
                    <a:pt x="4" y="110"/>
                    <a:pt x="0" y="121"/>
                    <a:pt x="19" y="121"/>
                  </a:cubicBezTo>
                  <a:cubicBezTo>
                    <a:pt x="26" y="121"/>
                    <a:pt x="86" y="121"/>
                    <a:pt x="93" y="121"/>
                  </a:cubicBezTo>
                  <a:cubicBezTo>
                    <a:pt x="112" y="121"/>
                    <a:pt x="108" y="110"/>
                    <a:pt x="102" y="1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7" name="Freeform 289"/>
            <p:cNvSpPr/>
            <p:nvPr/>
          </p:nvSpPr>
          <p:spPr bwMode="auto">
            <a:xfrm>
              <a:off x="3154" y="2813"/>
              <a:ext cx="172" cy="88"/>
            </a:xfrm>
            <a:custGeom>
              <a:avLst/>
              <a:gdLst>
                <a:gd name="T0" fmla="*/ 61 w 86"/>
                <a:gd name="T1" fmla="*/ 3 h 44"/>
                <a:gd name="T2" fmla="*/ 42 w 86"/>
                <a:gd name="T3" fmla="*/ 2 h 44"/>
                <a:gd name="T4" fmla="*/ 26 w 86"/>
                <a:gd name="T5" fmla="*/ 0 h 44"/>
                <a:gd name="T6" fmla="*/ 8 w 86"/>
                <a:gd name="T7" fmla="*/ 28 h 44"/>
                <a:gd name="T8" fmla="*/ 14 w 86"/>
                <a:gd name="T9" fmla="*/ 44 h 44"/>
                <a:gd name="T10" fmla="*/ 72 w 86"/>
                <a:gd name="T11" fmla="*/ 44 h 44"/>
                <a:gd name="T12" fmla="*/ 78 w 86"/>
                <a:gd name="T13" fmla="*/ 28 h 44"/>
                <a:gd name="T14" fmla="*/ 61 w 86"/>
                <a:gd name="T15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44">
                  <a:moveTo>
                    <a:pt x="61" y="3"/>
                  </a:moveTo>
                  <a:cubicBezTo>
                    <a:pt x="55" y="3"/>
                    <a:pt x="48" y="2"/>
                    <a:pt x="42" y="2"/>
                  </a:cubicBezTo>
                  <a:cubicBezTo>
                    <a:pt x="36" y="1"/>
                    <a:pt x="31" y="0"/>
                    <a:pt x="26" y="0"/>
                  </a:cubicBezTo>
                  <a:cubicBezTo>
                    <a:pt x="20" y="9"/>
                    <a:pt x="12" y="20"/>
                    <a:pt x="8" y="28"/>
                  </a:cubicBezTo>
                  <a:cubicBezTo>
                    <a:pt x="3" y="36"/>
                    <a:pt x="0" y="44"/>
                    <a:pt x="14" y="44"/>
                  </a:cubicBezTo>
                  <a:cubicBezTo>
                    <a:pt x="20" y="44"/>
                    <a:pt x="66" y="44"/>
                    <a:pt x="72" y="44"/>
                  </a:cubicBezTo>
                  <a:cubicBezTo>
                    <a:pt x="86" y="44"/>
                    <a:pt x="83" y="36"/>
                    <a:pt x="78" y="28"/>
                  </a:cubicBezTo>
                  <a:cubicBezTo>
                    <a:pt x="74" y="21"/>
                    <a:pt x="67" y="11"/>
                    <a:pt x="61" y="3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8" name="Oval 290"/>
            <p:cNvSpPr>
              <a:spLocks noChangeArrowheads="1"/>
            </p:cNvSpPr>
            <p:nvPr/>
          </p:nvSpPr>
          <p:spPr bwMode="auto">
            <a:xfrm>
              <a:off x="3220" y="2839"/>
              <a:ext cx="18" cy="18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9" name="Oval 291"/>
            <p:cNvSpPr>
              <a:spLocks noChangeArrowheads="1"/>
            </p:cNvSpPr>
            <p:nvPr/>
          </p:nvSpPr>
          <p:spPr bwMode="auto">
            <a:xfrm>
              <a:off x="3232" y="2875"/>
              <a:ext cx="16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0" name="Oval 292"/>
            <p:cNvSpPr>
              <a:spLocks noChangeArrowheads="1"/>
            </p:cNvSpPr>
            <p:nvPr/>
          </p:nvSpPr>
          <p:spPr bwMode="auto">
            <a:xfrm>
              <a:off x="3246" y="2853"/>
              <a:ext cx="8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1" name="Oval 293"/>
            <p:cNvSpPr>
              <a:spLocks noChangeArrowheads="1"/>
            </p:cNvSpPr>
            <p:nvPr/>
          </p:nvSpPr>
          <p:spPr bwMode="auto">
            <a:xfrm>
              <a:off x="3238" y="2827"/>
              <a:ext cx="8" cy="10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2" name="Rectangle 294"/>
            <p:cNvSpPr>
              <a:spLocks noChangeArrowheads="1"/>
            </p:cNvSpPr>
            <p:nvPr/>
          </p:nvSpPr>
          <p:spPr bwMode="auto">
            <a:xfrm>
              <a:off x="3210" y="2670"/>
              <a:ext cx="60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3" name="Freeform 295"/>
            <p:cNvSpPr/>
            <p:nvPr/>
          </p:nvSpPr>
          <p:spPr bwMode="auto">
            <a:xfrm>
              <a:off x="4870" y="1758"/>
              <a:ext cx="293" cy="368"/>
            </a:xfrm>
            <a:custGeom>
              <a:avLst/>
              <a:gdLst>
                <a:gd name="T0" fmla="*/ 94 w 146"/>
                <a:gd name="T1" fmla="*/ 63 h 183"/>
                <a:gd name="T2" fmla="*/ 95 w 146"/>
                <a:gd name="T3" fmla="*/ 0 h 183"/>
                <a:gd name="T4" fmla="*/ 82 w 146"/>
                <a:gd name="T5" fmla="*/ 0 h 183"/>
                <a:gd name="T6" fmla="*/ 82 w 146"/>
                <a:gd name="T7" fmla="*/ 0 h 183"/>
                <a:gd name="T8" fmla="*/ 52 w 146"/>
                <a:gd name="T9" fmla="*/ 0 h 183"/>
                <a:gd name="T10" fmla="*/ 52 w 146"/>
                <a:gd name="T11" fmla="*/ 63 h 183"/>
                <a:gd name="T12" fmla="*/ 0 w 146"/>
                <a:gd name="T13" fmla="*/ 133 h 183"/>
                <a:gd name="T14" fmla="*/ 19 w 146"/>
                <a:gd name="T15" fmla="*/ 183 h 183"/>
                <a:gd name="T16" fmla="*/ 73 w 146"/>
                <a:gd name="T17" fmla="*/ 183 h 183"/>
                <a:gd name="T18" fmla="*/ 126 w 146"/>
                <a:gd name="T19" fmla="*/ 183 h 183"/>
                <a:gd name="T20" fmla="*/ 146 w 146"/>
                <a:gd name="T21" fmla="*/ 133 h 183"/>
                <a:gd name="T22" fmla="*/ 94 w 146"/>
                <a:gd name="T23" fmla="*/ 6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83">
                  <a:moveTo>
                    <a:pt x="94" y="63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21" y="72"/>
                    <a:pt x="0" y="100"/>
                    <a:pt x="0" y="133"/>
                  </a:cubicBezTo>
                  <a:cubicBezTo>
                    <a:pt x="0" y="152"/>
                    <a:pt x="7" y="170"/>
                    <a:pt x="19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126" y="183"/>
                    <a:pt x="126" y="183"/>
                    <a:pt x="126" y="183"/>
                  </a:cubicBezTo>
                  <a:cubicBezTo>
                    <a:pt x="139" y="170"/>
                    <a:pt x="146" y="152"/>
                    <a:pt x="146" y="133"/>
                  </a:cubicBezTo>
                  <a:cubicBezTo>
                    <a:pt x="146" y="100"/>
                    <a:pt x="125" y="72"/>
                    <a:pt x="94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4" name="Freeform 296"/>
            <p:cNvSpPr/>
            <p:nvPr/>
          </p:nvSpPr>
          <p:spPr bwMode="auto">
            <a:xfrm>
              <a:off x="4898" y="1979"/>
              <a:ext cx="235" cy="119"/>
            </a:xfrm>
            <a:custGeom>
              <a:avLst/>
              <a:gdLst>
                <a:gd name="T0" fmla="*/ 7 w 117"/>
                <a:gd name="T1" fmla="*/ 8 h 59"/>
                <a:gd name="T2" fmla="*/ 3 w 117"/>
                <a:gd name="T3" fmla="*/ 8 h 59"/>
                <a:gd name="T4" fmla="*/ 0 w 117"/>
                <a:gd name="T5" fmla="*/ 25 h 59"/>
                <a:gd name="T6" fmla="*/ 11 w 117"/>
                <a:gd name="T7" fmla="*/ 59 h 59"/>
                <a:gd name="T8" fmla="*/ 59 w 117"/>
                <a:gd name="T9" fmla="*/ 59 h 59"/>
                <a:gd name="T10" fmla="*/ 107 w 117"/>
                <a:gd name="T11" fmla="*/ 59 h 59"/>
                <a:gd name="T12" fmla="*/ 117 w 117"/>
                <a:gd name="T13" fmla="*/ 25 h 59"/>
                <a:gd name="T14" fmla="*/ 112 w 117"/>
                <a:gd name="T15" fmla="*/ 0 h 59"/>
                <a:gd name="T16" fmla="*/ 67 w 117"/>
                <a:gd name="T17" fmla="*/ 4 h 59"/>
                <a:gd name="T18" fmla="*/ 7 w 117"/>
                <a:gd name="T19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59">
                  <a:moveTo>
                    <a:pt x="7" y="8"/>
                  </a:moveTo>
                  <a:cubicBezTo>
                    <a:pt x="6" y="8"/>
                    <a:pt x="5" y="8"/>
                    <a:pt x="3" y="8"/>
                  </a:cubicBezTo>
                  <a:cubicBezTo>
                    <a:pt x="1" y="13"/>
                    <a:pt x="0" y="19"/>
                    <a:pt x="0" y="25"/>
                  </a:cubicBezTo>
                  <a:cubicBezTo>
                    <a:pt x="0" y="38"/>
                    <a:pt x="4" y="50"/>
                    <a:pt x="11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3" y="50"/>
                    <a:pt x="117" y="38"/>
                    <a:pt x="117" y="25"/>
                  </a:cubicBezTo>
                  <a:cubicBezTo>
                    <a:pt x="117" y="16"/>
                    <a:pt x="115" y="8"/>
                    <a:pt x="112" y="0"/>
                  </a:cubicBezTo>
                  <a:cubicBezTo>
                    <a:pt x="97" y="0"/>
                    <a:pt x="82" y="2"/>
                    <a:pt x="67" y="4"/>
                  </a:cubicBezTo>
                  <a:cubicBezTo>
                    <a:pt x="47" y="7"/>
                    <a:pt x="27" y="10"/>
                    <a:pt x="7" y="8"/>
                  </a:cubicBezTo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5" name="Oval 297"/>
            <p:cNvSpPr>
              <a:spLocks noChangeArrowheads="1"/>
            </p:cNvSpPr>
            <p:nvPr/>
          </p:nvSpPr>
          <p:spPr bwMode="auto">
            <a:xfrm>
              <a:off x="5006" y="2017"/>
              <a:ext cx="16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6" name="Oval 298"/>
            <p:cNvSpPr>
              <a:spLocks noChangeArrowheads="1"/>
            </p:cNvSpPr>
            <p:nvPr/>
          </p:nvSpPr>
          <p:spPr bwMode="auto">
            <a:xfrm>
              <a:off x="5026" y="2051"/>
              <a:ext cx="25" cy="27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7" name="Oval 299"/>
            <p:cNvSpPr>
              <a:spLocks noChangeArrowheads="1"/>
            </p:cNvSpPr>
            <p:nvPr/>
          </p:nvSpPr>
          <p:spPr bwMode="auto">
            <a:xfrm>
              <a:off x="5045" y="2021"/>
              <a:ext cx="16" cy="16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8" name="Oval 300"/>
            <p:cNvSpPr>
              <a:spLocks noChangeArrowheads="1"/>
            </p:cNvSpPr>
            <p:nvPr/>
          </p:nvSpPr>
          <p:spPr bwMode="auto">
            <a:xfrm>
              <a:off x="4972" y="2045"/>
              <a:ext cx="16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9" name="Oval 301"/>
            <p:cNvSpPr>
              <a:spLocks noChangeArrowheads="1"/>
            </p:cNvSpPr>
            <p:nvPr/>
          </p:nvSpPr>
          <p:spPr bwMode="auto">
            <a:xfrm>
              <a:off x="4938" y="2009"/>
              <a:ext cx="14" cy="14"/>
            </a:xfrm>
            <a:prstGeom prst="ellipse">
              <a:avLst/>
            </a:prstGeom>
            <a:solidFill>
              <a:srgbClr val="077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0" name="Rectangle 302"/>
            <p:cNvSpPr>
              <a:spLocks noChangeArrowheads="1"/>
            </p:cNvSpPr>
            <p:nvPr/>
          </p:nvSpPr>
          <p:spPr bwMode="auto">
            <a:xfrm>
              <a:off x="4964" y="1756"/>
              <a:ext cx="105" cy="18"/>
            </a:xfrm>
            <a:prstGeom prst="rect">
              <a:avLst/>
            </a:pr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1" name="Freeform 303"/>
            <p:cNvSpPr/>
            <p:nvPr/>
          </p:nvSpPr>
          <p:spPr bwMode="auto">
            <a:xfrm>
              <a:off x="2936" y="2232"/>
              <a:ext cx="262" cy="275"/>
            </a:xfrm>
            <a:custGeom>
              <a:avLst/>
              <a:gdLst>
                <a:gd name="T0" fmla="*/ 87 w 131"/>
                <a:gd name="T1" fmla="*/ 1 h 137"/>
                <a:gd name="T2" fmla="*/ 68 w 131"/>
                <a:gd name="T3" fmla="*/ 4 h 137"/>
                <a:gd name="T4" fmla="*/ 65 w 131"/>
                <a:gd name="T5" fmla="*/ 5 h 137"/>
                <a:gd name="T6" fmla="*/ 63 w 131"/>
                <a:gd name="T7" fmla="*/ 4 h 137"/>
                <a:gd name="T8" fmla="*/ 44 w 131"/>
                <a:gd name="T9" fmla="*/ 1 h 137"/>
                <a:gd name="T10" fmla="*/ 28 w 131"/>
                <a:gd name="T11" fmla="*/ 55 h 137"/>
                <a:gd name="T12" fmla="*/ 34 w 131"/>
                <a:gd name="T13" fmla="*/ 76 h 137"/>
                <a:gd name="T14" fmla="*/ 57 w 131"/>
                <a:gd name="T15" fmla="*/ 137 h 137"/>
                <a:gd name="T16" fmla="*/ 65 w 131"/>
                <a:gd name="T17" fmla="*/ 90 h 137"/>
                <a:gd name="T18" fmla="*/ 74 w 131"/>
                <a:gd name="T19" fmla="*/ 137 h 137"/>
                <a:gd name="T20" fmla="*/ 97 w 131"/>
                <a:gd name="T21" fmla="*/ 76 h 137"/>
                <a:gd name="T22" fmla="*/ 103 w 131"/>
                <a:gd name="T23" fmla="*/ 55 h 137"/>
                <a:gd name="T24" fmla="*/ 87 w 131"/>
                <a:gd name="T25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37">
                  <a:moveTo>
                    <a:pt x="87" y="1"/>
                  </a:moveTo>
                  <a:cubicBezTo>
                    <a:pt x="87" y="1"/>
                    <a:pt x="75" y="0"/>
                    <a:pt x="68" y="4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56" y="0"/>
                    <a:pt x="44" y="1"/>
                    <a:pt x="44" y="1"/>
                  </a:cubicBezTo>
                  <a:cubicBezTo>
                    <a:pt x="0" y="3"/>
                    <a:pt x="28" y="55"/>
                    <a:pt x="28" y="55"/>
                  </a:cubicBezTo>
                  <a:cubicBezTo>
                    <a:pt x="34" y="63"/>
                    <a:pt x="34" y="76"/>
                    <a:pt x="34" y="76"/>
                  </a:cubicBezTo>
                  <a:cubicBezTo>
                    <a:pt x="26" y="125"/>
                    <a:pt x="57" y="137"/>
                    <a:pt x="57" y="137"/>
                  </a:cubicBezTo>
                  <a:cubicBezTo>
                    <a:pt x="52" y="103"/>
                    <a:pt x="61" y="93"/>
                    <a:pt x="65" y="90"/>
                  </a:cubicBezTo>
                  <a:cubicBezTo>
                    <a:pt x="70" y="93"/>
                    <a:pt x="79" y="103"/>
                    <a:pt x="74" y="137"/>
                  </a:cubicBezTo>
                  <a:cubicBezTo>
                    <a:pt x="74" y="137"/>
                    <a:pt x="105" y="125"/>
                    <a:pt x="97" y="76"/>
                  </a:cubicBezTo>
                  <a:cubicBezTo>
                    <a:pt x="97" y="76"/>
                    <a:pt x="97" y="63"/>
                    <a:pt x="103" y="55"/>
                  </a:cubicBezTo>
                  <a:cubicBezTo>
                    <a:pt x="103" y="55"/>
                    <a:pt x="131" y="3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2" name="Rectangle 304"/>
            <p:cNvSpPr>
              <a:spLocks noChangeArrowheads="1"/>
            </p:cNvSpPr>
            <p:nvPr/>
          </p:nvSpPr>
          <p:spPr bwMode="auto">
            <a:xfrm>
              <a:off x="3621" y="2288"/>
              <a:ext cx="38" cy="18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3" name="Rectangle 305"/>
            <p:cNvSpPr>
              <a:spLocks noChangeArrowheads="1"/>
            </p:cNvSpPr>
            <p:nvPr/>
          </p:nvSpPr>
          <p:spPr bwMode="auto">
            <a:xfrm>
              <a:off x="3571" y="2383"/>
              <a:ext cx="138" cy="3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4" name="Oval 306"/>
            <p:cNvSpPr>
              <a:spLocks noChangeArrowheads="1"/>
            </p:cNvSpPr>
            <p:nvPr/>
          </p:nvSpPr>
          <p:spPr bwMode="auto">
            <a:xfrm>
              <a:off x="3553" y="2138"/>
              <a:ext cx="172" cy="17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5" name="Freeform 307"/>
            <p:cNvSpPr>
              <a:spLocks noEditPoints="1"/>
            </p:cNvSpPr>
            <p:nvPr/>
          </p:nvSpPr>
          <p:spPr bwMode="auto">
            <a:xfrm>
              <a:off x="3535" y="2120"/>
              <a:ext cx="208" cy="209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18 h 104"/>
                <a:gd name="T12" fmla="*/ 18 w 104"/>
                <a:gd name="T13" fmla="*/ 52 h 104"/>
                <a:gd name="T14" fmla="*/ 52 w 104"/>
                <a:gd name="T15" fmla="*/ 86 h 104"/>
                <a:gd name="T16" fmla="*/ 87 w 104"/>
                <a:gd name="T17" fmla="*/ 52 h 104"/>
                <a:gd name="T18" fmla="*/ 52 w 104"/>
                <a:gd name="T19" fmla="*/ 1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4" y="104"/>
                    <a:pt x="0" y="81"/>
                    <a:pt x="0" y="52"/>
                  </a:cubicBezTo>
                  <a:cubicBezTo>
                    <a:pt x="0" y="23"/>
                    <a:pt x="24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1"/>
                    <a:pt x="81" y="104"/>
                    <a:pt x="52" y="104"/>
                  </a:cubicBezTo>
                  <a:close/>
                  <a:moveTo>
                    <a:pt x="52" y="18"/>
                  </a:moveTo>
                  <a:cubicBezTo>
                    <a:pt x="33" y="18"/>
                    <a:pt x="18" y="33"/>
                    <a:pt x="18" y="52"/>
                  </a:cubicBezTo>
                  <a:cubicBezTo>
                    <a:pt x="18" y="71"/>
                    <a:pt x="33" y="86"/>
                    <a:pt x="52" y="86"/>
                  </a:cubicBezTo>
                  <a:cubicBezTo>
                    <a:pt x="71" y="86"/>
                    <a:pt x="87" y="71"/>
                    <a:pt x="87" y="52"/>
                  </a:cubicBezTo>
                  <a:cubicBezTo>
                    <a:pt x="87" y="33"/>
                    <a:pt x="71" y="18"/>
                    <a:pt x="52" y="1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6" name="Freeform 308"/>
            <p:cNvSpPr/>
            <p:nvPr/>
          </p:nvSpPr>
          <p:spPr bwMode="auto">
            <a:xfrm>
              <a:off x="5281" y="1746"/>
              <a:ext cx="112" cy="113"/>
            </a:xfrm>
            <a:custGeom>
              <a:avLst/>
              <a:gdLst>
                <a:gd name="T0" fmla="*/ 92 w 112"/>
                <a:gd name="T1" fmla="*/ 0 h 113"/>
                <a:gd name="T2" fmla="*/ 112 w 112"/>
                <a:gd name="T3" fmla="*/ 20 h 113"/>
                <a:gd name="T4" fmla="*/ 20 w 112"/>
                <a:gd name="T5" fmla="*/ 113 h 113"/>
                <a:gd name="T6" fmla="*/ 0 w 112"/>
                <a:gd name="T7" fmla="*/ 93 h 113"/>
                <a:gd name="T8" fmla="*/ 92 w 112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3">
                  <a:moveTo>
                    <a:pt x="92" y="0"/>
                  </a:moveTo>
                  <a:lnTo>
                    <a:pt x="112" y="20"/>
                  </a:lnTo>
                  <a:lnTo>
                    <a:pt x="20" y="113"/>
                  </a:lnTo>
                  <a:lnTo>
                    <a:pt x="0" y="9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7" name="Rectangle 309"/>
            <p:cNvSpPr>
              <a:spLocks noChangeArrowheads="1"/>
            </p:cNvSpPr>
            <p:nvPr/>
          </p:nvSpPr>
          <p:spPr bwMode="auto">
            <a:xfrm>
              <a:off x="5289" y="1728"/>
              <a:ext cx="124" cy="2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8" name="Rectangle 310"/>
            <p:cNvSpPr>
              <a:spLocks noChangeArrowheads="1"/>
            </p:cNvSpPr>
            <p:nvPr/>
          </p:nvSpPr>
          <p:spPr bwMode="auto">
            <a:xfrm>
              <a:off x="5385" y="1734"/>
              <a:ext cx="28" cy="11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9" name="Freeform 311"/>
            <p:cNvSpPr/>
            <p:nvPr/>
          </p:nvSpPr>
          <p:spPr bwMode="auto">
            <a:xfrm>
              <a:off x="5191" y="1812"/>
              <a:ext cx="136" cy="137"/>
            </a:xfrm>
            <a:custGeom>
              <a:avLst/>
              <a:gdLst>
                <a:gd name="T0" fmla="*/ 12 w 68"/>
                <a:gd name="T1" fmla="*/ 12 h 68"/>
                <a:gd name="T2" fmla="*/ 56 w 68"/>
                <a:gd name="T3" fmla="*/ 12 h 68"/>
                <a:gd name="T4" fmla="*/ 56 w 68"/>
                <a:gd name="T5" fmla="*/ 56 h 68"/>
                <a:gd name="T6" fmla="*/ 12 w 68"/>
                <a:gd name="T7" fmla="*/ 56 h 68"/>
                <a:gd name="T8" fmla="*/ 12 w 68"/>
                <a:gd name="T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12" y="12"/>
                  </a:moveTo>
                  <a:cubicBezTo>
                    <a:pt x="24" y="0"/>
                    <a:pt x="44" y="0"/>
                    <a:pt x="56" y="12"/>
                  </a:cubicBezTo>
                  <a:cubicBezTo>
                    <a:pt x="68" y="24"/>
                    <a:pt x="68" y="44"/>
                    <a:pt x="56" y="56"/>
                  </a:cubicBezTo>
                  <a:cubicBezTo>
                    <a:pt x="44" y="68"/>
                    <a:pt x="24" y="68"/>
                    <a:pt x="12" y="56"/>
                  </a:cubicBezTo>
                  <a:cubicBezTo>
                    <a:pt x="0" y="44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0" name="Freeform 312"/>
            <p:cNvSpPr>
              <a:spLocks noEditPoints="1"/>
            </p:cNvSpPr>
            <p:nvPr/>
          </p:nvSpPr>
          <p:spPr bwMode="auto">
            <a:xfrm>
              <a:off x="5177" y="1798"/>
              <a:ext cx="164" cy="165"/>
            </a:xfrm>
            <a:custGeom>
              <a:avLst/>
              <a:gdLst>
                <a:gd name="T0" fmla="*/ 67 w 82"/>
                <a:gd name="T1" fmla="*/ 15 h 82"/>
                <a:gd name="T2" fmla="*/ 67 w 82"/>
                <a:gd name="T3" fmla="*/ 68 h 82"/>
                <a:gd name="T4" fmla="*/ 14 w 82"/>
                <a:gd name="T5" fmla="*/ 68 h 82"/>
                <a:gd name="T6" fmla="*/ 14 w 82"/>
                <a:gd name="T7" fmla="*/ 15 h 82"/>
                <a:gd name="T8" fmla="*/ 67 w 82"/>
                <a:gd name="T9" fmla="*/ 15 h 82"/>
                <a:gd name="T10" fmla="*/ 23 w 82"/>
                <a:gd name="T11" fmla="*/ 59 h 82"/>
                <a:gd name="T12" fmla="*/ 58 w 82"/>
                <a:gd name="T13" fmla="*/ 59 h 82"/>
                <a:gd name="T14" fmla="*/ 58 w 82"/>
                <a:gd name="T15" fmla="*/ 24 h 82"/>
                <a:gd name="T16" fmla="*/ 23 w 82"/>
                <a:gd name="T17" fmla="*/ 24 h 82"/>
                <a:gd name="T18" fmla="*/ 23 w 82"/>
                <a:gd name="T19" fmla="*/ 5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67" y="15"/>
                  </a:moveTo>
                  <a:cubicBezTo>
                    <a:pt x="82" y="29"/>
                    <a:pt x="82" y="53"/>
                    <a:pt x="67" y="68"/>
                  </a:cubicBezTo>
                  <a:cubicBezTo>
                    <a:pt x="53" y="82"/>
                    <a:pt x="29" y="82"/>
                    <a:pt x="14" y="68"/>
                  </a:cubicBezTo>
                  <a:cubicBezTo>
                    <a:pt x="0" y="53"/>
                    <a:pt x="0" y="29"/>
                    <a:pt x="14" y="15"/>
                  </a:cubicBezTo>
                  <a:cubicBezTo>
                    <a:pt x="29" y="0"/>
                    <a:pt x="53" y="0"/>
                    <a:pt x="67" y="15"/>
                  </a:cubicBezTo>
                  <a:close/>
                  <a:moveTo>
                    <a:pt x="23" y="59"/>
                  </a:moveTo>
                  <a:cubicBezTo>
                    <a:pt x="33" y="68"/>
                    <a:pt x="49" y="68"/>
                    <a:pt x="58" y="59"/>
                  </a:cubicBezTo>
                  <a:cubicBezTo>
                    <a:pt x="68" y="49"/>
                    <a:pt x="68" y="33"/>
                    <a:pt x="58" y="24"/>
                  </a:cubicBezTo>
                  <a:cubicBezTo>
                    <a:pt x="49" y="14"/>
                    <a:pt x="33" y="14"/>
                    <a:pt x="23" y="24"/>
                  </a:cubicBezTo>
                  <a:cubicBezTo>
                    <a:pt x="14" y="33"/>
                    <a:pt x="14" y="49"/>
                    <a:pt x="23" y="5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1" name="Freeform 313"/>
            <p:cNvSpPr/>
            <p:nvPr/>
          </p:nvSpPr>
          <p:spPr bwMode="auto">
            <a:xfrm>
              <a:off x="3935" y="2080"/>
              <a:ext cx="405" cy="281"/>
            </a:xfrm>
            <a:custGeom>
              <a:avLst/>
              <a:gdLst>
                <a:gd name="T0" fmla="*/ 90 w 202"/>
                <a:gd name="T1" fmla="*/ 140 h 140"/>
                <a:gd name="T2" fmla="*/ 90 w 202"/>
                <a:gd name="T3" fmla="*/ 140 h 140"/>
                <a:gd name="T4" fmla="*/ 85 w 202"/>
                <a:gd name="T5" fmla="*/ 136 h 140"/>
                <a:gd name="T6" fmla="*/ 77 w 202"/>
                <a:gd name="T7" fmla="*/ 48 h 140"/>
                <a:gd name="T8" fmla="*/ 68 w 202"/>
                <a:gd name="T9" fmla="*/ 116 h 140"/>
                <a:gd name="T10" fmla="*/ 63 w 202"/>
                <a:gd name="T11" fmla="*/ 121 h 140"/>
                <a:gd name="T12" fmla="*/ 58 w 202"/>
                <a:gd name="T13" fmla="*/ 117 h 140"/>
                <a:gd name="T14" fmla="*/ 48 w 202"/>
                <a:gd name="T15" fmla="*/ 54 h 140"/>
                <a:gd name="T16" fmla="*/ 45 w 202"/>
                <a:gd name="T17" fmla="*/ 72 h 140"/>
                <a:gd name="T18" fmla="*/ 40 w 202"/>
                <a:gd name="T19" fmla="*/ 76 h 140"/>
                <a:gd name="T20" fmla="*/ 5 w 202"/>
                <a:gd name="T21" fmla="*/ 76 h 140"/>
                <a:gd name="T22" fmla="*/ 0 w 202"/>
                <a:gd name="T23" fmla="*/ 71 h 140"/>
                <a:gd name="T24" fmla="*/ 5 w 202"/>
                <a:gd name="T25" fmla="*/ 66 h 140"/>
                <a:gd name="T26" fmla="*/ 36 w 202"/>
                <a:gd name="T27" fmla="*/ 66 h 140"/>
                <a:gd name="T28" fmla="*/ 43 w 202"/>
                <a:gd name="T29" fmla="*/ 24 h 140"/>
                <a:gd name="T30" fmla="*/ 48 w 202"/>
                <a:gd name="T31" fmla="*/ 20 h 140"/>
                <a:gd name="T32" fmla="*/ 48 w 202"/>
                <a:gd name="T33" fmla="*/ 20 h 140"/>
                <a:gd name="T34" fmla="*/ 52 w 202"/>
                <a:gd name="T35" fmla="*/ 24 h 140"/>
                <a:gd name="T36" fmla="*/ 62 w 202"/>
                <a:gd name="T37" fmla="*/ 83 h 140"/>
                <a:gd name="T38" fmla="*/ 73 w 202"/>
                <a:gd name="T39" fmla="*/ 4 h 140"/>
                <a:gd name="T40" fmla="*/ 78 w 202"/>
                <a:gd name="T41" fmla="*/ 0 h 140"/>
                <a:gd name="T42" fmla="*/ 82 w 202"/>
                <a:gd name="T43" fmla="*/ 4 h 140"/>
                <a:gd name="T44" fmla="*/ 91 w 202"/>
                <a:gd name="T45" fmla="*/ 97 h 140"/>
                <a:gd name="T46" fmla="*/ 103 w 202"/>
                <a:gd name="T47" fmla="*/ 25 h 140"/>
                <a:gd name="T48" fmla="*/ 108 w 202"/>
                <a:gd name="T49" fmla="*/ 21 h 140"/>
                <a:gd name="T50" fmla="*/ 113 w 202"/>
                <a:gd name="T51" fmla="*/ 25 h 140"/>
                <a:gd name="T52" fmla="*/ 121 w 202"/>
                <a:gd name="T53" fmla="*/ 86 h 140"/>
                <a:gd name="T54" fmla="*/ 130 w 202"/>
                <a:gd name="T55" fmla="*/ 53 h 140"/>
                <a:gd name="T56" fmla="*/ 135 w 202"/>
                <a:gd name="T57" fmla="*/ 50 h 140"/>
                <a:gd name="T58" fmla="*/ 140 w 202"/>
                <a:gd name="T59" fmla="*/ 54 h 140"/>
                <a:gd name="T60" fmla="*/ 143 w 202"/>
                <a:gd name="T61" fmla="*/ 68 h 140"/>
                <a:gd name="T62" fmla="*/ 197 w 202"/>
                <a:gd name="T63" fmla="*/ 68 h 140"/>
                <a:gd name="T64" fmla="*/ 202 w 202"/>
                <a:gd name="T65" fmla="*/ 73 h 140"/>
                <a:gd name="T66" fmla="*/ 197 w 202"/>
                <a:gd name="T67" fmla="*/ 78 h 140"/>
                <a:gd name="T68" fmla="*/ 139 w 202"/>
                <a:gd name="T69" fmla="*/ 78 h 140"/>
                <a:gd name="T70" fmla="*/ 134 w 202"/>
                <a:gd name="T71" fmla="*/ 75 h 140"/>
                <a:gd name="T72" fmla="*/ 124 w 202"/>
                <a:gd name="T73" fmla="*/ 111 h 140"/>
                <a:gd name="T74" fmla="*/ 119 w 202"/>
                <a:gd name="T75" fmla="*/ 115 h 140"/>
                <a:gd name="T76" fmla="*/ 115 w 202"/>
                <a:gd name="T77" fmla="*/ 111 h 140"/>
                <a:gd name="T78" fmla="*/ 107 w 202"/>
                <a:gd name="T79" fmla="*/ 59 h 140"/>
                <a:gd name="T80" fmla="*/ 95 w 202"/>
                <a:gd name="T81" fmla="*/ 136 h 140"/>
                <a:gd name="T82" fmla="*/ 90 w 202"/>
                <a:gd name="T8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40">
                  <a:moveTo>
                    <a:pt x="90" y="140"/>
                  </a:moveTo>
                  <a:cubicBezTo>
                    <a:pt x="90" y="140"/>
                    <a:pt x="90" y="140"/>
                    <a:pt x="90" y="140"/>
                  </a:cubicBezTo>
                  <a:cubicBezTo>
                    <a:pt x="87" y="140"/>
                    <a:pt x="85" y="138"/>
                    <a:pt x="85" y="136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9"/>
                    <a:pt x="66" y="121"/>
                    <a:pt x="63" y="121"/>
                  </a:cubicBezTo>
                  <a:cubicBezTo>
                    <a:pt x="61" y="121"/>
                    <a:pt x="59" y="119"/>
                    <a:pt x="58" y="117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4" y="74"/>
                    <a:pt x="42" y="76"/>
                    <a:pt x="40" y="76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3" y="76"/>
                    <a:pt x="0" y="74"/>
                    <a:pt x="0" y="71"/>
                  </a:cubicBezTo>
                  <a:cubicBezTo>
                    <a:pt x="0" y="68"/>
                    <a:pt x="3" y="66"/>
                    <a:pt x="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2"/>
                    <a:pt x="45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22"/>
                    <a:pt x="52" y="24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5" y="0"/>
                    <a:pt x="78" y="0"/>
                  </a:cubicBezTo>
                  <a:cubicBezTo>
                    <a:pt x="80" y="0"/>
                    <a:pt x="82" y="2"/>
                    <a:pt x="82" y="4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3"/>
                    <a:pt x="106" y="21"/>
                    <a:pt x="108" y="21"/>
                  </a:cubicBezTo>
                  <a:cubicBezTo>
                    <a:pt x="110" y="21"/>
                    <a:pt x="112" y="23"/>
                    <a:pt x="113" y="2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1" y="51"/>
                    <a:pt x="133" y="50"/>
                    <a:pt x="135" y="50"/>
                  </a:cubicBezTo>
                  <a:cubicBezTo>
                    <a:pt x="137" y="50"/>
                    <a:pt x="139" y="51"/>
                    <a:pt x="140" y="54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200" y="68"/>
                    <a:pt x="202" y="70"/>
                    <a:pt x="202" y="73"/>
                  </a:cubicBezTo>
                  <a:cubicBezTo>
                    <a:pt x="202" y="76"/>
                    <a:pt x="200" y="78"/>
                    <a:pt x="197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7" y="78"/>
                    <a:pt x="135" y="77"/>
                    <a:pt x="134" y="7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23" y="113"/>
                    <a:pt x="121" y="115"/>
                    <a:pt x="119" y="115"/>
                  </a:cubicBezTo>
                  <a:cubicBezTo>
                    <a:pt x="117" y="115"/>
                    <a:pt x="115" y="113"/>
                    <a:pt x="115" y="111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95" y="136"/>
                    <a:pt x="95" y="136"/>
                    <a:pt x="95" y="136"/>
                  </a:cubicBezTo>
                  <a:cubicBezTo>
                    <a:pt x="94" y="138"/>
                    <a:pt x="92" y="140"/>
                    <a:pt x="90" y="14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2" name="Freeform 314"/>
            <p:cNvSpPr/>
            <p:nvPr/>
          </p:nvSpPr>
          <p:spPr bwMode="auto">
            <a:xfrm>
              <a:off x="3248" y="2429"/>
              <a:ext cx="101" cy="187"/>
            </a:xfrm>
            <a:custGeom>
              <a:avLst/>
              <a:gdLst>
                <a:gd name="T0" fmla="*/ 27 w 50"/>
                <a:gd name="T1" fmla="*/ 43 h 93"/>
                <a:gd name="T2" fmla="*/ 27 w 50"/>
                <a:gd name="T3" fmla="*/ 0 h 93"/>
                <a:gd name="T4" fmla="*/ 0 w 50"/>
                <a:gd name="T5" fmla="*/ 0 h 93"/>
                <a:gd name="T6" fmla="*/ 0 w 50"/>
                <a:gd name="T7" fmla="*/ 43 h 93"/>
                <a:gd name="T8" fmla="*/ 50 w 50"/>
                <a:gd name="T9" fmla="*/ 93 h 93"/>
                <a:gd name="T10" fmla="*/ 50 w 50"/>
                <a:gd name="T11" fmla="*/ 93 h 93"/>
                <a:gd name="T12" fmla="*/ 50 w 50"/>
                <a:gd name="T13" fmla="*/ 66 h 93"/>
                <a:gd name="T14" fmla="*/ 50 w 50"/>
                <a:gd name="T15" fmla="*/ 66 h 93"/>
                <a:gd name="T16" fmla="*/ 27 w 50"/>
                <a:gd name="T17" fmla="*/ 4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3">
                  <a:moveTo>
                    <a:pt x="27" y="43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1"/>
                    <a:pt x="22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37" y="66"/>
                    <a:pt x="27" y="56"/>
                    <a:pt x="27" y="43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3" name="Rectangle 315"/>
            <p:cNvSpPr>
              <a:spLocks noChangeArrowheads="1"/>
            </p:cNvSpPr>
            <p:nvPr/>
          </p:nvSpPr>
          <p:spPr bwMode="auto">
            <a:xfrm>
              <a:off x="3248" y="2399"/>
              <a:ext cx="54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4" name="Rectangle 316"/>
            <p:cNvSpPr>
              <a:spLocks noChangeArrowheads="1"/>
            </p:cNvSpPr>
            <p:nvPr/>
          </p:nvSpPr>
          <p:spPr bwMode="auto">
            <a:xfrm>
              <a:off x="3393" y="2399"/>
              <a:ext cx="54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5" name="Freeform 317"/>
            <p:cNvSpPr/>
            <p:nvPr/>
          </p:nvSpPr>
          <p:spPr bwMode="auto">
            <a:xfrm>
              <a:off x="3349" y="2429"/>
              <a:ext cx="98" cy="187"/>
            </a:xfrm>
            <a:custGeom>
              <a:avLst/>
              <a:gdLst>
                <a:gd name="T0" fmla="*/ 22 w 49"/>
                <a:gd name="T1" fmla="*/ 0 h 93"/>
                <a:gd name="T2" fmla="*/ 22 w 49"/>
                <a:gd name="T3" fmla="*/ 43 h 93"/>
                <a:gd name="T4" fmla="*/ 0 w 49"/>
                <a:gd name="T5" fmla="*/ 66 h 93"/>
                <a:gd name="T6" fmla="*/ 0 w 49"/>
                <a:gd name="T7" fmla="*/ 93 h 93"/>
                <a:gd name="T8" fmla="*/ 49 w 49"/>
                <a:gd name="T9" fmla="*/ 43 h 93"/>
                <a:gd name="T10" fmla="*/ 49 w 49"/>
                <a:gd name="T11" fmla="*/ 0 h 93"/>
                <a:gd name="T12" fmla="*/ 22 w 49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93">
                  <a:moveTo>
                    <a:pt x="22" y="0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2" y="55"/>
                    <a:pt x="12" y="65"/>
                    <a:pt x="0" y="6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7" y="93"/>
                    <a:pt x="49" y="70"/>
                    <a:pt x="49" y="43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6" name="Freeform 318"/>
            <p:cNvSpPr>
              <a:spLocks noEditPoints="1"/>
            </p:cNvSpPr>
            <p:nvPr/>
          </p:nvSpPr>
          <p:spPr bwMode="auto">
            <a:xfrm>
              <a:off x="3312" y="2066"/>
              <a:ext cx="71" cy="54"/>
            </a:xfrm>
            <a:custGeom>
              <a:avLst/>
              <a:gdLst>
                <a:gd name="T0" fmla="*/ 71 w 71"/>
                <a:gd name="T1" fmla="*/ 54 h 54"/>
                <a:gd name="T2" fmla="*/ 0 w 71"/>
                <a:gd name="T3" fmla="*/ 54 h 54"/>
                <a:gd name="T4" fmla="*/ 0 w 71"/>
                <a:gd name="T5" fmla="*/ 0 h 54"/>
                <a:gd name="T6" fmla="*/ 71 w 71"/>
                <a:gd name="T7" fmla="*/ 0 h 54"/>
                <a:gd name="T8" fmla="*/ 71 w 71"/>
                <a:gd name="T9" fmla="*/ 54 h 54"/>
                <a:gd name="T10" fmla="*/ 12 w 71"/>
                <a:gd name="T11" fmla="*/ 42 h 54"/>
                <a:gd name="T12" fmla="*/ 61 w 71"/>
                <a:gd name="T13" fmla="*/ 42 h 54"/>
                <a:gd name="T14" fmla="*/ 61 w 71"/>
                <a:gd name="T15" fmla="*/ 10 h 54"/>
                <a:gd name="T16" fmla="*/ 12 w 71"/>
                <a:gd name="T17" fmla="*/ 10 h 54"/>
                <a:gd name="T18" fmla="*/ 12 w 71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54">
                  <a:moveTo>
                    <a:pt x="71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54"/>
                  </a:lnTo>
                  <a:close/>
                  <a:moveTo>
                    <a:pt x="12" y="42"/>
                  </a:moveTo>
                  <a:lnTo>
                    <a:pt x="61" y="42"/>
                  </a:lnTo>
                  <a:lnTo>
                    <a:pt x="61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7" name="Rectangle 319"/>
            <p:cNvSpPr>
              <a:spLocks noChangeArrowheads="1"/>
            </p:cNvSpPr>
            <p:nvPr/>
          </p:nvSpPr>
          <p:spPr bwMode="auto">
            <a:xfrm>
              <a:off x="3280" y="2098"/>
              <a:ext cx="135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8" name="Rectangle 320"/>
            <p:cNvSpPr>
              <a:spLocks noChangeArrowheads="1"/>
            </p:cNvSpPr>
            <p:nvPr/>
          </p:nvSpPr>
          <p:spPr bwMode="auto">
            <a:xfrm>
              <a:off x="3290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9" name="Rectangle 321"/>
            <p:cNvSpPr>
              <a:spLocks noChangeArrowheads="1"/>
            </p:cNvSpPr>
            <p:nvPr/>
          </p:nvSpPr>
          <p:spPr bwMode="auto">
            <a:xfrm>
              <a:off x="3288" y="2276"/>
              <a:ext cx="20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0" name="Rectangle 322"/>
            <p:cNvSpPr>
              <a:spLocks noChangeArrowheads="1"/>
            </p:cNvSpPr>
            <p:nvPr/>
          </p:nvSpPr>
          <p:spPr bwMode="auto">
            <a:xfrm>
              <a:off x="3330" y="2278"/>
              <a:ext cx="3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1" name="Rectangle 323"/>
            <p:cNvSpPr>
              <a:spLocks noChangeArrowheads="1"/>
            </p:cNvSpPr>
            <p:nvPr/>
          </p:nvSpPr>
          <p:spPr bwMode="auto">
            <a:xfrm>
              <a:off x="3334" y="2264"/>
              <a:ext cx="27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2" name="Rectangle 324"/>
            <p:cNvSpPr>
              <a:spLocks noChangeArrowheads="1"/>
            </p:cNvSpPr>
            <p:nvPr/>
          </p:nvSpPr>
          <p:spPr bwMode="auto">
            <a:xfrm>
              <a:off x="3290" y="2266"/>
              <a:ext cx="16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3" name="Rectangle 325"/>
            <p:cNvSpPr>
              <a:spLocks noChangeArrowheads="1"/>
            </p:cNvSpPr>
            <p:nvPr/>
          </p:nvSpPr>
          <p:spPr bwMode="auto">
            <a:xfrm>
              <a:off x="3345" y="2303"/>
              <a:ext cx="6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4" name="Rectangle 326"/>
            <p:cNvSpPr>
              <a:spLocks noChangeArrowheads="1"/>
            </p:cNvSpPr>
            <p:nvPr/>
          </p:nvSpPr>
          <p:spPr bwMode="auto">
            <a:xfrm>
              <a:off x="3389" y="2170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5" name="Rectangle 327"/>
            <p:cNvSpPr>
              <a:spLocks noChangeArrowheads="1"/>
            </p:cNvSpPr>
            <p:nvPr/>
          </p:nvSpPr>
          <p:spPr bwMode="auto">
            <a:xfrm>
              <a:off x="3389" y="2184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6" name="Rectangle 328"/>
            <p:cNvSpPr>
              <a:spLocks noChangeArrowheads="1"/>
            </p:cNvSpPr>
            <p:nvPr/>
          </p:nvSpPr>
          <p:spPr bwMode="auto">
            <a:xfrm>
              <a:off x="3389" y="2198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7" name="Rectangle 329"/>
            <p:cNvSpPr>
              <a:spLocks noChangeArrowheads="1"/>
            </p:cNvSpPr>
            <p:nvPr/>
          </p:nvSpPr>
          <p:spPr bwMode="auto">
            <a:xfrm>
              <a:off x="3389" y="2212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8" name="Rectangle 330"/>
            <p:cNvSpPr>
              <a:spLocks noChangeArrowheads="1"/>
            </p:cNvSpPr>
            <p:nvPr/>
          </p:nvSpPr>
          <p:spPr bwMode="auto">
            <a:xfrm>
              <a:off x="3389" y="2226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9" name="Rectangle 331"/>
            <p:cNvSpPr>
              <a:spLocks noChangeArrowheads="1"/>
            </p:cNvSpPr>
            <p:nvPr/>
          </p:nvSpPr>
          <p:spPr bwMode="auto">
            <a:xfrm>
              <a:off x="3389" y="2240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0" name="Rectangle 332"/>
            <p:cNvSpPr>
              <a:spLocks noChangeArrowheads="1"/>
            </p:cNvSpPr>
            <p:nvPr/>
          </p:nvSpPr>
          <p:spPr bwMode="auto">
            <a:xfrm>
              <a:off x="3389" y="2252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1" name="Rectangle 333"/>
            <p:cNvSpPr>
              <a:spLocks noChangeArrowheads="1"/>
            </p:cNvSpPr>
            <p:nvPr/>
          </p:nvSpPr>
          <p:spPr bwMode="auto">
            <a:xfrm>
              <a:off x="3389" y="2114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2" name="Rectangle 334"/>
            <p:cNvSpPr>
              <a:spLocks noChangeArrowheads="1"/>
            </p:cNvSpPr>
            <p:nvPr/>
          </p:nvSpPr>
          <p:spPr bwMode="auto">
            <a:xfrm>
              <a:off x="3389" y="2128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3" name="Rectangle 335"/>
            <p:cNvSpPr>
              <a:spLocks noChangeArrowheads="1"/>
            </p:cNvSpPr>
            <p:nvPr/>
          </p:nvSpPr>
          <p:spPr bwMode="auto">
            <a:xfrm>
              <a:off x="3389" y="2142"/>
              <a:ext cx="14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4" name="Rectangle 336"/>
            <p:cNvSpPr>
              <a:spLocks noChangeArrowheads="1"/>
            </p:cNvSpPr>
            <p:nvPr/>
          </p:nvSpPr>
          <p:spPr bwMode="auto">
            <a:xfrm>
              <a:off x="3389" y="2156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5" name="Rectangle 337"/>
            <p:cNvSpPr>
              <a:spLocks noChangeArrowheads="1"/>
            </p:cNvSpPr>
            <p:nvPr/>
          </p:nvSpPr>
          <p:spPr bwMode="auto">
            <a:xfrm>
              <a:off x="3389" y="2170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6" name="Rectangle 338"/>
            <p:cNvSpPr>
              <a:spLocks noChangeArrowheads="1"/>
            </p:cNvSpPr>
            <p:nvPr/>
          </p:nvSpPr>
          <p:spPr bwMode="auto">
            <a:xfrm>
              <a:off x="3389" y="2184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7" name="Rectangle 339"/>
            <p:cNvSpPr>
              <a:spLocks noChangeArrowheads="1"/>
            </p:cNvSpPr>
            <p:nvPr/>
          </p:nvSpPr>
          <p:spPr bwMode="auto">
            <a:xfrm>
              <a:off x="3389" y="2198"/>
              <a:ext cx="14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8" name="Rectangle 340"/>
            <p:cNvSpPr>
              <a:spLocks noChangeArrowheads="1"/>
            </p:cNvSpPr>
            <p:nvPr/>
          </p:nvSpPr>
          <p:spPr bwMode="auto">
            <a:xfrm>
              <a:off x="3328" y="2301"/>
              <a:ext cx="39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9" name="Rectangle 341"/>
            <p:cNvSpPr>
              <a:spLocks noChangeArrowheads="1"/>
            </p:cNvSpPr>
            <p:nvPr/>
          </p:nvSpPr>
          <p:spPr bwMode="auto">
            <a:xfrm>
              <a:off x="2902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0" name="Rectangle 342"/>
            <p:cNvSpPr>
              <a:spLocks noChangeArrowheads="1"/>
            </p:cNvSpPr>
            <p:nvPr/>
          </p:nvSpPr>
          <p:spPr bwMode="auto">
            <a:xfrm>
              <a:off x="2926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1" name="Freeform 343"/>
            <p:cNvSpPr/>
            <p:nvPr/>
          </p:nvSpPr>
          <p:spPr bwMode="auto">
            <a:xfrm>
              <a:off x="2958" y="1708"/>
              <a:ext cx="164" cy="90"/>
            </a:xfrm>
            <a:custGeom>
              <a:avLst/>
              <a:gdLst>
                <a:gd name="T0" fmla="*/ 136 w 164"/>
                <a:gd name="T1" fmla="*/ 34 h 90"/>
                <a:gd name="T2" fmla="*/ 136 w 164"/>
                <a:gd name="T3" fmla="*/ 0 h 90"/>
                <a:gd name="T4" fmla="*/ 30 w 164"/>
                <a:gd name="T5" fmla="*/ 0 h 90"/>
                <a:gd name="T6" fmla="*/ 30 w 164"/>
                <a:gd name="T7" fmla="*/ 34 h 90"/>
                <a:gd name="T8" fmla="*/ 0 w 164"/>
                <a:gd name="T9" fmla="*/ 34 h 90"/>
                <a:gd name="T10" fmla="*/ 0 w 164"/>
                <a:gd name="T11" fmla="*/ 90 h 90"/>
                <a:gd name="T12" fmla="*/ 164 w 164"/>
                <a:gd name="T13" fmla="*/ 90 h 90"/>
                <a:gd name="T14" fmla="*/ 164 w 164"/>
                <a:gd name="T15" fmla="*/ 34 h 90"/>
                <a:gd name="T16" fmla="*/ 136 w 164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90">
                  <a:moveTo>
                    <a:pt x="136" y="34"/>
                  </a:moveTo>
                  <a:lnTo>
                    <a:pt x="136" y="0"/>
                  </a:lnTo>
                  <a:lnTo>
                    <a:pt x="30" y="0"/>
                  </a:lnTo>
                  <a:lnTo>
                    <a:pt x="30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4" y="90"/>
                  </a:lnTo>
                  <a:lnTo>
                    <a:pt x="164" y="34"/>
                  </a:lnTo>
                  <a:lnTo>
                    <a:pt x="136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2" name="Oval 344"/>
            <p:cNvSpPr>
              <a:spLocks noChangeArrowheads="1"/>
            </p:cNvSpPr>
            <p:nvPr/>
          </p:nvSpPr>
          <p:spPr bwMode="auto">
            <a:xfrm>
              <a:off x="2956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3" name="Freeform 345"/>
            <p:cNvSpPr/>
            <p:nvPr/>
          </p:nvSpPr>
          <p:spPr bwMode="auto">
            <a:xfrm>
              <a:off x="2990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4" name="Oval 346"/>
            <p:cNvSpPr>
              <a:spLocks noChangeArrowheads="1"/>
            </p:cNvSpPr>
            <p:nvPr/>
          </p:nvSpPr>
          <p:spPr bwMode="auto">
            <a:xfrm>
              <a:off x="4570" y="1768"/>
              <a:ext cx="264" cy="265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5" name="Oval 347"/>
            <p:cNvSpPr>
              <a:spLocks noChangeArrowheads="1"/>
            </p:cNvSpPr>
            <p:nvPr/>
          </p:nvSpPr>
          <p:spPr bwMode="auto">
            <a:xfrm>
              <a:off x="4594" y="1792"/>
              <a:ext cx="216" cy="2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6" name="Rectangle 348"/>
            <p:cNvSpPr>
              <a:spLocks noChangeArrowheads="1"/>
            </p:cNvSpPr>
            <p:nvPr/>
          </p:nvSpPr>
          <p:spPr bwMode="auto">
            <a:xfrm>
              <a:off x="4698" y="1804"/>
              <a:ext cx="8" cy="2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7" name="Rectangle 349"/>
            <p:cNvSpPr>
              <a:spLocks noChangeArrowheads="1"/>
            </p:cNvSpPr>
            <p:nvPr/>
          </p:nvSpPr>
          <p:spPr bwMode="auto">
            <a:xfrm>
              <a:off x="4698" y="1973"/>
              <a:ext cx="8" cy="24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8" name="Rectangle 350"/>
            <p:cNvSpPr>
              <a:spLocks noChangeArrowheads="1"/>
            </p:cNvSpPr>
            <p:nvPr/>
          </p:nvSpPr>
          <p:spPr bwMode="auto">
            <a:xfrm>
              <a:off x="4772" y="1897"/>
              <a:ext cx="26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9" name="Rectangle 351"/>
            <p:cNvSpPr>
              <a:spLocks noChangeArrowheads="1"/>
            </p:cNvSpPr>
            <p:nvPr/>
          </p:nvSpPr>
          <p:spPr bwMode="auto">
            <a:xfrm>
              <a:off x="4606" y="1897"/>
              <a:ext cx="24" cy="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0" name="Freeform 352"/>
            <p:cNvSpPr/>
            <p:nvPr/>
          </p:nvSpPr>
          <p:spPr bwMode="auto">
            <a:xfrm>
              <a:off x="4772" y="1847"/>
              <a:ext cx="14" cy="14"/>
            </a:xfrm>
            <a:custGeom>
              <a:avLst/>
              <a:gdLst>
                <a:gd name="T0" fmla="*/ 4 w 14"/>
                <a:gd name="T1" fmla="*/ 14 h 14"/>
                <a:gd name="T2" fmla="*/ 0 w 14"/>
                <a:gd name="T3" fmla="*/ 6 h 14"/>
                <a:gd name="T4" fmla="*/ 10 w 14"/>
                <a:gd name="T5" fmla="*/ 0 h 14"/>
                <a:gd name="T6" fmla="*/ 14 w 14"/>
                <a:gd name="T7" fmla="*/ 8 h 14"/>
                <a:gd name="T8" fmla="*/ 4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1" name="Freeform 353"/>
            <p:cNvSpPr/>
            <p:nvPr/>
          </p:nvSpPr>
          <p:spPr bwMode="auto">
            <a:xfrm>
              <a:off x="4618" y="1943"/>
              <a:ext cx="14" cy="12"/>
            </a:xfrm>
            <a:custGeom>
              <a:avLst/>
              <a:gdLst>
                <a:gd name="T0" fmla="*/ 4 w 14"/>
                <a:gd name="T1" fmla="*/ 12 h 12"/>
                <a:gd name="T2" fmla="*/ 0 w 14"/>
                <a:gd name="T3" fmla="*/ 6 h 12"/>
                <a:gd name="T4" fmla="*/ 10 w 14"/>
                <a:gd name="T5" fmla="*/ 0 h 12"/>
                <a:gd name="T6" fmla="*/ 14 w 14"/>
                <a:gd name="T7" fmla="*/ 6 h 12"/>
                <a:gd name="T8" fmla="*/ 4 w 1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4" y="12"/>
                  </a:moveTo>
                  <a:lnTo>
                    <a:pt x="0" y="6"/>
                  </a:lnTo>
                  <a:lnTo>
                    <a:pt x="10" y="0"/>
                  </a:lnTo>
                  <a:lnTo>
                    <a:pt x="14" y="6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2" name="Freeform 354"/>
            <p:cNvSpPr/>
            <p:nvPr/>
          </p:nvSpPr>
          <p:spPr bwMode="auto">
            <a:xfrm>
              <a:off x="4738" y="1814"/>
              <a:ext cx="14" cy="14"/>
            </a:xfrm>
            <a:custGeom>
              <a:avLst/>
              <a:gdLst>
                <a:gd name="T0" fmla="*/ 8 w 14"/>
                <a:gd name="T1" fmla="*/ 14 h 14"/>
                <a:gd name="T2" fmla="*/ 0 w 14"/>
                <a:gd name="T3" fmla="*/ 10 h 14"/>
                <a:gd name="T4" fmla="*/ 6 w 14"/>
                <a:gd name="T5" fmla="*/ 0 h 14"/>
                <a:gd name="T6" fmla="*/ 14 w 14"/>
                <a:gd name="T7" fmla="*/ 4 h 14"/>
                <a:gd name="T8" fmla="*/ 8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8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3" name="Freeform 355"/>
            <p:cNvSpPr/>
            <p:nvPr/>
          </p:nvSpPr>
          <p:spPr bwMode="auto">
            <a:xfrm>
              <a:off x="4652" y="1973"/>
              <a:ext cx="12" cy="14"/>
            </a:xfrm>
            <a:custGeom>
              <a:avLst/>
              <a:gdLst>
                <a:gd name="T0" fmla="*/ 8 w 12"/>
                <a:gd name="T1" fmla="*/ 14 h 14"/>
                <a:gd name="T2" fmla="*/ 0 w 12"/>
                <a:gd name="T3" fmla="*/ 10 h 14"/>
                <a:gd name="T4" fmla="*/ 6 w 12"/>
                <a:gd name="T5" fmla="*/ 0 h 14"/>
                <a:gd name="T6" fmla="*/ 12 w 12"/>
                <a:gd name="T7" fmla="*/ 4 h 14"/>
                <a:gd name="T8" fmla="*/ 8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8" y="14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4" name="Freeform 356"/>
            <p:cNvSpPr/>
            <p:nvPr/>
          </p:nvSpPr>
          <p:spPr bwMode="auto">
            <a:xfrm>
              <a:off x="4742" y="1971"/>
              <a:ext cx="12" cy="16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0 h 16"/>
                <a:gd name="T4" fmla="*/ 12 w 12"/>
                <a:gd name="T5" fmla="*/ 12 h 16"/>
                <a:gd name="T6" fmla="*/ 6 w 12"/>
                <a:gd name="T7" fmla="*/ 16 h 16"/>
                <a:gd name="T8" fmla="*/ 0 w 12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lnTo>
                    <a:pt x="6" y="0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5" name="Freeform 357"/>
            <p:cNvSpPr/>
            <p:nvPr/>
          </p:nvSpPr>
          <p:spPr bwMode="auto">
            <a:xfrm>
              <a:off x="4650" y="1816"/>
              <a:ext cx="12" cy="14"/>
            </a:xfrm>
            <a:custGeom>
              <a:avLst/>
              <a:gdLst>
                <a:gd name="T0" fmla="*/ 0 w 12"/>
                <a:gd name="T1" fmla="*/ 4 h 14"/>
                <a:gd name="T2" fmla="*/ 6 w 12"/>
                <a:gd name="T3" fmla="*/ 0 h 14"/>
                <a:gd name="T4" fmla="*/ 12 w 12"/>
                <a:gd name="T5" fmla="*/ 10 h 14"/>
                <a:gd name="T6" fmla="*/ 4 w 12"/>
                <a:gd name="T7" fmla="*/ 14 h 14"/>
                <a:gd name="T8" fmla="*/ 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4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4" y="1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6" name="Freeform 358"/>
            <p:cNvSpPr/>
            <p:nvPr/>
          </p:nvSpPr>
          <p:spPr bwMode="auto">
            <a:xfrm>
              <a:off x="4772" y="1939"/>
              <a:ext cx="16" cy="14"/>
            </a:xfrm>
            <a:custGeom>
              <a:avLst/>
              <a:gdLst>
                <a:gd name="T0" fmla="*/ 0 w 16"/>
                <a:gd name="T1" fmla="*/ 8 h 14"/>
                <a:gd name="T2" fmla="*/ 4 w 16"/>
                <a:gd name="T3" fmla="*/ 0 h 14"/>
                <a:gd name="T4" fmla="*/ 16 w 16"/>
                <a:gd name="T5" fmla="*/ 6 h 14"/>
                <a:gd name="T6" fmla="*/ 12 w 16"/>
                <a:gd name="T7" fmla="*/ 14 h 14"/>
                <a:gd name="T8" fmla="*/ 0 w 16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8"/>
                  </a:moveTo>
                  <a:lnTo>
                    <a:pt x="4" y="0"/>
                  </a:lnTo>
                  <a:lnTo>
                    <a:pt x="16" y="6"/>
                  </a:lnTo>
                  <a:lnTo>
                    <a:pt x="1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7" name="Freeform 359"/>
            <p:cNvSpPr/>
            <p:nvPr/>
          </p:nvSpPr>
          <p:spPr bwMode="auto">
            <a:xfrm>
              <a:off x="4616" y="1851"/>
              <a:ext cx="14" cy="12"/>
            </a:xfrm>
            <a:custGeom>
              <a:avLst/>
              <a:gdLst>
                <a:gd name="T0" fmla="*/ 0 w 14"/>
                <a:gd name="T1" fmla="*/ 6 h 12"/>
                <a:gd name="T2" fmla="*/ 4 w 14"/>
                <a:gd name="T3" fmla="*/ 0 h 12"/>
                <a:gd name="T4" fmla="*/ 14 w 14"/>
                <a:gd name="T5" fmla="*/ 6 h 12"/>
                <a:gd name="T6" fmla="*/ 10 w 14"/>
                <a:gd name="T7" fmla="*/ 12 h 12"/>
                <a:gd name="T8" fmla="*/ 0 w 14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0" y="6"/>
                  </a:moveTo>
                  <a:lnTo>
                    <a:pt x="4" y="0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8" name="Freeform 360"/>
            <p:cNvSpPr/>
            <p:nvPr/>
          </p:nvSpPr>
          <p:spPr bwMode="auto">
            <a:xfrm>
              <a:off x="4674" y="1889"/>
              <a:ext cx="80" cy="68"/>
            </a:xfrm>
            <a:custGeom>
              <a:avLst/>
              <a:gdLst>
                <a:gd name="T0" fmla="*/ 24 w 80"/>
                <a:gd name="T1" fmla="*/ 2 h 68"/>
                <a:gd name="T2" fmla="*/ 0 w 80"/>
                <a:gd name="T3" fmla="*/ 68 h 68"/>
                <a:gd name="T4" fmla="*/ 36 w 80"/>
                <a:gd name="T5" fmla="*/ 18 h 68"/>
                <a:gd name="T6" fmla="*/ 80 w 80"/>
                <a:gd name="T7" fmla="*/ 0 h 68"/>
                <a:gd name="T8" fmla="*/ 24 w 80"/>
                <a:gd name="T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8">
                  <a:moveTo>
                    <a:pt x="24" y="2"/>
                  </a:moveTo>
                  <a:lnTo>
                    <a:pt x="0" y="68"/>
                  </a:lnTo>
                  <a:lnTo>
                    <a:pt x="36" y="18"/>
                  </a:lnTo>
                  <a:lnTo>
                    <a:pt x="80" y="0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9" name="Freeform 361"/>
            <p:cNvSpPr/>
            <p:nvPr/>
          </p:nvSpPr>
          <p:spPr bwMode="auto">
            <a:xfrm>
              <a:off x="3503" y="1738"/>
              <a:ext cx="312" cy="313"/>
            </a:xfrm>
            <a:custGeom>
              <a:avLst/>
              <a:gdLst>
                <a:gd name="T0" fmla="*/ 57 w 156"/>
                <a:gd name="T1" fmla="*/ 0 h 156"/>
                <a:gd name="T2" fmla="*/ 75 w 156"/>
                <a:gd name="T3" fmla="*/ 0 h 156"/>
                <a:gd name="T4" fmla="*/ 91 w 156"/>
                <a:gd name="T5" fmla="*/ 31 h 156"/>
                <a:gd name="T6" fmla="*/ 131 w 156"/>
                <a:gd name="T7" fmla="*/ 30 h 156"/>
                <a:gd name="T8" fmla="*/ 138 w 156"/>
                <a:gd name="T9" fmla="*/ 102 h 156"/>
                <a:gd name="T10" fmla="*/ 46 w 156"/>
                <a:gd name="T11" fmla="*/ 120 h 156"/>
                <a:gd name="T12" fmla="*/ 18 w 156"/>
                <a:gd name="T13" fmla="*/ 143 h 156"/>
                <a:gd name="T14" fmla="*/ 1 w 156"/>
                <a:gd name="T15" fmla="*/ 143 h 156"/>
                <a:gd name="T16" fmla="*/ 29 w 156"/>
                <a:gd name="T17" fmla="*/ 97 h 156"/>
                <a:gd name="T18" fmla="*/ 84 w 156"/>
                <a:gd name="T19" fmla="*/ 73 h 156"/>
                <a:gd name="T20" fmla="*/ 71 w 156"/>
                <a:gd name="T21" fmla="*/ 46 h 156"/>
                <a:gd name="T22" fmla="*/ 57 w 156"/>
                <a:gd name="T2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156">
                  <a:moveTo>
                    <a:pt x="57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3" y="43"/>
                    <a:pt x="91" y="31"/>
                  </a:cubicBezTo>
                  <a:cubicBezTo>
                    <a:pt x="99" y="25"/>
                    <a:pt x="113" y="15"/>
                    <a:pt x="131" y="30"/>
                  </a:cubicBezTo>
                  <a:cubicBezTo>
                    <a:pt x="144" y="42"/>
                    <a:pt x="156" y="61"/>
                    <a:pt x="138" y="102"/>
                  </a:cubicBezTo>
                  <a:cubicBezTo>
                    <a:pt x="128" y="123"/>
                    <a:pt x="96" y="156"/>
                    <a:pt x="46" y="120"/>
                  </a:cubicBezTo>
                  <a:cubicBezTo>
                    <a:pt x="39" y="114"/>
                    <a:pt x="19" y="101"/>
                    <a:pt x="18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0" y="93"/>
                    <a:pt x="29" y="97"/>
                  </a:cubicBezTo>
                  <a:cubicBezTo>
                    <a:pt x="44" y="99"/>
                    <a:pt x="78" y="108"/>
                    <a:pt x="84" y="73"/>
                  </a:cubicBezTo>
                  <a:cubicBezTo>
                    <a:pt x="85" y="65"/>
                    <a:pt x="88" y="56"/>
                    <a:pt x="71" y="46"/>
                  </a:cubicBezTo>
                  <a:cubicBezTo>
                    <a:pt x="63" y="41"/>
                    <a:pt x="57" y="37"/>
                    <a:pt x="57" y="0"/>
                  </a:cubicBez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0" name="Freeform 362"/>
            <p:cNvSpPr/>
            <p:nvPr/>
          </p:nvSpPr>
          <p:spPr bwMode="auto">
            <a:xfrm>
              <a:off x="3286" y="1746"/>
              <a:ext cx="223" cy="169"/>
            </a:xfrm>
            <a:custGeom>
              <a:avLst/>
              <a:gdLst>
                <a:gd name="T0" fmla="*/ 108 w 111"/>
                <a:gd name="T1" fmla="*/ 84 h 84"/>
                <a:gd name="T2" fmla="*/ 104 w 111"/>
                <a:gd name="T3" fmla="*/ 80 h 84"/>
                <a:gd name="T4" fmla="*/ 104 w 111"/>
                <a:gd name="T5" fmla="*/ 7 h 84"/>
                <a:gd name="T6" fmla="*/ 7 w 111"/>
                <a:gd name="T7" fmla="*/ 7 h 84"/>
                <a:gd name="T8" fmla="*/ 7 w 111"/>
                <a:gd name="T9" fmla="*/ 80 h 84"/>
                <a:gd name="T10" fmla="*/ 4 w 111"/>
                <a:gd name="T11" fmla="*/ 84 h 84"/>
                <a:gd name="T12" fmla="*/ 0 w 111"/>
                <a:gd name="T13" fmla="*/ 80 h 84"/>
                <a:gd name="T14" fmla="*/ 0 w 111"/>
                <a:gd name="T15" fmla="*/ 4 h 84"/>
                <a:gd name="T16" fmla="*/ 4 w 111"/>
                <a:gd name="T17" fmla="*/ 0 h 84"/>
                <a:gd name="T18" fmla="*/ 108 w 111"/>
                <a:gd name="T19" fmla="*/ 0 h 84"/>
                <a:gd name="T20" fmla="*/ 111 w 111"/>
                <a:gd name="T21" fmla="*/ 4 h 84"/>
                <a:gd name="T22" fmla="*/ 111 w 111"/>
                <a:gd name="T23" fmla="*/ 80 h 84"/>
                <a:gd name="T24" fmla="*/ 108 w 111"/>
                <a:gd name="T2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84">
                  <a:moveTo>
                    <a:pt x="108" y="84"/>
                  </a:moveTo>
                  <a:cubicBezTo>
                    <a:pt x="106" y="84"/>
                    <a:pt x="104" y="82"/>
                    <a:pt x="104" y="80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1" y="2"/>
                    <a:pt x="111" y="4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2"/>
                    <a:pt x="110" y="84"/>
                    <a:pt x="10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1" name="Freeform 363"/>
            <p:cNvSpPr/>
            <p:nvPr/>
          </p:nvSpPr>
          <p:spPr bwMode="auto">
            <a:xfrm>
              <a:off x="3258" y="1897"/>
              <a:ext cx="273" cy="22"/>
            </a:xfrm>
            <a:custGeom>
              <a:avLst/>
              <a:gdLst>
                <a:gd name="T0" fmla="*/ 136 w 136"/>
                <a:gd name="T1" fmla="*/ 11 h 11"/>
                <a:gd name="T2" fmla="*/ 0 w 136"/>
                <a:gd name="T3" fmla="*/ 11 h 11"/>
                <a:gd name="T4" fmla="*/ 11 w 136"/>
                <a:gd name="T5" fmla="*/ 0 h 11"/>
                <a:gd name="T6" fmla="*/ 125 w 136"/>
                <a:gd name="T7" fmla="*/ 0 h 11"/>
                <a:gd name="T8" fmla="*/ 136 w 13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1">
                  <a:moveTo>
                    <a:pt x="136" y="11"/>
                  </a:moveTo>
                  <a:cubicBezTo>
                    <a:pt x="112" y="11"/>
                    <a:pt x="61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1" y="0"/>
                    <a:pt x="136" y="5"/>
                    <a:pt x="13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2" name="Oval 364"/>
            <p:cNvSpPr>
              <a:spLocks noChangeArrowheads="1"/>
            </p:cNvSpPr>
            <p:nvPr/>
          </p:nvSpPr>
          <p:spPr bwMode="auto">
            <a:xfrm>
              <a:off x="3343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3" name="Rectangle 365"/>
            <p:cNvSpPr>
              <a:spLocks noChangeArrowheads="1"/>
            </p:cNvSpPr>
            <p:nvPr/>
          </p:nvSpPr>
          <p:spPr bwMode="auto">
            <a:xfrm>
              <a:off x="3359" y="1760"/>
              <a:ext cx="8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4" name="Freeform 366"/>
            <p:cNvSpPr/>
            <p:nvPr/>
          </p:nvSpPr>
          <p:spPr bwMode="auto">
            <a:xfrm>
              <a:off x="3238" y="1800"/>
              <a:ext cx="42" cy="43"/>
            </a:xfrm>
            <a:custGeom>
              <a:avLst/>
              <a:gdLst>
                <a:gd name="T0" fmla="*/ 17 w 21"/>
                <a:gd name="T1" fmla="*/ 18 h 21"/>
                <a:gd name="T2" fmla="*/ 3 w 21"/>
                <a:gd name="T3" fmla="*/ 16 h 21"/>
                <a:gd name="T4" fmla="*/ 5 w 21"/>
                <a:gd name="T5" fmla="*/ 3 h 21"/>
                <a:gd name="T6" fmla="*/ 18 w 21"/>
                <a:gd name="T7" fmla="*/ 4 h 21"/>
                <a:gd name="T8" fmla="*/ 17 w 21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7" y="18"/>
                  </a:moveTo>
                  <a:cubicBezTo>
                    <a:pt x="12" y="21"/>
                    <a:pt x="7" y="20"/>
                    <a:pt x="3" y="16"/>
                  </a:cubicBezTo>
                  <a:cubicBezTo>
                    <a:pt x="0" y="12"/>
                    <a:pt x="0" y="6"/>
                    <a:pt x="5" y="3"/>
                  </a:cubicBezTo>
                  <a:cubicBezTo>
                    <a:pt x="9" y="0"/>
                    <a:pt x="14" y="0"/>
                    <a:pt x="18" y="4"/>
                  </a:cubicBezTo>
                  <a:cubicBezTo>
                    <a:pt x="21" y="8"/>
                    <a:pt x="21" y="14"/>
                    <a:pt x="17" y="18"/>
                  </a:cubicBez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5" name="Freeform 367"/>
            <p:cNvSpPr/>
            <p:nvPr/>
          </p:nvSpPr>
          <p:spPr bwMode="auto">
            <a:xfrm>
              <a:off x="3268" y="1754"/>
              <a:ext cx="73" cy="60"/>
            </a:xfrm>
            <a:custGeom>
              <a:avLst/>
              <a:gdLst>
                <a:gd name="T0" fmla="*/ 4 w 73"/>
                <a:gd name="T1" fmla="*/ 60 h 60"/>
                <a:gd name="T2" fmla="*/ 0 w 73"/>
                <a:gd name="T3" fmla="*/ 54 h 60"/>
                <a:gd name="T4" fmla="*/ 69 w 73"/>
                <a:gd name="T5" fmla="*/ 0 h 60"/>
                <a:gd name="T6" fmla="*/ 73 w 73"/>
                <a:gd name="T7" fmla="*/ 4 h 60"/>
                <a:gd name="T8" fmla="*/ 4 w 73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0">
                  <a:moveTo>
                    <a:pt x="4" y="60"/>
                  </a:moveTo>
                  <a:lnTo>
                    <a:pt x="0" y="54"/>
                  </a:lnTo>
                  <a:lnTo>
                    <a:pt x="69" y="0"/>
                  </a:lnTo>
                  <a:lnTo>
                    <a:pt x="73" y="4"/>
                  </a:lnTo>
                  <a:lnTo>
                    <a:pt x="4" y="60"/>
                  </a:lnTo>
                  <a:close/>
                </a:path>
              </a:pathLst>
            </a:cu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6" name="Oval 368"/>
            <p:cNvSpPr>
              <a:spLocks noChangeArrowheads="1"/>
            </p:cNvSpPr>
            <p:nvPr/>
          </p:nvSpPr>
          <p:spPr bwMode="auto">
            <a:xfrm>
              <a:off x="3381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7" name="Rectangle 369"/>
            <p:cNvSpPr>
              <a:spLocks noChangeArrowheads="1"/>
            </p:cNvSpPr>
            <p:nvPr/>
          </p:nvSpPr>
          <p:spPr bwMode="auto">
            <a:xfrm>
              <a:off x="3397" y="1760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8" name="Oval 370"/>
            <p:cNvSpPr>
              <a:spLocks noChangeArrowheads="1"/>
            </p:cNvSpPr>
            <p:nvPr/>
          </p:nvSpPr>
          <p:spPr bwMode="auto">
            <a:xfrm>
              <a:off x="3419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9" name="Rectangle 371"/>
            <p:cNvSpPr>
              <a:spLocks noChangeArrowheads="1"/>
            </p:cNvSpPr>
            <p:nvPr/>
          </p:nvSpPr>
          <p:spPr bwMode="auto">
            <a:xfrm>
              <a:off x="3435" y="1760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0" name="Oval 372"/>
            <p:cNvSpPr>
              <a:spLocks noChangeArrowheads="1"/>
            </p:cNvSpPr>
            <p:nvPr/>
          </p:nvSpPr>
          <p:spPr bwMode="auto">
            <a:xfrm>
              <a:off x="3457" y="1843"/>
              <a:ext cx="38" cy="38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1" name="Rectangle 373"/>
            <p:cNvSpPr>
              <a:spLocks noChangeArrowheads="1"/>
            </p:cNvSpPr>
            <p:nvPr/>
          </p:nvSpPr>
          <p:spPr bwMode="auto">
            <a:xfrm>
              <a:off x="3473" y="1760"/>
              <a:ext cx="6" cy="87"/>
            </a:xfrm>
            <a:prstGeom prst="rect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2" name="Freeform 374"/>
            <p:cNvSpPr/>
            <p:nvPr/>
          </p:nvSpPr>
          <p:spPr bwMode="auto">
            <a:xfrm>
              <a:off x="3841" y="1754"/>
              <a:ext cx="212" cy="360"/>
            </a:xfrm>
            <a:custGeom>
              <a:avLst/>
              <a:gdLst>
                <a:gd name="T0" fmla="*/ 32 w 212"/>
                <a:gd name="T1" fmla="*/ 356 h 360"/>
                <a:gd name="T2" fmla="*/ 0 w 212"/>
                <a:gd name="T3" fmla="*/ 360 h 360"/>
                <a:gd name="T4" fmla="*/ 188 w 212"/>
                <a:gd name="T5" fmla="*/ 0 h 360"/>
                <a:gd name="T6" fmla="*/ 212 w 212"/>
                <a:gd name="T7" fmla="*/ 12 h 360"/>
                <a:gd name="T8" fmla="*/ 32 w 212"/>
                <a:gd name="T9" fmla="*/ 3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360">
                  <a:moveTo>
                    <a:pt x="32" y="356"/>
                  </a:moveTo>
                  <a:lnTo>
                    <a:pt x="0" y="360"/>
                  </a:lnTo>
                  <a:lnTo>
                    <a:pt x="188" y="0"/>
                  </a:lnTo>
                  <a:lnTo>
                    <a:pt x="212" y="12"/>
                  </a:lnTo>
                  <a:lnTo>
                    <a:pt x="32" y="356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3" name="Freeform 375"/>
            <p:cNvSpPr/>
            <p:nvPr/>
          </p:nvSpPr>
          <p:spPr bwMode="auto">
            <a:xfrm>
              <a:off x="3927" y="1768"/>
              <a:ext cx="142" cy="143"/>
            </a:xfrm>
            <a:custGeom>
              <a:avLst/>
              <a:gdLst>
                <a:gd name="T0" fmla="*/ 63 w 71"/>
                <a:gd name="T1" fmla="*/ 50 h 71"/>
                <a:gd name="T2" fmla="*/ 21 w 71"/>
                <a:gd name="T3" fmla="*/ 63 h 71"/>
                <a:gd name="T4" fmla="*/ 8 w 71"/>
                <a:gd name="T5" fmla="*/ 21 h 71"/>
                <a:gd name="T6" fmla="*/ 50 w 71"/>
                <a:gd name="T7" fmla="*/ 8 h 71"/>
                <a:gd name="T8" fmla="*/ 63 w 71"/>
                <a:gd name="T9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63" y="50"/>
                  </a:moveTo>
                  <a:cubicBezTo>
                    <a:pt x="55" y="65"/>
                    <a:pt x="36" y="71"/>
                    <a:pt x="21" y="63"/>
                  </a:cubicBezTo>
                  <a:cubicBezTo>
                    <a:pt x="6" y="55"/>
                    <a:pt x="0" y="36"/>
                    <a:pt x="8" y="21"/>
                  </a:cubicBezTo>
                  <a:cubicBezTo>
                    <a:pt x="16" y="6"/>
                    <a:pt x="35" y="0"/>
                    <a:pt x="50" y="8"/>
                  </a:cubicBezTo>
                  <a:cubicBezTo>
                    <a:pt x="65" y="16"/>
                    <a:pt x="71" y="35"/>
                    <a:pt x="63" y="5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4" name="Freeform 376"/>
            <p:cNvSpPr/>
            <p:nvPr/>
          </p:nvSpPr>
          <p:spPr bwMode="auto">
            <a:xfrm>
              <a:off x="3879" y="1891"/>
              <a:ext cx="122" cy="120"/>
            </a:xfrm>
            <a:custGeom>
              <a:avLst/>
              <a:gdLst>
                <a:gd name="T0" fmla="*/ 54 w 61"/>
                <a:gd name="T1" fmla="*/ 42 h 60"/>
                <a:gd name="T2" fmla="*/ 18 w 61"/>
                <a:gd name="T3" fmla="*/ 53 h 60"/>
                <a:gd name="T4" fmla="*/ 7 w 61"/>
                <a:gd name="T5" fmla="*/ 18 h 60"/>
                <a:gd name="T6" fmla="*/ 43 w 61"/>
                <a:gd name="T7" fmla="*/ 7 h 60"/>
                <a:gd name="T8" fmla="*/ 54 w 61"/>
                <a:gd name="T9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54" y="42"/>
                  </a:moveTo>
                  <a:cubicBezTo>
                    <a:pt x="47" y="55"/>
                    <a:pt x="31" y="60"/>
                    <a:pt x="18" y="53"/>
                  </a:cubicBezTo>
                  <a:cubicBezTo>
                    <a:pt x="5" y="46"/>
                    <a:pt x="0" y="30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6" y="13"/>
                    <a:pt x="61" y="29"/>
                    <a:pt x="54" y="4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5" name="Freeform 377"/>
            <p:cNvSpPr/>
            <p:nvPr/>
          </p:nvSpPr>
          <p:spPr bwMode="auto">
            <a:xfrm>
              <a:off x="3835" y="1993"/>
              <a:ext cx="108" cy="109"/>
            </a:xfrm>
            <a:custGeom>
              <a:avLst/>
              <a:gdLst>
                <a:gd name="T0" fmla="*/ 48 w 54"/>
                <a:gd name="T1" fmla="*/ 38 h 54"/>
                <a:gd name="T2" fmla="*/ 16 w 54"/>
                <a:gd name="T3" fmla="*/ 48 h 54"/>
                <a:gd name="T4" fmla="*/ 6 w 54"/>
                <a:gd name="T5" fmla="*/ 16 h 54"/>
                <a:gd name="T6" fmla="*/ 38 w 54"/>
                <a:gd name="T7" fmla="*/ 6 h 54"/>
                <a:gd name="T8" fmla="*/ 48 w 54"/>
                <a:gd name="T9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48" y="38"/>
                  </a:moveTo>
                  <a:cubicBezTo>
                    <a:pt x="42" y="50"/>
                    <a:pt x="28" y="54"/>
                    <a:pt x="16" y="48"/>
                  </a:cubicBezTo>
                  <a:cubicBezTo>
                    <a:pt x="5" y="42"/>
                    <a:pt x="0" y="28"/>
                    <a:pt x="6" y="16"/>
                  </a:cubicBezTo>
                  <a:cubicBezTo>
                    <a:pt x="12" y="5"/>
                    <a:pt x="27" y="0"/>
                    <a:pt x="38" y="6"/>
                  </a:cubicBezTo>
                  <a:cubicBezTo>
                    <a:pt x="49" y="12"/>
                    <a:pt x="54" y="27"/>
                    <a:pt x="48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6" name="Freeform 378"/>
            <p:cNvSpPr/>
            <p:nvPr/>
          </p:nvSpPr>
          <p:spPr bwMode="auto">
            <a:xfrm>
              <a:off x="4141" y="1824"/>
              <a:ext cx="349" cy="266"/>
            </a:xfrm>
            <a:custGeom>
              <a:avLst/>
              <a:gdLst>
                <a:gd name="T0" fmla="*/ 170 w 174"/>
                <a:gd name="T1" fmla="*/ 132 h 132"/>
                <a:gd name="T2" fmla="*/ 36 w 174"/>
                <a:gd name="T3" fmla="*/ 132 h 132"/>
                <a:gd name="T4" fmla="*/ 32 w 174"/>
                <a:gd name="T5" fmla="*/ 128 h 132"/>
                <a:gd name="T6" fmla="*/ 36 w 174"/>
                <a:gd name="T7" fmla="*/ 124 h 132"/>
                <a:gd name="T8" fmla="*/ 166 w 174"/>
                <a:gd name="T9" fmla="*/ 124 h 132"/>
                <a:gd name="T10" fmla="*/ 166 w 174"/>
                <a:gd name="T11" fmla="*/ 9 h 132"/>
                <a:gd name="T12" fmla="*/ 5 w 174"/>
                <a:gd name="T13" fmla="*/ 9 h 132"/>
                <a:gd name="T14" fmla="*/ 0 w 174"/>
                <a:gd name="T15" fmla="*/ 4 h 132"/>
                <a:gd name="T16" fmla="*/ 5 w 174"/>
                <a:gd name="T17" fmla="*/ 0 h 132"/>
                <a:gd name="T18" fmla="*/ 170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70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70" y="132"/>
                  </a:moveTo>
                  <a:cubicBezTo>
                    <a:pt x="36" y="132"/>
                    <a:pt x="36" y="132"/>
                    <a:pt x="36" y="132"/>
                  </a:cubicBezTo>
                  <a:cubicBezTo>
                    <a:pt x="34" y="132"/>
                    <a:pt x="32" y="130"/>
                    <a:pt x="32" y="128"/>
                  </a:cubicBezTo>
                  <a:cubicBezTo>
                    <a:pt x="32" y="126"/>
                    <a:pt x="34" y="124"/>
                    <a:pt x="3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6" y="9"/>
                    <a:pt x="166" y="9"/>
                    <a:pt x="16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70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7" name="Freeform 379"/>
            <p:cNvSpPr/>
            <p:nvPr/>
          </p:nvSpPr>
          <p:spPr bwMode="auto">
            <a:xfrm>
              <a:off x="4139" y="1794"/>
              <a:ext cx="55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7 w 27"/>
                <a:gd name="T5" fmla="*/ 0 h 107"/>
                <a:gd name="T6" fmla="*/ 20 w 27"/>
                <a:gd name="T7" fmla="*/ 0 h 107"/>
                <a:gd name="T8" fmla="*/ 20 w 27"/>
                <a:gd name="T9" fmla="*/ 0 h 107"/>
                <a:gd name="T10" fmla="*/ 0 w 27"/>
                <a:gd name="T11" fmla="*/ 0 h 107"/>
                <a:gd name="T12" fmla="*/ 1 w 27"/>
                <a:gd name="T13" fmla="*/ 18 h 107"/>
                <a:gd name="T14" fmla="*/ 1 w 27"/>
                <a:gd name="T15" fmla="*/ 28 h 107"/>
                <a:gd name="T16" fmla="*/ 1 w 27"/>
                <a:gd name="T17" fmla="*/ 28 h 107"/>
                <a:gd name="T18" fmla="*/ 1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1"/>
                    <a:pt x="27" y="0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8" name="Freeform 380"/>
            <p:cNvSpPr/>
            <p:nvPr/>
          </p:nvSpPr>
          <p:spPr bwMode="auto">
            <a:xfrm>
              <a:off x="4149" y="1885"/>
              <a:ext cx="37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9" name="Freeform 381"/>
            <p:cNvSpPr/>
            <p:nvPr/>
          </p:nvSpPr>
          <p:spPr bwMode="auto">
            <a:xfrm>
              <a:off x="4262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0" name="Freeform 382"/>
            <p:cNvSpPr/>
            <p:nvPr/>
          </p:nvSpPr>
          <p:spPr bwMode="auto">
            <a:xfrm>
              <a:off x="4270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1" name="Freeform 383"/>
            <p:cNvSpPr/>
            <p:nvPr/>
          </p:nvSpPr>
          <p:spPr bwMode="auto">
            <a:xfrm>
              <a:off x="4384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7 w 27"/>
                <a:gd name="T5" fmla="*/ 0 h 107"/>
                <a:gd name="T6" fmla="*/ 20 w 27"/>
                <a:gd name="T7" fmla="*/ 0 h 107"/>
                <a:gd name="T8" fmla="*/ 20 w 27"/>
                <a:gd name="T9" fmla="*/ 0 h 107"/>
                <a:gd name="T10" fmla="*/ 0 w 27"/>
                <a:gd name="T11" fmla="*/ 0 h 107"/>
                <a:gd name="T12" fmla="*/ 1 w 27"/>
                <a:gd name="T13" fmla="*/ 18 h 107"/>
                <a:gd name="T14" fmla="*/ 1 w 27"/>
                <a:gd name="T15" fmla="*/ 28 h 107"/>
                <a:gd name="T16" fmla="*/ 1 w 27"/>
                <a:gd name="T17" fmla="*/ 28 h 107"/>
                <a:gd name="T18" fmla="*/ 1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7" y="11"/>
                    <a:pt x="27" y="0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2" name="Freeform 384"/>
            <p:cNvSpPr/>
            <p:nvPr/>
          </p:nvSpPr>
          <p:spPr bwMode="auto">
            <a:xfrm>
              <a:off x="4394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3" name="Freeform 385"/>
            <p:cNvSpPr/>
            <p:nvPr/>
          </p:nvSpPr>
          <p:spPr bwMode="auto">
            <a:xfrm>
              <a:off x="4167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6 w 160"/>
                <a:gd name="T7" fmla="*/ 0 h 20"/>
                <a:gd name="T8" fmla="*/ 145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2" y="20"/>
                    <a:pt x="33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4" name="Rectangle 386"/>
            <p:cNvSpPr>
              <a:spLocks noChangeArrowheads="1"/>
            </p:cNvSpPr>
            <p:nvPr/>
          </p:nvSpPr>
          <p:spPr bwMode="auto">
            <a:xfrm>
              <a:off x="4131" y="1788"/>
              <a:ext cx="69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5" name="Rectangle 387"/>
            <p:cNvSpPr>
              <a:spLocks noChangeArrowheads="1"/>
            </p:cNvSpPr>
            <p:nvPr/>
          </p:nvSpPr>
          <p:spPr bwMode="auto">
            <a:xfrm>
              <a:off x="4254" y="1788"/>
              <a:ext cx="70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6" name="Rectangle 388"/>
            <p:cNvSpPr>
              <a:spLocks noChangeArrowheads="1"/>
            </p:cNvSpPr>
            <p:nvPr/>
          </p:nvSpPr>
          <p:spPr bwMode="auto">
            <a:xfrm>
              <a:off x="4378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157" name="Rectangle 389"/>
          <p:cNvSpPr>
            <a:spLocks noChangeArrowheads="1"/>
          </p:cNvSpPr>
          <p:nvPr/>
        </p:nvSpPr>
        <p:spPr bwMode="auto">
          <a:xfrm>
            <a:off x="2827338" y="1700213"/>
            <a:ext cx="3759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THANKS FOR WATCHING</a:t>
            </a:r>
          </a:p>
        </p:txBody>
      </p:sp>
      <p:sp>
        <p:nvSpPr>
          <p:cNvPr id="396" name="Rectangle 405"/>
          <p:cNvSpPr>
            <a:spLocks noChangeArrowheads="1"/>
          </p:cNvSpPr>
          <p:nvPr/>
        </p:nvSpPr>
        <p:spPr bwMode="auto">
          <a:xfrm>
            <a:off x="2815724" y="482664"/>
            <a:ext cx="382995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VACARE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98" name="Rectangle 408"/>
          <p:cNvSpPr>
            <a:spLocks noChangeArrowheads="1"/>
          </p:cNvSpPr>
          <p:nvPr/>
        </p:nvSpPr>
        <p:spPr bwMode="auto">
          <a:xfrm>
            <a:off x="3529013" y="2223740"/>
            <a:ext cx="927100" cy="203200"/>
          </a:xfrm>
          <a:prstGeom prst="rect">
            <a:avLst/>
          </a:prstGeom>
          <a:solidFill>
            <a:srgbClr val="E34326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Super6+1</a:t>
            </a:r>
          </a:p>
        </p:txBody>
      </p:sp>
      <p:sp>
        <p:nvSpPr>
          <p:cNvPr id="399" name="Rectangle 409"/>
          <p:cNvSpPr>
            <a:spLocks noChangeArrowheads="1"/>
          </p:cNvSpPr>
          <p:nvPr/>
        </p:nvSpPr>
        <p:spPr bwMode="auto">
          <a:xfrm>
            <a:off x="4687888" y="2223740"/>
            <a:ext cx="927100" cy="203200"/>
          </a:xfrm>
          <a:prstGeom prst="rect">
            <a:avLst/>
          </a:prstGeom>
          <a:solidFill>
            <a:srgbClr val="0096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2020.06.08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3146425"/>
          </a:xfrm>
          <a:prstGeom prst="rect">
            <a:avLst/>
          </a:prstGeom>
          <a:solidFill>
            <a:srgbClr val="95C1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6" name="Oval 78"/>
          <p:cNvSpPr>
            <a:spLocks noChangeArrowheads="1"/>
          </p:cNvSpPr>
          <p:nvPr/>
        </p:nvSpPr>
        <p:spPr bwMode="auto">
          <a:xfrm>
            <a:off x="5130800" y="2730500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7" name="Oval 79"/>
          <p:cNvSpPr>
            <a:spLocks noChangeArrowheads="1"/>
          </p:cNvSpPr>
          <p:nvPr/>
        </p:nvSpPr>
        <p:spPr bwMode="auto">
          <a:xfrm>
            <a:off x="7127875" y="2730500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5" name="Oval 77"/>
          <p:cNvSpPr>
            <a:spLocks noChangeArrowheads="1"/>
          </p:cNvSpPr>
          <p:nvPr/>
        </p:nvSpPr>
        <p:spPr bwMode="auto">
          <a:xfrm>
            <a:off x="3059113" y="2730500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221584" y="3954463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95C1AD"/>
                </a:solidFill>
              </a:rPr>
              <a:t>目录</a:t>
            </a:r>
            <a:endParaRPr lang="en-US" altLang="zh-CN" sz="2000" b="1" dirty="0">
              <a:solidFill>
                <a:srgbClr val="95C1AD"/>
              </a:solidFill>
            </a:endParaRP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1165225" y="2728913"/>
            <a:ext cx="835025" cy="831850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944563" y="917575"/>
            <a:ext cx="12969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01</a:t>
            </a:r>
            <a:r>
              <a:rPr lang="zh-CN" altLang="en-US" sz="1000" b="1" dirty="0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产品定位</a:t>
            </a:r>
            <a:endParaRPr lang="zh-CN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833688" y="917575"/>
            <a:ext cx="12969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02</a:t>
            </a:r>
            <a:r>
              <a:rPr lang="zh-CN" altLang="en-US" sz="1000" b="1" dirty="0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功能简介</a:t>
            </a:r>
            <a:endParaRPr lang="zh-CN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868863" y="917575"/>
            <a:ext cx="12969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03</a:t>
            </a: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未来展望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865938" y="917575"/>
            <a:ext cx="1296987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04</a:t>
            </a:r>
            <a:r>
              <a:rPr lang="zh-CN" altLang="en-US" sz="1000" b="1" dirty="0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000" b="1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rPr>
              <a:t>项目演示</a:t>
            </a:r>
            <a:endParaRPr lang="zh-CN" sz="1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1225550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130550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5157788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7153275" y="1566863"/>
            <a:ext cx="720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0" name="Group 22"/>
          <p:cNvGrpSpPr/>
          <p:nvPr/>
        </p:nvGrpSpPr>
        <p:grpSpPr bwMode="auto">
          <a:xfrm>
            <a:off x="3282950" y="2876550"/>
            <a:ext cx="365125" cy="520700"/>
            <a:chOff x="669" y="2548"/>
            <a:chExt cx="365" cy="524"/>
          </a:xfrm>
        </p:grpSpPr>
        <p:sp>
          <p:nvSpPr>
            <p:cNvPr id="37911" name="Freeform 23"/>
            <p:cNvSpPr/>
            <p:nvPr/>
          </p:nvSpPr>
          <p:spPr bwMode="auto">
            <a:xfrm>
              <a:off x="800" y="2835"/>
              <a:ext cx="66" cy="48"/>
            </a:xfrm>
            <a:custGeom>
              <a:avLst/>
              <a:gdLst>
                <a:gd name="T0" fmla="*/ 28 w 33"/>
                <a:gd name="T1" fmla="*/ 24 h 24"/>
                <a:gd name="T2" fmla="*/ 1 w 33"/>
                <a:gd name="T3" fmla="*/ 12 h 24"/>
                <a:gd name="T4" fmla="*/ 5 w 33"/>
                <a:gd name="T5" fmla="*/ 4 h 24"/>
                <a:gd name="T6" fmla="*/ 12 w 33"/>
                <a:gd name="T7" fmla="*/ 1 h 24"/>
                <a:gd name="T8" fmla="*/ 29 w 33"/>
                <a:gd name="T9" fmla="*/ 9 h 24"/>
                <a:gd name="T10" fmla="*/ 32 w 33"/>
                <a:gd name="T11" fmla="*/ 16 h 24"/>
                <a:gd name="T12" fmla="*/ 28 w 3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28" y="24"/>
                  </a:moveTo>
                  <a:cubicBezTo>
                    <a:pt x="28" y="24"/>
                    <a:pt x="0" y="11"/>
                    <a:pt x="1" y="12"/>
                  </a:cubicBezTo>
                  <a:cubicBezTo>
                    <a:pt x="2" y="13"/>
                    <a:pt x="5" y="4"/>
                    <a:pt x="5" y="4"/>
                  </a:cubicBezTo>
                  <a:cubicBezTo>
                    <a:pt x="6" y="1"/>
                    <a:pt x="9" y="0"/>
                    <a:pt x="1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3" y="13"/>
                    <a:pt x="32" y="16"/>
                  </a:cubicBezTo>
                  <a:lnTo>
                    <a:pt x="28" y="2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Freeform 24"/>
            <p:cNvSpPr/>
            <p:nvPr/>
          </p:nvSpPr>
          <p:spPr bwMode="auto">
            <a:xfrm>
              <a:off x="904" y="2548"/>
              <a:ext cx="96" cy="102"/>
            </a:xfrm>
            <a:custGeom>
              <a:avLst/>
              <a:gdLst>
                <a:gd name="T0" fmla="*/ 33 w 48"/>
                <a:gd name="T1" fmla="*/ 47 h 51"/>
                <a:gd name="T2" fmla="*/ 27 w 48"/>
                <a:gd name="T3" fmla="*/ 50 h 51"/>
                <a:gd name="T4" fmla="*/ 3 w 48"/>
                <a:gd name="T5" fmla="*/ 39 h 51"/>
                <a:gd name="T6" fmla="*/ 1 w 48"/>
                <a:gd name="T7" fmla="*/ 33 h 51"/>
                <a:gd name="T8" fmla="*/ 15 w 48"/>
                <a:gd name="T9" fmla="*/ 0 h 51"/>
                <a:gd name="T10" fmla="*/ 48 w 48"/>
                <a:gd name="T11" fmla="*/ 14 h 51"/>
                <a:gd name="T12" fmla="*/ 33 w 48"/>
                <a:gd name="T1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1">
                  <a:moveTo>
                    <a:pt x="33" y="47"/>
                  </a:moveTo>
                  <a:cubicBezTo>
                    <a:pt x="32" y="50"/>
                    <a:pt x="29" y="51"/>
                    <a:pt x="27" y="5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8"/>
                    <a:pt x="0" y="35"/>
                    <a:pt x="1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14"/>
                    <a:pt x="48" y="14"/>
                    <a:pt x="48" y="14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Freeform 25"/>
            <p:cNvSpPr/>
            <p:nvPr/>
          </p:nvSpPr>
          <p:spPr bwMode="auto">
            <a:xfrm>
              <a:off x="806" y="2594"/>
              <a:ext cx="186" cy="241"/>
            </a:xfrm>
            <a:custGeom>
              <a:avLst/>
              <a:gdLst>
                <a:gd name="T0" fmla="*/ 52 w 93"/>
                <a:gd name="T1" fmla="*/ 116 h 120"/>
                <a:gd name="T2" fmla="*/ 45 w 93"/>
                <a:gd name="T3" fmla="*/ 119 h 120"/>
                <a:gd name="T4" fmla="*/ 4 w 93"/>
                <a:gd name="T5" fmla="*/ 101 h 120"/>
                <a:gd name="T6" fmla="*/ 1 w 93"/>
                <a:gd name="T7" fmla="*/ 93 h 120"/>
                <a:gd name="T8" fmla="*/ 41 w 93"/>
                <a:gd name="T9" fmla="*/ 4 h 120"/>
                <a:gd name="T10" fmla="*/ 48 w 93"/>
                <a:gd name="T11" fmla="*/ 1 h 120"/>
                <a:gd name="T12" fmla="*/ 89 w 93"/>
                <a:gd name="T13" fmla="*/ 20 h 120"/>
                <a:gd name="T14" fmla="*/ 92 w 93"/>
                <a:gd name="T15" fmla="*/ 27 h 120"/>
                <a:gd name="T16" fmla="*/ 52 w 93"/>
                <a:gd name="T17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20">
                  <a:moveTo>
                    <a:pt x="52" y="116"/>
                  </a:moveTo>
                  <a:cubicBezTo>
                    <a:pt x="51" y="119"/>
                    <a:pt x="48" y="120"/>
                    <a:pt x="45" y="119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1" y="99"/>
                    <a:pt x="0" y="96"/>
                    <a:pt x="1" y="9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"/>
                    <a:pt x="45" y="0"/>
                    <a:pt x="48" y="1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2" y="21"/>
                    <a:pt x="93" y="24"/>
                    <a:pt x="92" y="27"/>
                  </a:cubicBezTo>
                  <a:lnTo>
                    <a:pt x="52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Freeform 26"/>
            <p:cNvSpPr/>
            <p:nvPr/>
          </p:nvSpPr>
          <p:spPr bwMode="auto">
            <a:xfrm>
              <a:off x="785" y="2781"/>
              <a:ext cx="125" cy="96"/>
            </a:xfrm>
            <a:custGeom>
              <a:avLst/>
              <a:gdLst>
                <a:gd name="T0" fmla="*/ 53 w 62"/>
                <a:gd name="T1" fmla="*/ 44 h 48"/>
                <a:gd name="T2" fmla="*/ 45 w 62"/>
                <a:gd name="T3" fmla="*/ 47 h 48"/>
                <a:gd name="T4" fmla="*/ 4 w 62"/>
                <a:gd name="T5" fmla="*/ 29 h 48"/>
                <a:gd name="T6" fmla="*/ 1 w 62"/>
                <a:gd name="T7" fmla="*/ 21 h 48"/>
                <a:gd name="T8" fmla="*/ 11 w 62"/>
                <a:gd name="T9" fmla="*/ 0 h 48"/>
                <a:gd name="T10" fmla="*/ 62 w 62"/>
                <a:gd name="T11" fmla="*/ 23 h 48"/>
                <a:gd name="T12" fmla="*/ 53 w 62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53" y="44"/>
                  </a:moveTo>
                  <a:cubicBezTo>
                    <a:pt x="51" y="47"/>
                    <a:pt x="48" y="48"/>
                    <a:pt x="45" y="4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53" y="4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Freeform 27"/>
            <p:cNvSpPr/>
            <p:nvPr/>
          </p:nvSpPr>
          <p:spPr bwMode="auto">
            <a:xfrm>
              <a:off x="727" y="2718"/>
              <a:ext cx="307" cy="288"/>
            </a:xfrm>
            <a:custGeom>
              <a:avLst/>
              <a:gdLst>
                <a:gd name="T0" fmla="*/ 153 w 153"/>
                <a:gd name="T1" fmla="*/ 64 h 143"/>
                <a:gd name="T2" fmla="*/ 92 w 153"/>
                <a:gd name="T3" fmla="*/ 1 h 143"/>
                <a:gd name="T4" fmla="*/ 87 w 153"/>
                <a:gd name="T5" fmla="*/ 5 h 143"/>
                <a:gd name="T6" fmla="*/ 87 w 153"/>
                <a:gd name="T7" fmla="*/ 16 h 143"/>
                <a:gd name="T8" fmla="*/ 92 w 153"/>
                <a:gd name="T9" fmla="*/ 24 h 143"/>
                <a:gd name="T10" fmla="*/ 130 w 153"/>
                <a:gd name="T11" fmla="*/ 65 h 143"/>
                <a:gd name="T12" fmla="*/ 82 w 153"/>
                <a:gd name="T13" fmla="*/ 119 h 143"/>
                <a:gd name="T14" fmla="*/ 0 w 153"/>
                <a:gd name="T15" fmla="*/ 119 h 143"/>
                <a:gd name="T16" fmla="*/ 0 w 153"/>
                <a:gd name="T17" fmla="*/ 143 h 143"/>
                <a:gd name="T18" fmla="*/ 82 w 153"/>
                <a:gd name="T19" fmla="*/ 143 h 143"/>
                <a:gd name="T20" fmla="*/ 153 w 153"/>
                <a:gd name="T21" fmla="*/ 6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43">
                  <a:moveTo>
                    <a:pt x="153" y="64"/>
                  </a:moveTo>
                  <a:cubicBezTo>
                    <a:pt x="153" y="16"/>
                    <a:pt x="92" y="1"/>
                    <a:pt x="92" y="1"/>
                  </a:cubicBezTo>
                  <a:cubicBezTo>
                    <a:pt x="89" y="0"/>
                    <a:pt x="87" y="1"/>
                    <a:pt x="87" y="5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20"/>
                    <a:pt x="89" y="23"/>
                    <a:pt x="92" y="24"/>
                  </a:cubicBezTo>
                  <a:cubicBezTo>
                    <a:pt x="92" y="24"/>
                    <a:pt x="130" y="35"/>
                    <a:pt x="130" y="65"/>
                  </a:cubicBezTo>
                  <a:cubicBezTo>
                    <a:pt x="130" y="94"/>
                    <a:pt x="101" y="119"/>
                    <a:pt x="82" y="119"/>
                  </a:cubicBezTo>
                  <a:cubicBezTo>
                    <a:pt x="71" y="119"/>
                    <a:pt x="0" y="119"/>
                    <a:pt x="0" y="11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52" y="143"/>
                    <a:pt x="82" y="143"/>
                  </a:cubicBezTo>
                  <a:cubicBezTo>
                    <a:pt x="115" y="143"/>
                    <a:pt x="153" y="113"/>
                    <a:pt x="153" y="6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Freeform 28"/>
            <p:cNvSpPr/>
            <p:nvPr/>
          </p:nvSpPr>
          <p:spPr bwMode="auto">
            <a:xfrm>
              <a:off x="669" y="3046"/>
              <a:ext cx="299" cy="26"/>
            </a:xfrm>
            <a:custGeom>
              <a:avLst/>
              <a:gdLst>
                <a:gd name="T0" fmla="*/ 149 w 149"/>
                <a:gd name="T1" fmla="*/ 8 h 13"/>
                <a:gd name="T2" fmla="*/ 144 w 149"/>
                <a:gd name="T3" fmla="*/ 13 h 13"/>
                <a:gd name="T4" fmla="*/ 0 w 149"/>
                <a:gd name="T5" fmla="*/ 13 h 13"/>
                <a:gd name="T6" fmla="*/ 0 w 149"/>
                <a:gd name="T7" fmla="*/ 0 h 13"/>
                <a:gd name="T8" fmla="*/ 144 w 149"/>
                <a:gd name="T9" fmla="*/ 0 h 13"/>
                <a:gd name="T10" fmla="*/ 149 w 149"/>
                <a:gd name="T11" fmla="*/ 6 h 13"/>
                <a:gd name="T12" fmla="*/ 149 w 149"/>
                <a:gd name="T13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">
                  <a:moveTo>
                    <a:pt x="149" y="8"/>
                  </a:moveTo>
                  <a:cubicBezTo>
                    <a:pt x="149" y="11"/>
                    <a:pt x="147" y="13"/>
                    <a:pt x="14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49" y="3"/>
                    <a:pt x="149" y="6"/>
                  </a:cubicBezTo>
                  <a:lnTo>
                    <a:pt x="149" y="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Oval 29"/>
            <p:cNvSpPr>
              <a:spLocks noChangeArrowheads="1"/>
            </p:cNvSpPr>
            <p:nvPr/>
          </p:nvSpPr>
          <p:spPr bwMode="auto">
            <a:xfrm>
              <a:off x="866" y="2684"/>
              <a:ext cx="102" cy="103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Oval 30"/>
            <p:cNvSpPr>
              <a:spLocks noChangeArrowheads="1"/>
            </p:cNvSpPr>
            <p:nvPr/>
          </p:nvSpPr>
          <p:spPr bwMode="auto">
            <a:xfrm>
              <a:off x="882" y="2700"/>
              <a:ext cx="72" cy="7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31"/>
            <p:cNvSpPr/>
            <p:nvPr/>
          </p:nvSpPr>
          <p:spPr bwMode="auto">
            <a:xfrm>
              <a:off x="812" y="2957"/>
              <a:ext cx="180" cy="115"/>
            </a:xfrm>
            <a:custGeom>
              <a:avLst/>
              <a:gdLst>
                <a:gd name="T0" fmla="*/ 86 w 90"/>
                <a:gd name="T1" fmla="*/ 57 h 57"/>
                <a:gd name="T2" fmla="*/ 0 w 90"/>
                <a:gd name="T3" fmla="*/ 57 h 57"/>
                <a:gd name="T4" fmla="*/ 0 w 90"/>
                <a:gd name="T5" fmla="*/ 0 h 57"/>
                <a:gd name="T6" fmla="*/ 43 w 90"/>
                <a:gd name="T7" fmla="*/ 0 h 57"/>
                <a:gd name="T8" fmla="*/ 87 w 90"/>
                <a:gd name="T9" fmla="*/ 54 h 57"/>
                <a:gd name="T10" fmla="*/ 86 w 90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7">
                  <a:moveTo>
                    <a:pt x="86" y="57"/>
                  </a:moveTo>
                  <a:cubicBezTo>
                    <a:pt x="81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4"/>
                    <a:pt x="90" y="57"/>
                    <a:pt x="8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Oval 32"/>
            <p:cNvSpPr>
              <a:spLocks noChangeArrowheads="1"/>
            </p:cNvSpPr>
            <p:nvPr/>
          </p:nvSpPr>
          <p:spPr bwMode="auto">
            <a:xfrm>
              <a:off x="900" y="2716"/>
              <a:ext cx="36" cy="39"/>
            </a:xfrm>
            <a:prstGeom prst="ellipse">
              <a:avLst/>
            </a:pr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Oval 33"/>
            <p:cNvSpPr>
              <a:spLocks noChangeArrowheads="1"/>
            </p:cNvSpPr>
            <p:nvPr/>
          </p:nvSpPr>
          <p:spPr bwMode="auto">
            <a:xfrm>
              <a:off x="832" y="2973"/>
              <a:ext cx="22" cy="23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Oval 34"/>
            <p:cNvSpPr>
              <a:spLocks noChangeArrowheads="1"/>
            </p:cNvSpPr>
            <p:nvPr/>
          </p:nvSpPr>
          <p:spPr bwMode="auto">
            <a:xfrm>
              <a:off x="828" y="3046"/>
              <a:ext cx="22" cy="22"/>
            </a:xfrm>
            <a:prstGeom prst="ellipse">
              <a:avLst/>
            </a:prstGeom>
            <a:solidFill>
              <a:srgbClr val="403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23" name="Group 35"/>
          <p:cNvGrpSpPr/>
          <p:nvPr/>
        </p:nvGrpSpPr>
        <p:grpSpPr bwMode="auto">
          <a:xfrm>
            <a:off x="1476375" y="2884488"/>
            <a:ext cx="227013" cy="576262"/>
            <a:chOff x="669" y="2066"/>
            <a:chExt cx="137" cy="347"/>
          </a:xfrm>
        </p:grpSpPr>
        <p:sp>
          <p:nvSpPr>
            <p:cNvPr id="37924" name="Freeform 36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Rectangle 37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Rectangle 49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Rectangle 50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Rectangle 53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Rectangle 54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Rectangle 57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47" name="Group 59"/>
          <p:cNvGrpSpPr/>
          <p:nvPr/>
        </p:nvGrpSpPr>
        <p:grpSpPr bwMode="auto">
          <a:xfrm>
            <a:off x="7375525" y="2882900"/>
            <a:ext cx="354013" cy="525463"/>
            <a:chOff x="293" y="1708"/>
            <a:chExt cx="276" cy="410"/>
          </a:xfrm>
        </p:grpSpPr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293" y="1750"/>
              <a:ext cx="276" cy="368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317" y="1782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62"/>
            <p:cNvSpPr/>
            <p:nvPr/>
          </p:nvSpPr>
          <p:spPr bwMode="auto">
            <a:xfrm>
              <a:off x="349" y="1708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Oval 63"/>
            <p:cNvSpPr>
              <a:spLocks noChangeArrowheads="1"/>
            </p:cNvSpPr>
            <p:nvPr/>
          </p:nvSpPr>
          <p:spPr bwMode="auto">
            <a:xfrm>
              <a:off x="347" y="1865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64"/>
            <p:cNvSpPr/>
            <p:nvPr/>
          </p:nvSpPr>
          <p:spPr bwMode="auto">
            <a:xfrm>
              <a:off x="379" y="1901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53" name="Group 65"/>
          <p:cNvGrpSpPr/>
          <p:nvPr/>
        </p:nvGrpSpPr>
        <p:grpSpPr bwMode="auto">
          <a:xfrm>
            <a:off x="5305425" y="2930525"/>
            <a:ext cx="498475" cy="415925"/>
            <a:chOff x="1520" y="1788"/>
            <a:chExt cx="361" cy="302"/>
          </a:xfrm>
        </p:grpSpPr>
        <p:sp>
          <p:nvSpPr>
            <p:cNvPr id="37954" name="Freeform 66"/>
            <p:cNvSpPr/>
            <p:nvPr/>
          </p:nvSpPr>
          <p:spPr bwMode="auto">
            <a:xfrm>
              <a:off x="1532" y="1824"/>
              <a:ext cx="349" cy="266"/>
            </a:xfrm>
            <a:custGeom>
              <a:avLst/>
              <a:gdLst>
                <a:gd name="T0" fmla="*/ 169 w 174"/>
                <a:gd name="T1" fmla="*/ 132 h 132"/>
                <a:gd name="T2" fmla="*/ 35 w 174"/>
                <a:gd name="T3" fmla="*/ 132 h 132"/>
                <a:gd name="T4" fmla="*/ 31 w 174"/>
                <a:gd name="T5" fmla="*/ 128 h 132"/>
                <a:gd name="T6" fmla="*/ 35 w 174"/>
                <a:gd name="T7" fmla="*/ 124 h 132"/>
                <a:gd name="T8" fmla="*/ 165 w 174"/>
                <a:gd name="T9" fmla="*/ 124 h 132"/>
                <a:gd name="T10" fmla="*/ 165 w 174"/>
                <a:gd name="T11" fmla="*/ 9 h 132"/>
                <a:gd name="T12" fmla="*/ 4 w 174"/>
                <a:gd name="T13" fmla="*/ 9 h 132"/>
                <a:gd name="T14" fmla="*/ 0 w 174"/>
                <a:gd name="T15" fmla="*/ 4 h 132"/>
                <a:gd name="T16" fmla="*/ 4 w 174"/>
                <a:gd name="T17" fmla="*/ 0 h 132"/>
                <a:gd name="T18" fmla="*/ 169 w 174"/>
                <a:gd name="T19" fmla="*/ 0 h 132"/>
                <a:gd name="T20" fmla="*/ 174 w 174"/>
                <a:gd name="T21" fmla="*/ 4 h 132"/>
                <a:gd name="T22" fmla="*/ 174 w 174"/>
                <a:gd name="T23" fmla="*/ 128 h 132"/>
                <a:gd name="T24" fmla="*/ 169 w 174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32">
                  <a:moveTo>
                    <a:pt x="169" y="132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3" y="132"/>
                    <a:pt x="31" y="130"/>
                    <a:pt x="31" y="128"/>
                  </a:cubicBezTo>
                  <a:cubicBezTo>
                    <a:pt x="31" y="126"/>
                    <a:pt x="33" y="124"/>
                    <a:pt x="35" y="124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4" y="2"/>
                    <a:pt x="174" y="4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4" y="130"/>
                    <a:pt x="172" y="132"/>
                    <a:pt x="169" y="132"/>
                  </a:cubicBezTo>
                  <a:close/>
                </a:path>
              </a:pathLst>
            </a:custGeom>
            <a:solidFill>
              <a:srgbClr val="F1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Freeform 67"/>
            <p:cNvSpPr/>
            <p:nvPr/>
          </p:nvSpPr>
          <p:spPr bwMode="auto">
            <a:xfrm>
              <a:off x="1528" y="1794"/>
              <a:ext cx="56" cy="215"/>
            </a:xfrm>
            <a:custGeom>
              <a:avLst/>
              <a:gdLst>
                <a:gd name="T0" fmla="*/ 28 w 28"/>
                <a:gd name="T1" fmla="*/ 28 h 107"/>
                <a:gd name="T2" fmla="*/ 28 w 28"/>
                <a:gd name="T3" fmla="*/ 18 h 107"/>
                <a:gd name="T4" fmla="*/ 28 w 28"/>
                <a:gd name="T5" fmla="*/ 0 h 107"/>
                <a:gd name="T6" fmla="*/ 20 w 28"/>
                <a:gd name="T7" fmla="*/ 0 h 107"/>
                <a:gd name="T8" fmla="*/ 20 w 28"/>
                <a:gd name="T9" fmla="*/ 0 h 107"/>
                <a:gd name="T10" fmla="*/ 0 w 28"/>
                <a:gd name="T11" fmla="*/ 0 h 107"/>
                <a:gd name="T12" fmla="*/ 1 w 28"/>
                <a:gd name="T13" fmla="*/ 18 h 107"/>
                <a:gd name="T14" fmla="*/ 1 w 28"/>
                <a:gd name="T15" fmla="*/ 28 h 107"/>
                <a:gd name="T16" fmla="*/ 1 w 28"/>
                <a:gd name="T17" fmla="*/ 28 h 107"/>
                <a:gd name="T18" fmla="*/ 1 w 28"/>
                <a:gd name="T19" fmla="*/ 87 h 107"/>
                <a:gd name="T20" fmla="*/ 28 w 28"/>
                <a:gd name="T21" fmla="*/ 87 h 107"/>
                <a:gd name="T22" fmla="*/ 28 w 28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07">
                  <a:moveTo>
                    <a:pt x="28" y="2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7" y="11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1" y="1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66"/>
                    <a:pt x="1" y="87"/>
                  </a:cubicBezTo>
                  <a:cubicBezTo>
                    <a:pt x="1" y="107"/>
                    <a:pt x="28" y="107"/>
                    <a:pt x="28" y="87"/>
                  </a:cubicBezTo>
                  <a:cubicBezTo>
                    <a:pt x="28" y="67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Freeform 68"/>
            <p:cNvSpPr/>
            <p:nvPr/>
          </p:nvSpPr>
          <p:spPr bwMode="auto">
            <a:xfrm>
              <a:off x="1538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69"/>
            <p:cNvSpPr/>
            <p:nvPr/>
          </p:nvSpPr>
          <p:spPr bwMode="auto">
            <a:xfrm>
              <a:off x="1653" y="1794"/>
              <a:ext cx="54" cy="215"/>
            </a:xfrm>
            <a:custGeom>
              <a:avLst/>
              <a:gdLst>
                <a:gd name="T0" fmla="*/ 26 w 27"/>
                <a:gd name="T1" fmla="*/ 28 h 107"/>
                <a:gd name="T2" fmla="*/ 26 w 27"/>
                <a:gd name="T3" fmla="*/ 18 h 107"/>
                <a:gd name="T4" fmla="*/ 27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6 w 27"/>
                <a:gd name="T21" fmla="*/ 87 h 107"/>
                <a:gd name="T22" fmla="*/ 26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6" y="28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7" y="0"/>
                    <a:pt x="2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6" y="107"/>
                    <a:pt x="26" y="87"/>
                  </a:cubicBezTo>
                  <a:cubicBezTo>
                    <a:pt x="26" y="67"/>
                    <a:pt x="26" y="28"/>
                    <a:pt x="2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70"/>
            <p:cNvSpPr/>
            <p:nvPr/>
          </p:nvSpPr>
          <p:spPr bwMode="auto">
            <a:xfrm>
              <a:off x="1661" y="1885"/>
              <a:ext cx="36" cy="112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41 h 56"/>
                <a:gd name="T4" fmla="*/ 18 w 18"/>
                <a:gd name="T5" fmla="*/ 41 h 56"/>
                <a:gd name="T6" fmla="*/ 18 w 18"/>
                <a:gd name="T7" fmla="*/ 0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8" y="55"/>
                    <a:pt x="18" y="41"/>
                  </a:cubicBezTo>
                  <a:cubicBezTo>
                    <a:pt x="18" y="29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71"/>
            <p:cNvSpPr/>
            <p:nvPr/>
          </p:nvSpPr>
          <p:spPr bwMode="auto">
            <a:xfrm>
              <a:off x="1775" y="1794"/>
              <a:ext cx="54" cy="215"/>
            </a:xfrm>
            <a:custGeom>
              <a:avLst/>
              <a:gdLst>
                <a:gd name="T0" fmla="*/ 27 w 27"/>
                <a:gd name="T1" fmla="*/ 28 h 107"/>
                <a:gd name="T2" fmla="*/ 27 w 27"/>
                <a:gd name="T3" fmla="*/ 18 h 107"/>
                <a:gd name="T4" fmla="*/ 26 w 27"/>
                <a:gd name="T5" fmla="*/ 0 h 107"/>
                <a:gd name="T6" fmla="*/ 19 w 27"/>
                <a:gd name="T7" fmla="*/ 0 h 107"/>
                <a:gd name="T8" fmla="*/ 19 w 27"/>
                <a:gd name="T9" fmla="*/ 0 h 107"/>
                <a:gd name="T10" fmla="*/ 0 w 27"/>
                <a:gd name="T11" fmla="*/ 0 h 107"/>
                <a:gd name="T12" fmla="*/ 0 w 27"/>
                <a:gd name="T13" fmla="*/ 18 h 107"/>
                <a:gd name="T14" fmla="*/ 0 w 27"/>
                <a:gd name="T15" fmla="*/ 28 h 107"/>
                <a:gd name="T16" fmla="*/ 0 w 27"/>
                <a:gd name="T17" fmla="*/ 28 h 107"/>
                <a:gd name="T18" fmla="*/ 0 w 27"/>
                <a:gd name="T19" fmla="*/ 87 h 107"/>
                <a:gd name="T20" fmla="*/ 27 w 27"/>
                <a:gd name="T21" fmla="*/ 87 h 107"/>
                <a:gd name="T22" fmla="*/ 27 w 27"/>
                <a:gd name="T23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7">
                  <a:moveTo>
                    <a:pt x="27" y="28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6" y="11"/>
                    <a:pt x="26" y="0"/>
                    <a:pt x="2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66"/>
                    <a:pt x="0" y="87"/>
                  </a:cubicBezTo>
                  <a:cubicBezTo>
                    <a:pt x="0" y="107"/>
                    <a:pt x="27" y="107"/>
                    <a:pt x="27" y="87"/>
                  </a:cubicBezTo>
                  <a:cubicBezTo>
                    <a:pt x="27" y="67"/>
                    <a:pt x="27" y="28"/>
                    <a:pt x="2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72"/>
            <p:cNvSpPr/>
            <p:nvPr/>
          </p:nvSpPr>
          <p:spPr bwMode="auto">
            <a:xfrm>
              <a:off x="1783" y="1885"/>
              <a:ext cx="38" cy="112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41 h 56"/>
                <a:gd name="T4" fmla="*/ 19 w 19"/>
                <a:gd name="T5" fmla="*/ 41 h 56"/>
                <a:gd name="T6" fmla="*/ 19 w 19"/>
                <a:gd name="T7" fmla="*/ 0 h 56"/>
                <a:gd name="T8" fmla="*/ 0 w 1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0" y="28"/>
                    <a:pt x="0" y="41"/>
                  </a:cubicBezTo>
                  <a:cubicBezTo>
                    <a:pt x="0" y="56"/>
                    <a:pt x="19" y="55"/>
                    <a:pt x="19" y="41"/>
                  </a:cubicBezTo>
                  <a:cubicBezTo>
                    <a:pt x="19" y="29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73"/>
            <p:cNvSpPr/>
            <p:nvPr/>
          </p:nvSpPr>
          <p:spPr bwMode="auto">
            <a:xfrm>
              <a:off x="1558" y="2049"/>
              <a:ext cx="321" cy="41"/>
            </a:xfrm>
            <a:custGeom>
              <a:avLst/>
              <a:gdLst>
                <a:gd name="T0" fmla="*/ 160 w 160"/>
                <a:gd name="T1" fmla="*/ 20 h 20"/>
                <a:gd name="T2" fmla="*/ 0 w 160"/>
                <a:gd name="T3" fmla="*/ 20 h 20"/>
                <a:gd name="T4" fmla="*/ 0 w 160"/>
                <a:gd name="T5" fmla="*/ 16 h 20"/>
                <a:gd name="T6" fmla="*/ 15 w 160"/>
                <a:gd name="T7" fmla="*/ 0 h 20"/>
                <a:gd name="T8" fmla="*/ 144 w 160"/>
                <a:gd name="T9" fmla="*/ 0 h 20"/>
                <a:gd name="T10" fmla="*/ 160 w 160"/>
                <a:gd name="T11" fmla="*/ 16 h 20"/>
                <a:gd name="T12" fmla="*/ 160 w 16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0">
                  <a:moveTo>
                    <a:pt x="160" y="20"/>
                  </a:moveTo>
                  <a:cubicBezTo>
                    <a:pt x="101" y="20"/>
                    <a:pt x="32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Rectangle 74"/>
            <p:cNvSpPr>
              <a:spLocks noChangeArrowheads="1"/>
            </p:cNvSpPr>
            <p:nvPr/>
          </p:nvSpPr>
          <p:spPr bwMode="auto">
            <a:xfrm>
              <a:off x="1520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Rectangle 75"/>
            <p:cNvSpPr>
              <a:spLocks noChangeArrowheads="1"/>
            </p:cNvSpPr>
            <p:nvPr/>
          </p:nvSpPr>
          <p:spPr bwMode="auto">
            <a:xfrm>
              <a:off x="1645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Rectangle 76"/>
            <p:cNvSpPr>
              <a:spLocks noChangeArrowheads="1"/>
            </p:cNvSpPr>
            <p:nvPr/>
          </p:nvSpPr>
          <p:spPr bwMode="auto">
            <a:xfrm>
              <a:off x="1767" y="1788"/>
              <a:ext cx="68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2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3924300" y="2211388"/>
            <a:ext cx="2994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5000" b="1" dirty="0">
                <a:solidFill>
                  <a:schemeClr val="bg1"/>
                </a:solidFill>
                <a:ea typeface="微软雅黑" panose="020B0503020204020204" pitchFamily="34" charset="-122"/>
              </a:rPr>
              <a:t>产品定位</a:t>
            </a:r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2955925" y="1635125"/>
            <a:ext cx="533400" cy="530225"/>
          </a:xfrm>
          <a:prstGeom prst="ellipse">
            <a:avLst/>
          </a:prstGeom>
          <a:solidFill>
            <a:srgbClr val="E34326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45" name="Group 33"/>
          <p:cNvGrpSpPr/>
          <p:nvPr/>
        </p:nvGrpSpPr>
        <p:grpSpPr bwMode="auto">
          <a:xfrm>
            <a:off x="3154363" y="1733550"/>
            <a:ext cx="146050" cy="368300"/>
            <a:chOff x="669" y="2066"/>
            <a:chExt cx="137" cy="347"/>
          </a:xfrm>
        </p:grpSpPr>
        <p:sp>
          <p:nvSpPr>
            <p:cNvPr id="38946" name="Freeform 34"/>
            <p:cNvSpPr>
              <a:spLocks noEditPoints="1"/>
            </p:cNvSpPr>
            <p:nvPr/>
          </p:nvSpPr>
          <p:spPr bwMode="auto">
            <a:xfrm>
              <a:off x="701" y="2066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0 w 72"/>
                <a:gd name="T3" fmla="*/ 54 h 54"/>
                <a:gd name="T4" fmla="*/ 0 w 72"/>
                <a:gd name="T5" fmla="*/ 0 h 54"/>
                <a:gd name="T6" fmla="*/ 72 w 72"/>
                <a:gd name="T7" fmla="*/ 0 h 54"/>
                <a:gd name="T8" fmla="*/ 72 w 72"/>
                <a:gd name="T9" fmla="*/ 54 h 54"/>
                <a:gd name="T10" fmla="*/ 12 w 72"/>
                <a:gd name="T11" fmla="*/ 42 h 54"/>
                <a:gd name="T12" fmla="*/ 60 w 72"/>
                <a:gd name="T13" fmla="*/ 42 h 54"/>
                <a:gd name="T14" fmla="*/ 60 w 72"/>
                <a:gd name="T15" fmla="*/ 10 h 54"/>
                <a:gd name="T16" fmla="*/ 12 w 72"/>
                <a:gd name="T17" fmla="*/ 10 h 54"/>
                <a:gd name="T18" fmla="*/ 12 w 72"/>
                <a:gd name="T1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54"/>
                  </a:lnTo>
                  <a:close/>
                  <a:moveTo>
                    <a:pt x="12" y="42"/>
                  </a:moveTo>
                  <a:lnTo>
                    <a:pt x="60" y="42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4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Rectangle 35"/>
            <p:cNvSpPr>
              <a:spLocks noChangeArrowheads="1"/>
            </p:cNvSpPr>
            <p:nvPr/>
          </p:nvSpPr>
          <p:spPr bwMode="auto">
            <a:xfrm>
              <a:off x="669" y="2098"/>
              <a:ext cx="13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Rectangle 36"/>
            <p:cNvSpPr>
              <a:spLocks noChangeArrowheads="1"/>
            </p:cNvSpPr>
            <p:nvPr/>
          </p:nvSpPr>
          <p:spPr bwMode="auto">
            <a:xfrm>
              <a:off x="681" y="2188"/>
              <a:ext cx="115" cy="80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7"/>
            <p:cNvSpPr>
              <a:spLocks noChangeArrowheads="1"/>
            </p:cNvSpPr>
            <p:nvPr/>
          </p:nvSpPr>
          <p:spPr bwMode="auto">
            <a:xfrm>
              <a:off x="677" y="2276"/>
              <a:ext cx="22" cy="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Rectangle 38"/>
            <p:cNvSpPr>
              <a:spLocks noChangeArrowheads="1"/>
            </p:cNvSpPr>
            <p:nvPr/>
          </p:nvSpPr>
          <p:spPr bwMode="auto">
            <a:xfrm>
              <a:off x="719" y="2278"/>
              <a:ext cx="36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Rectangle 39"/>
            <p:cNvSpPr>
              <a:spLocks noChangeArrowheads="1"/>
            </p:cNvSpPr>
            <p:nvPr/>
          </p:nvSpPr>
          <p:spPr bwMode="auto">
            <a:xfrm>
              <a:off x="725" y="2264"/>
              <a:ext cx="26" cy="37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Rectangle 40"/>
            <p:cNvSpPr>
              <a:spLocks noChangeArrowheads="1"/>
            </p:cNvSpPr>
            <p:nvPr/>
          </p:nvSpPr>
          <p:spPr bwMode="auto">
            <a:xfrm>
              <a:off x="681" y="2266"/>
              <a:ext cx="14" cy="25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Rectangle 41"/>
            <p:cNvSpPr>
              <a:spLocks noChangeArrowheads="1"/>
            </p:cNvSpPr>
            <p:nvPr/>
          </p:nvSpPr>
          <p:spPr bwMode="auto">
            <a:xfrm>
              <a:off x="733" y="2303"/>
              <a:ext cx="8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42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Rectangle 43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Rectangle 44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Rectangle 45"/>
            <p:cNvSpPr>
              <a:spLocks noChangeArrowheads="1"/>
            </p:cNvSpPr>
            <p:nvPr/>
          </p:nvSpPr>
          <p:spPr bwMode="auto">
            <a:xfrm>
              <a:off x="777" y="2212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Rectangle 46"/>
            <p:cNvSpPr>
              <a:spLocks noChangeArrowheads="1"/>
            </p:cNvSpPr>
            <p:nvPr/>
          </p:nvSpPr>
          <p:spPr bwMode="auto">
            <a:xfrm>
              <a:off x="777" y="222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Rectangle 47"/>
            <p:cNvSpPr>
              <a:spLocks noChangeArrowheads="1"/>
            </p:cNvSpPr>
            <p:nvPr/>
          </p:nvSpPr>
          <p:spPr bwMode="auto">
            <a:xfrm>
              <a:off x="777" y="224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777" y="225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Rectangle 49"/>
            <p:cNvSpPr>
              <a:spLocks noChangeArrowheads="1"/>
            </p:cNvSpPr>
            <p:nvPr/>
          </p:nvSpPr>
          <p:spPr bwMode="auto">
            <a:xfrm>
              <a:off x="777" y="2114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Rectangle 50"/>
            <p:cNvSpPr>
              <a:spLocks noChangeArrowheads="1"/>
            </p:cNvSpPr>
            <p:nvPr/>
          </p:nvSpPr>
          <p:spPr bwMode="auto">
            <a:xfrm>
              <a:off x="777" y="2128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Rectangle 51"/>
            <p:cNvSpPr>
              <a:spLocks noChangeArrowheads="1"/>
            </p:cNvSpPr>
            <p:nvPr/>
          </p:nvSpPr>
          <p:spPr bwMode="auto">
            <a:xfrm>
              <a:off x="777" y="2142"/>
              <a:ext cx="15" cy="4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Rectangle 52"/>
            <p:cNvSpPr>
              <a:spLocks noChangeArrowheads="1"/>
            </p:cNvSpPr>
            <p:nvPr/>
          </p:nvSpPr>
          <p:spPr bwMode="auto">
            <a:xfrm>
              <a:off x="777" y="2156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777" y="2170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777" y="2184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777" y="2198"/>
              <a:ext cx="15" cy="2"/>
            </a:xfrm>
            <a:prstGeom prst="rect">
              <a:avLst/>
            </a:pr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Rectangle 56"/>
            <p:cNvSpPr>
              <a:spLocks noChangeArrowheads="1"/>
            </p:cNvSpPr>
            <p:nvPr/>
          </p:nvSpPr>
          <p:spPr bwMode="auto">
            <a:xfrm>
              <a:off x="717" y="2301"/>
              <a:ext cx="40" cy="6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69" name="Text Box 57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600">
                <a:solidFill>
                  <a:srgbClr val="95C1AD"/>
                </a:solidFill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520825"/>
            <a:ext cx="4572000" cy="104933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72000" y="1520825"/>
            <a:ext cx="4572000" cy="1049338"/>
          </a:xfrm>
          <a:prstGeom prst="rect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Freeform 11"/>
          <p:cNvSpPr>
            <a:spLocks noEditPoints="1"/>
          </p:cNvSpPr>
          <p:nvPr/>
        </p:nvSpPr>
        <p:spPr bwMode="auto">
          <a:xfrm>
            <a:off x="5354638" y="3155950"/>
            <a:ext cx="422275" cy="242888"/>
          </a:xfrm>
          <a:custGeom>
            <a:avLst/>
            <a:gdLst>
              <a:gd name="T0" fmla="*/ 30 w 133"/>
              <a:gd name="T1" fmla="*/ 41 h 76"/>
              <a:gd name="T2" fmla="*/ 30 w 133"/>
              <a:gd name="T3" fmla="*/ 56 h 76"/>
              <a:gd name="T4" fmla="*/ 103 w 133"/>
              <a:gd name="T5" fmla="*/ 56 h 76"/>
              <a:gd name="T6" fmla="*/ 103 w 133"/>
              <a:gd name="T7" fmla="*/ 41 h 76"/>
              <a:gd name="T8" fmla="*/ 99 w 133"/>
              <a:gd name="T9" fmla="*/ 38 h 76"/>
              <a:gd name="T10" fmla="*/ 68 w 133"/>
              <a:gd name="T11" fmla="*/ 51 h 76"/>
              <a:gd name="T12" fmla="*/ 64 w 133"/>
              <a:gd name="T13" fmla="*/ 51 h 76"/>
              <a:gd name="T14" fmla="*/ 33 w 133"/>
              <a:gd name="T15" fmla="*/ 39 h 76"/>
              <a:gd name="T16" fmla="*/ 30 w 133"/>
              <a:gd name="T17" fmla="*/ 41 h 76"/>
              <a:gd name="T18" fmla="*/ 16 w 133"/>
              <a:gd name="T19" fmla="*/ 31 h 76"/>
              <a:gd name="T20" fmla="*/ 16 w 133"/>
              <a:gd name="T21" fmla="*/ 45 h 76"/>
              <a:gd name="T22" fmla="*/ 16 w 133"/>
              <a:gd name="T23" fmla="*/ 45 h 76"/>
              <a:gd name="T24" fmla="*/ 17 w 133"/>
              <a:gd name="T25" fmla="*/ 45 h 76"/>
              <a:gd name="T26" fmla="*/ 19 w 133"/>
              <a:gd name="T27" fmla="*/ 47 h 76"/>
              <a:gd name="T28" fmla="*/ 18 w 133"/>
              <a:gd name="T29" fmla="*/ 50 h 76"/>
              <a:gd name="T30" fmla="*/ 19 w 133"/>
              <a:gd name="T31" fmla="*/ 50 h 76"/>
              <a:gd name="T32" fmla="*/ 19 w 133"/>
              <a:gd name="T33" fmla="*/ 52 h 76"/>
              <a:gd name="T34" fmla="*/ 18 w 133"/>
              <a:gd name="T35" fmla="*/ 52 h 76"/>
              <a:gd name="T36" fmla="*/ 18 w 133"/>
              <a:gd name="T37" fmla="*/ 74 h 76"/>
              <a:gd name="T38" fmla="*/ 17 w 133"/>
              <a:gd name="T39" fmla="*/ 73 h 76"/>
              <a:gd name="T40" fmla="*/ 18 w 133"/>
              <a:gd name="T41" fmla="*/ 71 h 76"/>
              <a:gd name="T42" fmla="*/ 17 w 133"/>
              <a:gd name="T43" fmla="*/ 71 h 76"/>
              <a:gd name="T44" fmla="*/ 15 w 133"/>
              <a:gd name="T45" fmla="*/ 75 h 76"/>
              <a:gd name="T46" fmla="*/ 14 w 133"/>
              <a:gd name="T47" fmla="*/ 75 h 76"/>
              <a:gd name="T48" fmla="*/ 14 w 133"/>
              <a:gd name="T49" fmla="*/ 71 h 76"/>
              <a:gd name="T50" fmla="*/ 13 w 133"/>
              <a:gd name="T51" fmla="*/ 70 h 76"/>
              <a:gd name="T52" fmla="*/ 13 w 133"/>
              <a:gd name="T53" fmla="*/ 73 h 76"/>
              <a:gd name="T54" fmla="*/ 13 w 133"/>
              <a:gd name="T55" fmla="*/ 73 h 76"/>
              <a:gd name="T56" fmla="*/ 12 w 133"/>
              <a:gd name="T57" fmla="*/ 71 h 76"/>
              <a:gd name="T58" fmla="*/ 12 w 133"/>
              <a:gd name="T59" fmla="*/ 72 h 76"/>
              <a:gd name="T60" fmla="*/ 12 w 133"/>
              <a:gd name="T61" fmla="*/ 74 h 76"/>
              <a:gd name="T62" fmla="*/ 12 w 133"/>
              <a:gd name="T63" fmla="*/ 74 h 76"/>
              <a:gd name="T64" fmla="*/ 11 w 133"/>
              <a:gd name="T65" fmla="*/ 52 h 76"/>
              <a:gd name="T66" fmla="*/ 11 w 133"/>
              <a:gd name="T67" fmla="*/ 52 h 76"/>
              <a:gd name="T68" fmla="*/ 11 w 133"/>
              <a:gd name="T69" fmla="*/ 50 h 76"/>
              <a:gd name="T70" fmla="*/ 11 w 133"/>
              <a:gd name="T71" fmla="*/ 50 h 76"/>
              <a:gd name="T72" fmla="*/ 11 w 133"/>
              <a:gd name="T73" fmla="*/ 47 h 76"/>
              <a:gd name="T74" fmla="*/ 13 w 133"/>
              <a:gd name="T75" fmla="*/ 45 h 76"/>
              <a:gd name="T76" fmla="*/ 13 w 133"/>
              <a:gd name="T77" fmla="*/ 45 h 76"/>
              <a:gd name="T78" fmla="*/ 14 w 133"/>
              <a:gd name="T79" fmla="*/ 44 h 76"/>
              <a:gd name="T80" fmla="*/ 14 w 133"/>
              <a:gd name="T81" fmla="*/ 29 h 76"/>
              <a:gd name="T82" fmla="*/ 13 w 133"/>
              <a:gd name="T83" fmla="*/ 28 h 76"/>
              <a:gd name="T84" fmla="*/ 2 w 133"/>
              <a:gd name="T85" fmla="*/ 23 h 76"/>
              <a:gd name="T86" fmla="*/ 2 w 133"/>
              <a:gd name="T87" fmla="*/ 19 h 76"/>
              <a:gd name="T88" fmla="*/ 65 w 133"/>
              <a:gd name="T89" fmla="*/ 0 h 76"/>
              <a:gd name="T90" fmla="*/ 68 w 133"/>
              <a:gd name="T91" fmla="*/ 0 h 76"/>
              <a:gd name="T92" fmla="*/ 131 w 133"/>
              <a:gd name="T93" fmla="*/ 19 h 76"/>
              <a:gd name="T94" fmla="*/ 131 w 133"/>
              <a:gd name="T95" fmla="*/ 23 h 76"/>
              <a:gd name="T96" fmla="*/ 68 w 133"/>
              <a:gd name="T97" fmla="*/ 49 h 76"/>
              <a:gd name="T98" fmla="*/ 64 w 133"/>
              <a:gd name="T99" fmla="*/ 49 h 76"/>
              <a:gd name="T100" fmla="*/ 18 w 133"/>
              <a:gd name="T101" fmla="*/ 30 h 76"/>
              <a:gd name="T102" fmla="*/ 16 w 133"/>
              <a:gd name="T103" fmla="*/ 3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3" h="76">
                <a:moveTo>
                  <a:pt x="30" y="41"/>
                </a:moveTo>
                <a:cubicBezTo>
                  <a:pt x="30" y="56"/>
                  <a:pt x="30" y="56"/>
                  <a:pt x="30" y="56"/>
                </a:cubicBezTo>
                <a:cubicBezTo>
                  <a:pt x="30" y="75"/>
                  <a:pt x="103" y="75"/>
                  <a:pt x="103" y="56"/>
                </a:cubicBezTo>
                <a:cubicBezTo>
                  <a:pt x="103" y="41"/>
                  <a:pt x="103" y="41"/>
                  <a:pt x="103" y="41"/>
                </a:cubicBezTo>
                <a:cubicBezTo>
                  <a:pt x="103" y="39"/>
                  <a:pt x="101" y="38"/>
                  <a:pt x="99" y="38"/>
                </a:cubicBezTo>
                <a:cubicBezTo>
                  <a:pt x="68" y="51"/>
                  <a:pt x="68" y="51"/>
                  <a:pt x="68" y="51"/>
                </a:cubicBezTo>
                <a:cubicBezTo>
                  <a:pt x="67" y="52"/>
                  <a:pt x="66" y="52"/>
                  <a:pt x="64" y="51"/>
                </a:cubicBezTo>
                <a:cubicBezTo>
                  <a:pt x="33" y="39"/>
                  <a:pt x="33" y="39"/>
                  <a:pt x="33" y="39"/>
                </a:cubicBezTo>
                <a:cubicBezTo>
                  <a:pt x="32" y="38"/>
                  <a:pt x="30" y="39"/>
                  <a:pt x="30" y="41"/>
                </a:cubicBezTo>
                <a:close/>
                <a:moveTo>
                  <a:pt x="16" y="31"/>
                </a:move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9" y="44"/>
                  <a:pt x="19" y="46"/>
                  <a:pt x="19" y="47"/>
                </a:cubicBezTo>
                <a:cubicBezTo>
                  <a:pt x="19" y="48"/>
                  <a:pt x="19" y="49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19" y="51"/>
                  <a:pt x="19" y="52"/>
                  <a:pt x="19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22" y="59"/>
                  <a:pt x="24" y="68"/>
                  <a:pt x="18" y="74"/>
                </a:cubicBezTo>
                <a:cubicBezTo>
                  <a:pt x="17" y="74"/>
                  <a:pt x="17" y="74"/>
                  <a:pt x="17" y="73"/>
                </a:cubicBezTo>
                <a:cubicBezTo>
                  <a:pt x="17" y="73"/>
                  <a:pt x="17" y="72"/>
                  <a:pt x="18" y="71"/>
                </a:cubicBezTo>
                <a:cubicBezTo>
                  <a:pt x="18" y="69"/>
                  <a:pt x="17" y="69"/>
                  <a:pt x="17" y="71"/>
                </a:cubicBezTo>
                <a:cubicBezTo>
                  <a:pt x="16" y="73"/>
                  <a:pt x="16" y="74"/>
                  <a:pt x="15" y="75"/>
                </a:cubicBezTo>
                <a:cubicBezTo>
                  <a:pt x="15" y="76"/>
                  <a:pt x="14" y="76"/>
                  <a:pt x="14" y="75"/>
                </a:cubicBezTo>
                <a:cubicBezTo>
                  <a:pt x="14" y="74"/>
                  <a:pt x="14" y="72"/>
                  <a:pt x="14" y="71"/>
                </a:cubicBezTo>
                <a:cubicBezTo>
                  <a:pt x="14" y="68"/>
                  <a:pt x="13" y="67"/>
                  <a:pt x="13" y="70"/>
                </a:cubicBezTo>
                <a:cubicBezTo>
                  <a:pt x="13" y="71"/>
                  <a:pt x="13" y="72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2"/>
                  <a:pt x="12" y="72"/>
                  <a:pt x="12" y="71"/>
                </a:cubicBezTo>
                <a:cubicBezTo>
                  <a:pt x="12" y="70"/>
                  <a:pt x="12" y="70"/>
                  <a:pt x="12" y="72"/>
                </a:cubicBezTo>
                <a:cubicBezTo>
                  <a:pt x="12" y="72"/>
                  <a:pt x="12" y="73"/>
                  <a:pt x="12" y="74"/>
                </a:cubicBezTo>
                <a:cubicBezTo>
                  <a:pt x="12" y="74"/>
                  <a:pt x="12" y="74"/>
                  <a:pt x="12" y="74"/>
                </a:cubicBezTo>
                <a:cubicBezTo>
                  <a:pt x="6" y="68"/>
                  <a:pt x="5" y="60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0" y="52"/>
                  <a:pt x="10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49"/>
                  <a:pt x="11" y="48"/>
                  <a:pt x="11" y="47"/>
                </a:cubicBezTo>
                <a:cubicBezTo>
                  <a:pt x="11" y="46"/>
                  <a:pt x="11" y="44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4" y="44"/>
                  <a:pt x="14" y="44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8"/>
                  <a:pt x="13" y="28"/>
                  <a:pt x="13" y="28"/>
                </a:cubicBezTo>
                <a:cubicBezTo>
                  <a:pt x="2" y="23"/>
                  <a:pt x="2" y="23"/>
                  <a:pt x="2" y="23"/>
                </a:cubicBezTo>
                <a:cubicBezTo>
                  <a:pt x="0" y="22"/>
                  <a:pt x="0" y="20"/>
                  <a:pt x="2" y="19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7" y="0"/>
                  <a:pt x="68" y="0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3" y="20"/>
                  <a:pt x="133" y="22"/>
                  <a:pt x="131" y="23"/>
                </a:cubicBezTo>
                <a:cubicBezTo>
                  <a:pt x="68" y="49"/>
                  <a:pt x="68" y="49"/>
                  <a:pt x="68" y="49"/>
                </a:cubicBezTo>
                <a:cubicBezTo>
                  <a:pt x="67" y="50"/>
                  <a:pt x="66" y="50"/>
                  <a:pt x="64" y="49"/>
                </a:cubicBezTo>
                <a:cubicBezTo>
                  <a:pt x="18" y="30"/>
                  <a:pt x="18" y="30"/>
                  <a:pt x="18" y="30"/>
                </a:cubicBezTo>
                <a:cubicBezTo>
                  <a:pt x="17" y="30"/>
                  <a:pt x="16" y="30"/>
                  <a:pt x="16" y="31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Freeform 12"/>
          <p:cNvSpPr>
            <a:spLocks noEditPoints="1"/>
          </p:cNvSpPr>
          <p:nvPr/>
        </p:nvSpPr>
        <p:spPr bwMode="auto">
          <a:xfrm>
            <a:off x="1008063" y="3073400"/>
            <a:ext cx="425450" cy="401638"/>
          </a:xfrm>
          <a:custGeom>
            <a:avLst/>
            <a:gdLst>
              <a:gd name="T0" fmla="*/ 66 w 134"/>
              <a:gd name="T1" fmla="*/ 23 h 126"/>
              <a:gd name="T2" fmla="*/ 77 w 134"/>
              <a:gd name="T3" fmla="*/ 36 h 126"/>
              <a:gd name="T4" fmla="*/ 84 w 134"/>
              <a:gd name="T5" fmla="*/ 59 h 126"/>
              <a:gd name="T6" fmla="*/ 67 w 134"/>
              <a:gd name="T7" fmla="*/ 42 h 126"/>
              <a:gd name="T8" fmla="*/ 102 w 134"/>
              <a:gd name="T9" fmla="*/ 88 h 126"/>
              <a:gd name="T10" fmla="*/ 70 w 134"/>
              <a:gd name="T11" fmla="*/ 106 h 126"/>
              <a:gd name="T12" fmla="*/ 95 w 134"/>
              <a:gd name="T13" fmla="*/ 109 h 126"/>
              <a:gd name="T14" fmla="*/ 107 w 134"/>
              <a:gd name="T15" fmla="*/ 92 h 126"/>
              <a:gd name="T16" fmla="*/ 101 w 134"/>
              <a:gd name="T17" fmla="*/ 114 h 126"/>
              <a:gd name="T18" fmla="*/ 27 w 134"/>
              <a:gd name="T19" fmla="*/ 96 h 126"/>
              <a:gd name="T20" fmla="*/ 19 w 134"/>
              <a:gd name="T21" fmla="*/ 82 h 126"/>
              <a:gd name="T22" fmla="*/ 66 w 134"/>
              <a:gd name="T23" fmla="*/ 18 h 126"/>
              <a:gd name="T24" fmla="*/ 81 w 134"/>
              <a:gd name="T25" fmla="*/ 10 h 126"/>
              <a:gd name="T26" fmla="*/ 103 w 134"/>
              <a:gd name="T27" fmla="*/ 17 h 126"/>
              <a:gd name="T28" fmla="*/ 107 w 134"/>
              <a:gd name="T29" fmla="*/ 86 h 126"/>
              <a:gd name="T30" fmla="*/ 107 w 134"/>
              <a:gd name="T31" fmla="*/ 92 h 126"/>
              <a:gd name="T32" fmla="*/ 34 w 134"/>
              <a:gd name="T33" fmla="*/ 62 h 126"/>
              <a:gd name="T34" fmla="*/ 20 w 134"/>
              <a:gd name="T35" fmla="*/ 78 h 126"/>
              <a:gd name="T36" fmla="*/ 32 w 134"/>
              <a:gd name="T37" fmla="*/ 73 h 126"/>
              <a:gd name="T38" fmla="*/ 42 w 134"/>
              <a:gd name="T39" fmla="*/ 87 h 126"/>
              <a:gd name="T40" fmla="*/ 38 w 134"/>
              <a:gd name="T41" fmla="*/ 69 h 126"/>
              <a:gd name="T42" fmla="*/ 35 w 134"/>
              <a:gd name="T43" fmla="*/ 75 h 126"/>
              <a:gd name="T44" fmla="*/ 31 w 134"/>
              <a:gd name="T45" fmla="*/ 97 h 126"/>
              <a:gd name="T46" fmla="*/ 52 w 134"/>
              <a:gd name="T47" fmla="*/ 93 h 126"/>
              <a:gd name="T48" fmla="*/ 39 w 134"/>
              <a:gd name="T49" fmla="*/ 90 h 126"/>
              <a:gd name="T50" fmla="*/ 80 w 134"/>
              <a:gd name="T51" fmla="*/ 15 h 126"/>
              <a:gd name="T52" fmla="*/ 82 w 134"/>
              <a:gd name="T53" fmla="*/ 35 h 126"/>
              <a:gd name="T54" fmla="*/ 103 w 134"/>
              <a:gd name="T55" fmla="*/ 39 h 126"/>
              <a:gd name="T56" fmla="*/ 63 w 134"/>
              <a:gd name="T57" fmla="*/ 20 h 126"/>
              <a:gd name="T58" fmla="*/ 49 w 134"/>
              <a:gd name="T59" fmla="*/ 37 h 126"/>
              <a:gd name="T60" fmla="*/ 63 w 134"/>
              <a:gd name="T61" fmla="*/ 20 h 126"/>
              <a:gd name="T62" fmla="*/ 102 w 134"/>
              <a:gd name="T63" fmla="*/ 83 h 126"/>
              <a:gd name="T64" fmla="*/ 86 w 134"/>
              <a:gd name="T65" fmla="*/ 87 h 126"/>
              <a:gd name="T66" fmla="*/ 48 w 134"/>
              <a:gd name="T67" fmla="*/ 41 h 126"/>
              <a:gd name="T68" fmla="*/ 32 w 134"/>
              <a:gd name="T69" fmla="*/ 44 h 126"/>
              <a:gd name="T70" fmla="*/ 105 w 134"/>
              <a:gd name="T71" fmla="*/ 46 h 126"/>
              <a:gd name="T72" fmla="*/ 105 w 134"/>
              <a:gd name="T73" fmla="*/ 82 h 126"/>
              <a:gd name="T74" fmla="*/ 105 w 134"/>
              <a:gd name="T75" fmla="*/ 46 h 126"/>
              <a:gd name="T76" fmla="*/ 51 w 134"/>
              <a:gd name="T77" fmla="*/ 87 h 126"/>
              <a:gd name="T78" fmla="*/ 51 w 134"/>
              <a:gd name="T79" fmla="*/ 40 h 126"/>
              <a:gd name="T80" fmla="*/ 83 w 134"/>
              <a:gd name="T81" fmla="*/ 40 h 126"/>
              <a:gd name="T82" fmla="*/ 83 w 134"/>
              <a:gd name="T83" fmla="*/ 87 h 126"/>
              <a:gd name="T84" fmla="*/ 68 w 134"/>
              <a:gd name="T85" fmla="*/ 104 h 126"/>
              <a:gd name="T86" fmla="*/ 57 w 134"/>
              <a:gd name="T87" fmla="*/ 92 h 126"/>
              <a:gd name="T88" fmla="*/ 102 w 134"/>
              <a:gd name="T89" fmla="*/ 44 h 126"/>
              <a:gd name="T90" fmla="*/ 86 w 134"/>
              <a:gd name="T91" fmla="*/ 41 h 126"/>
              <a:gd name="T92" fmla="*/ 102 w 134"/>
              <a:gd name="T93" fmla="*/ 4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4" h="126">
                <a:moveTo>
                  <a:pt x="78" y="34"/>
                </a:moveTo>
                <a:cubicBezTo>
                  <a:pt x="75" y="30"/>
                  <a:pt x="71" y="26"/>
                  <a:pt x="68" y="23"/>
                </a:cubicBezTo>
                <a:cubicBezTo>
                  <a:pt x="67" y="23"/>
                  <a:pt x="67" y="23"/>
                  <a:pt x="66" y="23"/>
                </a:cubicBezTo>
                <a:cubicBezTo>
                  <a:pt x="63" y="26"/>
                  <a:pt x="59" y="30"/>
                  <a:pt x="56" y="34"/>
                </a:cubicBezTo>
                <a:cubicBezTo>
                  <a:pt x="55" y="35"/>
                  <a:pt x="56" y="36"/>
                  <a:pt x="57" y="36"/>
                </a:cubicBezTo>
                <a:cubicBezTo>
                  <a:pt x="64" y="35"/>
                  <a:pt x="70" y="35"/>
                  <a:pt x="77" y="36"/>
                </a:cubicBezTo>
                <a:cubicBezTo>
                  <a:pt x="78" y="36"/>
                  <a:pt x="79" y="35"/>
                  <a:pt x="78" y="34"/>
                </a:cubicBezTo>
                <a:close/>
                <a:moveTo>
                  <a:pt x="67" y="42"/>
                </a:moveTo>
                <a:cubicBezTo>
                  <a:pt x="76" y="42"/>
                  <a:pt x="84" y="50"/>
                  <a:pt x="84" y="59"/>
                </a:cubicBezTo>
                <a:cubicBezTo>
                  <a:pt x="84" y="68"/>
                  <a:pt x="76" y="76"/>
                  <a:pt x="67" y="76"/>
                </a:cubicBezTo>
                <a:cubicBezTo>
                  <a:pt x="57" y="76"/>
                  <a:pt x="50" y="68"/>
                  <a:pt x="50" y="59"/>
                </a:cubicBezTo>
                <a:cubicBezTo>
                  <a:pt x="50" y="50"/>
                  <a:pt x="57" y="42"/>
                  <a:pt x="67" y="42"/>
                </a:cubicBezTo>
                <a:close/>
                <a:moveTo>
                  <a:pt x="103" y="90"/>
                </a:moveTo>
                <a:cubicBezTo>
                  <a:pt x="103" y="90"/>
                  <a:pt x="103" y="89"/>
                  <a:pt x="103" y="89"/>
                </a:cubicBezTo>
                <a:cubicBezTo>
                  <a:pt x="103" y="88"/>
                  <a:pt x="102" y="88"/>
                  <a:pt x="102" y="88"/>
                </a:cubicBezTo>
                <a:cubicBezTo>
                  <a:pt x="97" y="89"/>
                  <a:pt x="91" y="90"/>
                  <a:pt x="85" y="91"/>
                </a:cubicBezTo>
                <a:cubicBezTo>
                  <a:pt x="84" y="91"/>
                  <a:pt x="83" y="92"/>
                  <a:pt x="82" y="93"/>
                </a:cubicBezTo>
                <a:cubicBezTo>
                  <a:pt x="78" y="98"/>
                  <a:pt x="74" y="102"/>
                  <a:pt x="70" y="106"/>
                </a:cubicBezTo>
                <a:cubicBezTo>
                  <a:pt x="70" y="106"/>
                  <a:pt x="70" y="107"/>
                  <a:pt x="71" y="107"/>
                </a:cubicBezTo>
                <a:cubicBezTo>
                  <a:pt x="80" y="114"/>
                  <a:pt x="88" y="115"/>
                  <a:pt x="94" y="111"/>
                </a:cubicBezTo>
                <a:cubicBezTo>
                  <a:pt x="95" y="111"/>
                  <a:pt x="95" y="110"/>
                  <a:pt x="95" y="109"/>
                </a:cubicBezTo>
                <a:cubicBezTo>
                  <a:pt x="89" y="103"/>
                  <a:pt x="93" y="92"/>
                  <a:pt x="102" y="91"/>
                </a:cubicBezTo>
                <a:cubicBezTo>
                  <a:pt x="103" y="91"/>
                  <a:pt x="103" y="91"/>
                  <a:pt x="103" y="90"/>
                </a:cubicBezTo>
                <a:close/>
                <a:moveTo>
                  <a:pt x="107" y="92"/>
                </a:moveTo>
                <a:cubicBezTo>
                  <a:pt x="111" y="94"/>
                  <a:pt x="114" y="98"/>
                  <a:pt x="114" y="102"/>
                </a:cubicBezTo>
                <a:cubicBezTo>
                  <a:pt x="114" y="109"/>
                  <a:pt x="108" y="114"/>
                  <a:pt x="102" y="113"/>
                </a:cubicBezTo>
                <a:cubicBezTo>
                  <a:pt x="101" y="113"/>
                  <a:pt x="101" y="113"/>
                  <a:pt x="101" y="114"/>
                </a:cubicBezTo>
                <a:cubicBezTo>
                  <a:pt x="94" y="121"/>
                  <a:pt x="81" y="120"/>
                  <a:pt x="68" y="109"/>
                </a:cubicBezTo>
                <a:cubicBezTo>
                  <a:pt x="67" y="109"/>
                  <a:pt x="67" y="109"/>
                  <a:pt x="66" y="109"/>
                </a:cubicBezTo>
                <a:cubicBezTo>
                  <a:pt x="46" y="126"/>
                  <a:pt x="28" y="119"/>
                  <a:pt x="27" y="96"/>
                </a:cubicBezTo>
                <a:cubicBezTo>
                  <a:pt x="27" y="96"/>
                  <a:pt x="27" y="96"/>
                  <a:pt x="27" y="95"/>
                </a:cubicBezTo>
                <a:cubicBezTo>
                  <a:pt x="21" y="94"/>
                  <a:pt x="18" y="88"/>
                  <a:pt x="19" y="83"/>
                </a:cubicBezTo>
                <a:cubicBezTo>
                  <a:pt x="19" y="82"/>
                  <a:pt x="19" y="82"/>
                  <a:pt x="19" y="82"/>
                </a:cubicBezTo>
                <a:cubicBezTo>
                  <a:pt x="0" y="70"/>
                  <a:pt x="3" y="51"/>
                  <a:pt x="27" y="42"/>
                </a:cubicBezTo>
                <a:cubicBezTo>
                  <a:pt x="28" y="42"/>
                  <a:pt x="28" y="41"/>
                  <a:pt x="28" y="41"/>
                </a:cubicBezTo>
                <a:cubicBezTo>
                  <a:pt x="24" y="11"/>
                  <a:pt x="43" y="0"/>
                  <a:pt x="66" y="18"/>
                </a:cubicBezTo>
                <a:cubicBezTo>
                  <a:pt x="67" y="19"/>
                  <a:pt x="67" y="19"/>
                  <a:pt x="68" y="18"/>
                </a:cubicBezTo>
                <a:cubicBezTo>
                  <a:pt x="72" y="15"/>
                  <a:pt x="77" y="12"/>
                  <a:pt x="81" y="11"/>
                </a:cubicBezTo>
                <a:cubicBezTo>
                  <a:pt x="81" y="11"/>
                  <a:pt x="81" y="11"/>
                  <a:pt x="81" y="10"/>
                </a:cubicBezTo>
                <a:cubicBezTo>
                  <a:pt x="82" y="5"/>
                  <a:pt x="87" y="2"/>
                  <a:pt x="92" y="2"/>
                </a:cubicBezTo>
                <a:cubicBezTo>
                  <a:pt x="99" y="2"/>
                  <a:pt x="105" y="9"/>
                  <a:pt x="102" y="16"/>
                </a:cubicBezTo>
                <a:cubicBezTo>
                  <a:pt x="102" y="16"/>
                  <a:pt x="102" y="16"/>
                  <a:pt x="103" y="17"/>
                </a:cubicBezTo>
                <a:cubicBezTo>
                  <a:pt x="106" y="22"/>
                  <a:pt x="108" y="30"/>
                  <a:pt x="106" y="40"/>
                </a:cubicBezTo>
                <a:cubicBezTo>
                  <a:pt x="106" y="41"/>
                  <a:pt x="106" y="42"/>
                  <a:pt x="107" y="42"/>
                </a:cubicBezTo>
                <a:cubicBezTo>
                  <a:pt x="134" y="53"/>
                  <a:pt x="134" y="75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9"/>
                  <a:pt x="106" y="90"/>
                  <a:pt x="106" y="91"/>
                </a:cubicBezTo>
                <a:cubicBezTo>
                  <a:pt x="107" y="92"/>
                  <a:pt x="107" y="92"/>
                  <a:pt x="107" y="92"/>
                </a:cubicBezTo>
                <a:close/>
                <a:moveTo>
                  <a:pt x="32" y="73"/>
                </a:moveTo>
                <a:cubicBezTo>
                  <a:pt x="32" y="71"/>
                  <a:pt x="33" y="68"/>
                  <a:pt x="34" y="66"/>
                </a:cubicBezTo>
                <a:cubicBezTo>
                  <a:pt x="35" y="65"/>
                  <a:pt x="35" y="63"/>
                  <a:pt x="34" y="62"/>
                </a:cubicBezTo>
                <a:cubicBezTo>
                  <a:pt x="32" y="56"/>
                  <a:pt x="30" y="51"/>
                  <a:pt x="29" y="46"/>
                </a:cubicBezTo>
                <a:cubicBezTo>
                  <a:pt x="29" y="45"/>
                  <a:pt x="28" y="45"/>
                  <a:pt x="27" y="45"/>
                </a:cubicBezTo>
                <a:cubicBezTo>
                  <a:pt x="10" y="54"/>
                  <a:pt x="8" y="68"/>
                  <a:pt x="20" y="78"/>
                </a:cubicBezTo>
                <a:cubicBezTo>
                  <a:pt x="20" y="78"/>
                  <a:pt x="21" y="78"/>
                  <a:pt x="22" y="78"/>
                </a:cubicBezTo>
                <a:cubicBezTo>
                  <a:pt x="24" y="75"/>
                  <a:pt x="27" y="74"/>
                  <a:pt x="30" y="74"/>
                </a:cubicBezTo>
                <a:cubicBezTo>
                  <a:pt x="31" y="74"/>
                  <a:pt x="31" y="74"/>
                  <a:pt x="32" y="73"/>
                </a:cubicBezTo>
                <a:close/>
                <a:moveTo>
                  <a:pt x="35" y="75"/>
                </a:moveTo>
                <a:cubicBezTo>
                  <a:pt x="39" y="77"/>
                  <a:pt x="41" y="82"/>
                  <a:pt x="41" y="86"/>
                </a:cubicBezTo>
                <a:cubicBezTo>
                  <a:pt x="41" y="87"/>
                  <a:pt x="41" y="87"/>
                  <a:pt x="42" y="87"/>
                </a:cubicBezTo>
                <a:cubicBezTo>
                  <a:pt x="43" y="88"/>
                  <a:pt x="45" y="88"/>
                  <a:pt x="47" y="88"/>
                </a:cubicBezTo>
                <a:cubicBezTo>
                  <a:pt x="48" y="89"/>
                  <a:pt x="48" y="87"/>
                  <a:pt x="48" y="87"/>
                </a:cubicBezTo>
                <a:cubicBezTo>
                  <a:pt x="44" y="81"/>
                  <a:pt x="41" y="75"/>
                  <a:pt x="38" y="69"/>
                </a:cubicBezTo>
                <a:cubicBezTo>
                  <a:pt x="37" y="68"/>
                  <a:pt x="36" y="68"/>
                  <a:pt x="36" y="69"/>
                </a:cubicBezTo>
                <a:cubicBezTo>
                  <a:pt x="35" y="71"/>
                  <a:pt x="35" y="72"/>
                  <a:pt x="34" y="74"/>
                </a:cubicBezTo>
                <a:cubicBezTo>
                  <a:pt x="34" y="74"/>
                  <a:pt x="34" y="75"/>
                  <a:pt x="35" y="75"/>
                </a:cubicBezTo>
                <a:close/>
                <a:moveTo>
                  <a:pt x="39" y="90"/>
                </a:moveTo>
                <a:cubicBezTo>
                  <a:pt x="38" y="93"/>
                  <a:pt x="35" y="95"/>
                  <a:pt x="32" y="96"/>
                </a:cubicBezTo>
                <a:cubicBezTo>
                  <a:pt x="32" y="96"/>
                  <a:pt x="31" y="96"/>
                  <a:pt x="31" y="97"/>
                </a:cubicBezTo>
                <a:cubicBezTo>
                  <a:pt x="34" y="113"/>
                  <a:pt x="47" y="118"/>
                  <a:pt x="63" y="107"/>
                </a:cubicBezTo>
                <a:cubicBezTo>
                  <a:pt x="64" y="107"/>
                  <a:pt x="64" y="106"/>
                  <a:pt x="64" y="106"/>
                </a:cubicBezTo>
                <a:cubicBezTo>
                  <a:pt x="60" y="102"/>
                  <a:pt x="56" y="98"/>
                  <a:pt x="52" y="93"/>
                </a:cubicBezTo>
                <a:cubicBezTo>
                  <a:pt x="52" y="92"/>
                  <a:pt x="50" y="91"/>
                  <a:pt x="49" y="91"/>
                </a:cubicBezTo>
                <a:cubicBezTo>
                  <a:pt x="46" y="91"/>
                  <a:pt x="43" y="90"/>
                  <a:pt x="41" y="90"/>
                </a:cubicBezTo>
                <a:cubicBezTo>
                  <a:pt x="40" y="90"/>
                  <a:pt x="40" y="90"/>
                  <a:pt x="39" y="90"/>
                </a:cubicBezTo>
                <a:close/>
                <a:moveTo>
                  <a:pt x="98" y="21"/>
                </a:moveTo>
                <a:cubicBezTo>
                  <a:pt x="92" y="26"/>
                  <a:pt x="84" y="23"/>
                  <a:pt x="82" y="16"/>
                </a:cubicBezTo>
                <a:cubicBezTo>
                  <a:pt x="81" y="16"/>
                  <a:pt x="81" y="15"/>
                  <a:pt x="80" y="15"/>
                </a:cubicBezTo>
                <a:cubicBezTo>
                  <a:pt x="77" y="16"/>
                  <a:pt x="74" y="18"/>
                  <a:pt x="71" y="20"/>
                </a:cubicBezTo>
                <a:cubicBezTo>
                  <a:pt x="70" y="21"/>
                  <a:pt x="70" y="21"/>
                  <a:pt x="70" y="22"/>
                </a:cubicBezTo>
                <a:cubicBezTo>
                  <a:pt x="74" y="25"/>
                  <a:pt x="78" y="30"/>
                  <a:pt x="82" y="35"/>
                </a:cubicBezTo>
                <a:cubicBezTo>
                  <a:pt x="83" y="36"/>
                  <a:pt x="84" y="36"/>
                  <a:pt x="85" y="37"/>
                </a:cubicBezTo>
                <a:cubicBezTo>
                  <a:pt x="91" y="37"/>
                  <a:pt x="97" y="38"/>
                  <a:pt x="101" y="40"/>
                </a:cubicBezTo>
                <a:cubicBezTo>
                  <a:pt x="102" y="40"/>
                  <a:pt x="103" y="40"/>
                  <a:pt x="103" y="39"/>
                </a:cubicBezTo>
                <a:cubicBezTo>
                  <a:pt x="103" y="32"/>
                  <a:pt x="102" y="26"/>
                  <a:pt x="100" y="22"/>
                </a:cubicBezTo>
                <a:cubicBezTo>
                  <a:pt x="99" y="21"/>
                  <a:pt x="99" y="21"/>
                  <a:pt x="98" y="21"/>
                </a:cubicBezTo>
                <a:close/>
                <a:moveTo>
                  <a:pt x="63" y="20"/>
                </a:moveTo>
                <a:cubicBezTo>
                  <a:pt x="45" y="8"/>
                  <a:pt x="29" y="16"/>
                  <a:pt x="31" y="39"/>
                </a:cubicBezTo>
                <a:cubicBezTo>
                  <a:pt x="31" y="40"/>
                  <a:pt x="32" y="40"/>
                  <a:pt x="32" y="40"/>
                </a:cubicBezTo>
                <a:cubicBezTo>
                  <a:pt x="37" y="38"/>
                  <a:pt x="43" y="37"/>
                  <a:pt x="49" y="37"/>
                </a:cubicBezTo>
                <a:cubicBezTo>
                  <a:pt x="50" y="36"/>
                  <a:pt x="52" y="36"/>
                  <a:pt x="52" y="35"/>
                </a:cubicBezTo>
                <a:cubicBezTo>
                  <a:pt x="56" y="30"/>
                  <a:pt x="60" y="25"/>
                  <a:pt x="64" y="22"/>
                </a:cubicBezTo>
                <a:cubicBezTo>
                  <a:pt x="64" y="21"/>
                  <a:pt x="64" y="21"/>
                  <a:pt x="63" y="20"/>
                </a:cubicBezTo>
                <a:close/>
                <a:moveTo>
                  <a:pt x="87" y="88"/>
                </a:moveTo>
                <a:cubicBezTo>
                  <a:pt x="93" y="87"/>
                  <a:pt x="98" y="86"/>
                  <a:pt x="102" y="85"/>
                </a:cubicBezTo>
                <a:cubicBezTo>
                  <a:pt x="102" y="84"/>
                  <a:pt x="102" y="84"/>
                  <a:pt x="102" y="83"/>
                </a:cubicBezTo>
                <a:cubicBezTo>
                  <a:pt x="102" y="79"/>
                  <a:pt x="100" y="74"/>
                  <a:pt x="98" y="69"/>
                </a:cubicBezTo>
                <a:cubicBezTo>
                  <a:pt x="98" y="68"/>
                  <a:pt x="97" y="68"/>
                  <a:pt x="96" y="69"/>
                </a:cubicBezTo>
                <a:cubicBezTo>
                  <a:pt x="93" y="75"/>
                  <a:pt x="90" y="81"/>
                  <a:pt x="86" y="87"/>
                </a:cubicBezTo>
                <a:cubicBezTo>
                  <a:pt x="86" y="87"/>
                  <a:pt x="86" y="89"/>
                  <a:pt x="87" y="88"/>
                </a:cubicBezTo>
                <a:close/>
                <a:moveTo>
                  <a:pt x="38" y="59"/>
                </a:moveTo>
                <a:cubicBezTo>
                  <a:pt x="41" y="53"/>
                  <a:pt x="44" y="47"/>
                  <a:pt x="48" y="41"/>
                </a:cubicBezTo>
                <a:cubicBezTo>
                  <a:pt x="48" y="40"/>
                  <a:pt x="48" y="39"/>
                  <a:pt x="47" y="39"/>
                </a:cubicBezTo>
                <a:cubicBezTo>
                  <a:pt x="41" y="40"/>
                  <a:pt x="36" y="41"/>
                  <a:pt x="32" y="43"/>
                </a:cubicBezTo>
                <a:cubicBezTo>
                  <a:pt x="32" y="43"/>
                  <a:pt x="32" y="44"/>
                  <a:pt x="32" y="44"/>
                </a:cubicBezTo>
                <a:cubicBezTo>
                  <a:pt x="32" y="49"/>
                  <a:pt x="34" y="53"/>
                  <a:pt x="36" y="58"/>
                </a:cubicBezTo>
                <a:cubicBezTo>
                  <a:pt x="36" y="59"/>
                  <a:pt x="37" y="59"/>
                  <a:pt x="38" y="59"/>
                </a:cubicBezTo>
                <a:close/>
                <a:moveTo>
                  <a:pt x="105" y="46"/>
                </a:moveTo>
                <a:cubicBezTo>
                  <a:pt x="104" y="51"/>
                  <a:pt x="102" y="56"/>
                  <a:pt x="100" y="62"/>
                </a:cubicBezTo>
                <a:cubicBezTo>
                  <a:pt x="99" y="63"/>
                  <a:pt x="99" y="65"/>
                  <a:pt x="100" y="66"/>
                </a:cubicBezTo>
                <a:cubicBezTo>
                  <a:pt x="102" y="72"/>
                  <a:pt x="104" y="77"/>
                  <a:pt x="105" y="82"/>
                </a:cubicBezTo>
                <a:cubicBezTo>
                  <a:pt x="105" y="83"/>
                  <a:pt x="106" y="83"/>
                  <a:pt x="107" y="83"/>
                </a:cubicBezTo>
                <a:cubicBezTo>
                  <a:pt x="127" y="73"/>
                  <a:pt x="127" y="55"/>
                  <a:pt x="107" y="45"/>
                </a:cubicBezTo>
                <a:cubicBezTo>
                  <a:pt x="106" y="45"/>
                  <a:pt x="105" y="45"/>
                  <a:pt x="105" y="46"/>
                </a:cubicBezTo>
                <a:close/>
                <a:moveTo>
                  <a:pt x="79" y="89"/>
                </a:moveTo>
                <a:cubicBezTo>
                  <a:pt x="71" y="90"/>
                  <a:pt x="63" y="90"/>
                  <a:pt x="55" y="89"/>
                </a:cubicBezTo>
                <a:cubicBezTo>
                  <a:pt x="53" y="89"/>
                  <a:pt x="52" y="89"/>
                  <a:pt x="51" y="87"/>
                </a:cubicBezTo>
                <a:cubicBezTo>
                  <a:pt x="46" y="81"/>
                  <a:pt x="42" y="73"/>
                  <a:pt x="39" y="66"/>
                </a:cubicBezTo>
                <a:cubicBezTo>
                  <a:pt x="38" y="65"/>
                  <a:pt x="38" y="63"/>
                  <a:pt x="39" y="62"/>
                </a:cubicBezTo>
                <a:cubicBezTo>
                  <a:pt x="42" y="54"/>
                  <a:pt x="46" y="47"/>
                  <a:pt x="51" y="40"/>
                </a:cubicBezTo>
                <a:cubicBezTo>
                  <a:pt x="52" y="39"/>
                  <a:pt x="53" y="38"/>
                  <a:pt x="55" y="38"/>
                </a:cubicBezTo>
                <a:cubicBezTo>
                  <a:pt x="63" y="38"/>
                  <a:pt x="71" y="38"/>
                  <a:pt x="79" y="38"/>
                </a:cubicBezTo>
                <a:cubicBezTo>
                  <a:pt x="81" y="38"/>
                  <a:pt x="82" y="39"/>
                  <a:pt x="83" y="40"/>
                </a:cubicBezTo>
                <a:cubicBezTo>
                  <a:pt x="88" y="47"/>
                  <a:pt x="92" y="54"/>
                  <a:pt x="95" y="62"/>
                </a:cubicBezTo>
                <a:cubicBezTo>
                  <a:pt x="96" y="63"/>
                  <a:pt x="96" y="65"/>
                  <a:pt x="95" y="66"/>
                </a:cubicBezTo>
                <a:cubicBezTo>
                  <a:pt x="92" y="73"/>
                  <a:pt x="88" y="81"/>
                  <a:pt x="83" y="87"/>
                </a:cubicBezTo>
                <a:cubicBezTo>
                  <a:pt x="82" y="89"/>
                  <a:pt x="81" y="89"/>
                  <a:pt x="79" y="89"/>
                </a:cubicBezTo>
                <a:close/>
                <a:moveTo>
                  <a:pt x="78" y="94"/>
                </a:moveTo>
                <a:cubicBezTo>
                  <a:pt x="75" y="98"/>
                  <a:pt x="71" y="101"/>
                  <a:pt x="68" y="104"/>
                </a:cubicBezTo>
                <a:cubicBezTo>
                  <a:pt x="67" y="105"/>
                  <a:pt x="67" y="105"/>
                  <a:pt x="66" y="104"/>
                </a:cubicBezTo>
                <a:cubicBezTo>
                  <a:pt x="63" y="101"/>
                  <a:pt x="59" y="98"/>
                  <a:pt x="56" y="94"/>
                </a:cubicBezTo>
                <a:cubicBezTo>
                  <a:pt x="55" y="93"/>
                  <a:pt x="56" y="92"/>
                  <a:pt x="57" y="92"/>
                </a:cubicBezTo>
                <a:cubicBezTo>
                  <a:pt x="64" y="92"/>
                  <a:pt x="70" y="92"/>
                  <a:pt x="77" y="92"/>
                </a:cubicBezTo>
                <a:cubicBezTo>
                  <a:pt x="78" y="92"/>
                  <a:pt x="79" y="93"/>
                  <a:pt x="78" y="94"/>
                </a:cubicBezTo>
                <a:close/>
                <a:moveTo>
                  <a:pt x="102" y="44"/>
                </a:moveTo>
                <a:cubicBezTo>
                  <a:pt x="102" y="49"/>
                  <a:pt x="100" y="53"/>
                  <a:pt x="98" y="58"/>
                </a:cubicBezTo>
                <a:cubicBezTo>
                  <a:pt x="98" y="59"/>
                  <a:pt x="97" y="59"/>
                  <a:pt x="96" y="59"/>
                </a:cubicBezTo>
                <a:cubicBezTo>
                  <a:pt x="93" y="53"/>
                  <a:pt x="90" y="47"/>
                  <a:pt x="86" y="41"/>
                </a:cubicBezTo>
                <a:cubicBezTo>
                  <a:pt x="86" y="40"/>
                  <a:pt x="86" y="39"/>
                  <a:pt x="87" y="39"/>
                </a:cubicBezTo>
                <a:cubicBezTo>
                  <a:pt x="93" y="40"/>
                  <a:pt x="97" y="41"/>
                  <a:pt x="101" y="43"/>
                </a:cubicBezTo>
                <a:cubicBezTo>
                  <a:pt x="102" y="43"/>
                  <a:pt x="102" y="44"/>
                  <a:pt x="102" y="44"/>
                </a:cubicBezTo>
                <a:close/>
              </a:path>
            </a:pathLst>
          </a:cu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859338" y="1787788"/>
            <a:ext cx="3745110" cy="49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VACARE</a:t>
            </a:r>
            <a:r>
              <a:rPr lang="zh-CN" altLang="zh-CN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zh-CN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疫苗信息科普</a:t>
            </a:r>
            <a:r>
              <a:rPr lang="zh-CN" altLang="en-US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、管理</a:t>
            </a:r>
            <a:r>
              <a:rPr lang="zh-CN" altLang="zh-CN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的线上服务平台</a:t>
            </a: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450975" y="3075012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2"/>
                </a:solidFill>
              </a:rPr>
              <a:t>用户群体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5824538" y="3065720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2"/>
                </a:solidFill>
              </a:rPr>
              <a:t>服务内容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5383213" y="3507060"/>
            <a:ext cx="3005211" cy="130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疫苗具体信息查询</a:t>
            </a: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电子疫苗本</a:t>
            </a: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疫苗注射提醒</a:t>
            </a: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疫苗流向可视化</a:t>
            </a: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疫苗资讯科普</a:t>
            </a: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疾控中心与常见疫苗接种点查询</a:t>
            </a: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400" dirty="0">
              <a:solidFill>
                <a:srgbClr val="5A5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产品定位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  <p:grpSp>
        <p:nvGrpSpPr>
          <p:cNvPr id="4123" name="Group 27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4124" name="Rectangle 28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AutoShape 2" descr="data:image/jpeg;base64,/9j/4AAQSkZJRgABAQEASABIAAD/2wBDAAgGBgcGBQgHBwcJCQgKDBQNDAsLDBkSEw8UHRofHh0aHBwgJC4nICIsIxwcKDcpLDAxNDQ0Hyc5PTgyPC4zNDL/2wBDAQkJCQwLDBgNDRgyIRwhMjIyMjIyMjIyMjIyMjIyMjIyMjIyMjIyMjIyMjIyMjIyMjIyMjIyMjIyMjIyMjIyMjL/wAARCAE0AfQDASIAAhEBAxEB/8QAHAABAAICAwEAAAAAAAAAAAAAAAYHBAUBAggD/8QAUhAAAQMDAgQDBAgCBQgIAwkAAQACAwQFEQYhBxIxQRNRYRQicYEVMkJSkaGxwSPRCDNicpIWJENTgqLh8BclNERjwtLxGIOyRVRVZHN0hJOU/8QAGQEBAAMBAQAAAAAAAAAAAAAAAAECAwQF/8QAJhEAAgICAgICAwEAAwAAAAAAAAECEQMhEjEEQRMiMlFhFAVxof/aAAwDAQACEQMRAD8AsFERbnkhERCAiIgCIiAIiIAiIgCIiAIiEgdSB8VICLTXHVNjtVZ7LW3WlgmGOaN78Fvx8lsaevo6yDx6WphnixnnieHNx8VBamZCZ+arbVfFaitZlpLNisq27eOf6ph/Vx/L1Wm0JxCvly1NTW+vmbVQ1by3duDEcE5GO23Q+foo5L9miwz48i4kXQysY0Okc1gP3jj9Vw2eFxw2WM/BwKky4s+iJlo65/BCQOu3xQNUETI80QgIiIAiIgCIiAIiIAiIgCIiAIiIAiJ8SgSCL41NVT0cLp6meOCFu7pJHBrfxKhd24r6ctuWQSS18jTgiBuG/wCI7fgobSLrHKXSJ0ipas41V72uFHbKeJvZ0jy754WiqeK2qqjdtZFAD/qYwP1Uckarxp+z0KSOgOUBAXmmTiFqyRwP07Vj+67H7LtHxE1ZH/8AblS4f2yD+yckW/yyPSmQuQM9F57puLOqYPrVNPPntJFn9MLeUHGmtaGivtsMgzu6F5afzyE5Iq/Hmui6EUMtHFDTV1LI3VZpJnbclQ3lGf724UwZI18bXtIc1wyHNOQfmrLZm4SXZ3RMg9D+K1VdqSy204rLpSwOHVj5Rn8Buj0VSb6RtUUbbrzS8jg1t7pC49PeI/VbukraaujElLUxTxkZ5o3hw/EJaJcWu0ZKIiFQiIhIREQBERAEREKhERAEREAREQBERAEREAREQBcEhuCTgA7k9Mevosa5XGltNBLW1szYqeIZc8n8B8T5KhtX6/ueqag0lGH09v5z4cMf15PVxHX4dAobpG2LFzdmh1bStotU10MdWyrZ4peJmvD+YE53I774PqvlT2u6GnZJSxufFM360b8A+YO62FFpR8gD62cxEjIjZu75nopPDBFBDHFE3lYxvKB5f89Vltno2RKbTdRDbJKiXecEERM3wO+fM+gWtp6K4GRppqecOHRzQW4+eysIjbC5yT1JPxKNEEIfZb5I7+I2TP8Abmz+6CwXpu4YflL/AMVN8DyRNkcl+iFeyajpSS01rQNsxTOP6FZEGr9VWuQcl0rmAbckzi4fg5S1cOaHtw73h5FQQ0n6Otr4y3WDAuFBS1LO5i/huH7Kd2nidpu6uZG6q9imdsWVIw3P97ofxCrqe00FUMS0sePNg5T+IWlq9JN5XOpKjG+zZR+6sm0ZvBCR6Qje2RjXNdzNcMh2cgj4rsvMVNeNQ6Ylb4FVVU2DsOcljsenQhWfpni5R1bWQXyIUkuwNRHvGfiOrfzCvyOfJga2izkXSKaOoiZLFIx8cg5mOadnDzHou/bKsc9MIiIAiIgCIiAIiIAiL5zzx00D5pntZEwFznuIAb8SeiEpHdzmta5zyA1u5JOAB5lVfrDixBSB9Fp9wnqBs+qcMxs8w0faPr0UU17xAqNSTOt1tL4rYx2MDIdOfN3p5NWss+m+Vonr2hxO7YPL1P8AJZyyJHZg8Z9yNbJVXvVFQXzzz1Lycl0j/cH7D5LY0+kI2uzWVJJ+5EP/ADH9gpIxrWN5Wta1vZrRgBdu65Z5W+j0I4oo18FjtlMRy0cb3D7UmXfrssoU1O36tNA0ekY/kvsVwsubNFFI6CJg+wz/AAhDFGesbD8Whd0U2yaPkaWnd9amgI8jE3+SxJ7Jbp+tKxhPePLTn0WwRLZDiv0Raq0g8b0U+c7cspwfxWJSXjUGmKsez1VTSlh+oSSx3yOxCmoOF0kZHKOWWNsjO7XDIWkcklpmcsaeyL3TWeodS1Yhmr3QxvwBDE8xRD8D+q+kOkCAZKqqOT2jH7lY96sHgB1VR8zom7vjwcsHmPMLK05eXSubQ1Dy49InO3+RWknJxuJSEYp0z6u0lSOZ7tTODjuAR+ixH2G5W+Uy26re4DoY3mN36hSvmBC4xkhYrJJM1cInOluKVdbZo7fqCN9RADyePjErP733h+fxVx0lZBX0kdVSytlp5Gh0b2nIIVHXC0wXGFzZGhsuPdkA3b8fRffhtqWpsOoHafrnn2WpeWNBO0c3Yj0d0/Arqx5eWmcPk+MvyiXii4H1Rvnbr5rlbHAEREAREQBERCoREQBERAEREAREQBERAF1kkZFG6SRzWsYC5znHAAHUk+S5d9Uqq+LmqHU0EVhpJi2SVviVXLt7n2Wn44z8B6qG6VmmODk6REdc6uqdWXcUdEZDbopMQRAYMjunOfU9vILvZ7Oy2xiR4D6pw95/3fQfzWHpm2+BEa2XeSQYjyOje7vn+ikKoegkoqkOgRERAIiIyyCIiCgiIgoJjKIgSOr42SMLHsD2nqHDIKh+oaa30U7GU7XxzOHM6MH3Wj9j8FMvnha66WWnurMvcY5mtw2QeXkR3UA0Wnda3rTUrG0lW91M12XU0m8bh3GO3yV+aW1PR6ptTKymJbI3DZoSd43evoex7rzXcbVV26XlmiPId2yN3a4ehVmcMtX2G00f0dVxmjqpXe/VudzNl32B+5jPw3KtF09mGfHyja7LlRdWSMcwFrgQdwQeoXZXOCndBERAEREAREQDON1TvFvVkjpW6foZ3hjPerOU4DiQMMPnjqR54Vl6ovrdO6eqricF8bMRtP2nnZo/FeebRTm83mSprnGXBM0pPWRxP7lVlLirZ2eNh5PkbHT9odBG2tqGfxnjLGv3LR97Hme3opECCMHquD1RefKbk7PUjGh3KIiguERFFAIiKQEREAREQgYB2O46YPceSgV1pXWu8StiPh4cHxkdgdx+Cnq+FVRU1Y0CohZIRsC7Y4+KvjnT2UnBvowbVfILiWxO/hVJH1Sfdef7J/ZbXoVCLzaDbJBLAT4D3e44u95pG+D6+RUgsF0NwpDHKXGpiHvl25e3s79j8lacVxuJWMndM3GdsqKaoh8Gsp6yIljne6Xdw5u4P6KVLR6saHWiN3cTAj5gqMbplprVF3aVupvWl7bcCeZ80I8Q/wBsbO/MfmtyoVwqOeH9B5+LNv8A7ZU1XeujxMiqTQREQqEREAREQqEREAREQBERAEREAREUoGtv11islkq7jNjlgjJAPRzjs1vzJA+a86wGo1LqKWrrpDK5zjLM8/a/sjyzsB5AKweM95OKGyxudvmonbnbyZn/AHj+Ci+nKAUttbM4fxKjDifTss5PZ3YIcYW+2bcANa0AYA2x5ei5RFBvTCIiCgusjxHG6RxAY1vM4k7Aeq6zzx00D5pXFsbBzE43UQnrLlqS4RW6jie/xZAyKnjbu9x6A+f6I2iUSukraeuY+SmkEjWnBA7FfCO8UUtd7IyUmTmLc8vukjyPdRUMrdMX2alrInRzQudFPGfw+B88rVRzvinbKw++xwcHd89VFklnIsC1XBtyohMMCRu0jfunz+B/mvrca0UFulqSA4tGGNz1J2CAykUdtGpBUy+BWNYwu2Y8bA+h8vipF3UgIiIDrJGyWJ0UjQ5jhgtO4Kj9x0uH/wAW3e4//UncO/un9ipEtNqSSphtnPTyOY3nAlLTg47b/FQwZWjeIdbYKiGgussk1safD5SMug36jvgfd/BXrBOyqgZNA4SRyNDmOaMhzT0IXnTRWhLhraqqBR1lLCKYtMpmLi4BxOCABv0K9MaZsUOmtO0dpgmfOynZy+M8cpeSSScdhk9FaL0ZvxfkdrR8209Q4DETt+hIwvoKCpI3DB/tLbIpcmarwIe2az6Pkx9Zn5rn6Nk/1rD8itkirykWXhY0at1BO0ZAa74OXwfTzsBLoyAFu1yN8jGc+Scn7KS8GD6KI41XAimtdsaSC4vqJG+g91p/Hm/BRPTVF7Na2zFuJJyXEkds7JxUuL7txKuTA4lsD20se+w5dj/vElbeGMQQRwt6RtDfwCxzy+tFsMFDR2REXIdIREVkSERPkVJFoIiYJ6BQDhxDRlxwACSfIDqSvhS11NWtc6nmbJy7Oxtj5KPahvfiF9DSyDw/qyPHc/dH7rXS0F20+6jrJ6eelFVF40Ej24EjM4+fwWqx2tlHP9E6RYFqu0VzpecDllbjxGE9PUeizys2qLp2EREJPnPBHVQOhmbzMf8AWGP+d1BWyTWO9ODSS6J5af7Tf/Yqft6qJato2x1ENU0H+KC1/wAR0/JaYnujPInVolJnhEHjmRrIS3m5nO7LRaqnY+0U/hOD2yS5Bacg4Hn81qauvbNpiihMuZRIWuZncBvTP+JYktBXRtpoJIpg2dolgYWnDubYEDvnHZXhAzlkL54WRlnD+35B3fK75F5UzWr0/bRZ7HQ0DWgeDEGuI7u7n8craLrXR5OR3JsIiIUCIiAIiIVCInbPbp80C2wi7xRSzv5ImF7sZwF1lY+J5ZIwscOod2QlppWcIg6IhAREQBdJXiONz3O5WtBc4noANyV3Wk1jFXT6QucVuYX1T4CGtb1IP1gPXGULRVtIoO41smrdZzzyyExTzEj+zEOg/wAIClbemAMAdB6KvIKmrtVSJY2OicQW/wASPYjuN1PKGp9soYKgM5TI3mIznCxfZ6rWqRkIiKxVJrsLh7msY57yGtaMkk4AC5UV1Jdw8mhgIc0YMzh59eX5d0LGPdLhU3uuZQULJHxukDYom7uledh8c9gvQPDrhpS6Rpoa+uYJ729hD35y2AH7LfXGxPyGyj/CDhw23wQamu0TvbHt5qOE/wCiaR9cj7xHQdgfVXEGgAAZXJmyXpGuOF7K/wCInDSk1hSSVtGxsN6ij5Y35w2YD7Lz+ju3TovO0ulrxS3uK01dtqYKyWRsYjfEepONvMeoXsvtjC4Izu7BI6EgKmPK4qmWljTejx/dbXdtDahloquMRzx9x9SZh6EHuD+S2FyqYrvpyeam+xyuezu3fcH8znyXo/VujbTrC2+y3GMiVgJgqWfXiPnnuPMHY/FeZ9TaTvmh7i+Ctic1j8tiqmZMUzT2BP8A9J3C6IZORnKHFmmtlmrLpSV09KwSmijEssYPvCPOC4DuBtnyzlbuyX9z3MpK13XaOUjy2wf5/wDusPRWoJNManorpjmijfyTMx9eJ2zx+GfyVi8S+FTaKF9/04x8tAR4lRTZLnRA787PNmD03x8Ol3KnRQ1fQZPwXWOWOVhfHIx7QS0uacjPkonRXp09HJQVcg96Isjn6Y8g4/utVbrjUW2pEkJwOj2ncOH/AD3VgWGvlUwMqaaSCRoLZGlh89/L8kpp21VNHURgiORvMMr7AZUg1XCy8yWHiHSQzSAQ1bzRzZ2HvbA/4gF6dPwwvHt1kfQ6mlnh2cyVszDjvs5evKOqbXUNNWNOW1ETJQf7wB/dEdGFn2RERnQEREIoLszZwJ6DfK6r51DiymmcDjEbj+RVWiGeRnzfSWtZZpTzCete8j/bJU1duVBLD7+ooXH7zz+RU77ZXPmMIL2cIuC5rQXPcGsG5cTsAsaO50E0vhRVkTnnoA7r8D3WKVq0aNpdmUuskjIYnSyPaxjRkuccALW19+o6IFrXCebpyMfsD6lRK5XmsuIAncGsByGNGBn9z8VrDG5dlHNI2V21LJUF0FE4xwHA5se8/H6D0W201LVTUDzUPLo2uxEXZJPn8lFLXSR1lUBPKIoWe9I8kDDfQ+fZSWfUdBRQ+BRMMhY3ljI2Y0fHqf3V5RSXFFIy7bN+4hjS55DWjqXHGFFrtqUkPgt5y3GHTEbnzwsJtReNSVsdvp45J5ZTysp6dh9/5D9Sri0TwQp6Twq/Uz/FqA4OZQxu/htwftu+16gbepURioq5PY5OWkRvhjwsl1BJFeb5E+G2tPNFERh1SR+jPM9+gV46j0vbdU2d1tuUAMR96N7Rh0LsYDmnt++MLcgBoAADQAAGgYAwmVjLI27NFj0ePLpb7novUlTQVLeSop3cp+7Iw7g+rSN1LaeZlTTRzxkOZI0EY7ef5q0+K+iGao06+tpYibrQML4S1vvSsG7o/XzHrlUHpa5mCd1DK7+HJ9QeTv5FaXzhy9mcW4yolqLly4WfXZsjkHBWo1NAJrLK/q6NzXj9Ftu+FiXRvNaatv8A4Tv5q2OX20RLoi+k9N1WpbxHSwsd4LSHVEvaNmep/YeeF6ThtlHFHTMFNHy0zQ2HmaHFgAwMHqD691THBmfl1HWw52kps+fRw/mrxC74RVWeT5Enyo5REV2cwREUAIiIAiIhUZwtvaKCCemlmnYHgnAyegxutXFI2Kdr3MD2jflJ2KkZmh+hpZqaPw2FrsN6bqkmdGBJswoH2ulkZPE6o5jsCQcH8t19aua3VP8AFnjqSGjZwjI/RdpK11vtlERG1zi1rd+2y+9uq319K972tB5iABn81U6FTfE0tWbW6BwpxKJR9XJOFhlZtZavY6UTySt5y4DlaNt/JYK0XRy5k72qYREUmVBcFvMuUQIpTjY8/S1rhyOVsDiB5Eu8u3QLCtDeWz0TR/qQT8VmcbIyL1bJCch1O4fg5Ydofz2ikd/4QCzk9npYvwRmoi+FZVRUNK+omJDGDOB1PkPmhoYF9uQoKLDHYqJfdZvuB3Py/dbThHoR2o7w+63CEvtlG76ruk8wGQ31A6n5Duozp6zVuvdXQULHcnjEufJjaGJvU4/5ySF6nsVmpdP2intVBGG0tO3lbnq49S4+pO5WGWaiqLwg5M2Q6/Fck4BKY3ymAVx/9nWlSK71dxfs+lbrLbW0dTW1kJxLyEMYw+Rcep33wNlxpjjJYNQV0VDUwVFuqpnBsXjOD2PJ6DmHQ57EKV1GkNP1d2ddamzUU1e4AOmlj5icDAODtn1wtNduF2mrpcaavZR+xTwyB7vZAGCUA5w4Yx8xgrVOFUYNSJmR2WLcLbSXSilo6+njqKaQYfFIMg/yPqN1l9TlFndM27RUVXwDsU1SX0l1r6aEuOYnMbJt6Hb81asVKynpYaePPhxRtjaD5NGB+Q+CyFwAcblJSctMosaRR+v+DB5am66WDnOLjJLb/j/qz/5T8lRskbo5CxwPMNiD1B8ivcR5R1Cre90/Cu76g57lU2o3Fkn8QMnMfO4dn8ux9V0Y8ra2jKcKKI0tc3Ml+j5DzMkOY9+jvL5qWB2Vo+I9jbpnXlZHStZHTSvFVTcn1Qx24Ax5HIW3pJRVU8NSG4EzQ/8AHquiLtWZEP1S3F6z96Np/ZentCTOqNBWGR5BcaKMbegx+y8w6odzXnl+5G39yvTug4XQaBsMbxhwomHHx3/dWRvh7ZIkRFJ0BERQSF0naX00zR1dG4f7pXddmbvaOxOCoZEujxpaqmKivcc1Q4tYxzuYgZ7EKQzasoYxiKOWQDvs0KO3ymfR36vpiMOiqZGdOwcQrU0Nwat2ptL0d6rrpVRGpDiIYI24ADiAcu88eSyko9s5Yyd0is7tfpLrEyERGJjTzOAfnmKxLbarjeaptPbqKoq5nHZsLC4/l0Xpq08HtG2t4e63PrXjoauQvH+EYCm1JRUlBAIaKlgpogPqQxhg/ALL5ox1FEvE27ZQOmuBN0rHNm1BVMt9O7rDFiSb/wBLfjv8FBLtoq+Ud7qrbHaK58scrgwMic8OYCcOBAwQRjdeveTJyuzQ5oxk4ULNKy3w/wBPKtq4Q6zuj2g2t1HC7rJVPDBj+71P4KwLP/R/pogx95vskpJy6Gjj5W/Dmdv+SulzeZcgHuchQ8smSsKNNYdLWXTNOIbTQRU+fryAZkf/AHnHc/DotVqjiRpvR9R7JX1MslZy8xp6dnM4A9M5wApdgKIXnhppq/6gN5uVNLLO5oEkYlLY5CNgSB3x67qiacrYkmvxRqrJxn0reK2Oke6poZZHcrHVTByEnoC4HA+asTPXrtsVWGreDNhuVullsdKLfcI2ExticTHKQPqlp6Z8wttwum1GdJim1FSywSU0nhUzp/6x8YHRw64HQHywpyJVcSIuSdMnBIyD1xvjzXkniBp5+k9c1tLGXeFziop3f2He8B8jkfJeuMBU7x6sTJ7NQX2NoElNJ7NKR9x+7T8iMf7SnA6lQyrVkJpphU0sM4OfEYHH0JG4X1Wh0rVmW2vgcfehdt8Dut8ryVOi0dqwsev2t1V/+i/9FkLAvUvg2arf35C0fPAVI/khLo78G2kavqD29kcM+XvNV79lS/BSAuuV0qiPdZEyMH1Lif0CuhelDo8byXcwiIrmAREQkIiIAiIqFT60zYX1DG1BIi+0QcLe3Dw4bART7RFreUehOf5qOraVtbDJZoYYn80jeQFoznYKskb4n9WjsyWndbonVgqJgBlrWt90eQyP5rvQOoKibwoKSdrftPDzyjHngr70tbTUVFEJZ/Fdy7Na33h3xsukd+pXEsMMkbenMMHGfgoaZupR1bNddYRDXlrah0gxkhzuYt9FhrNr2URb4tPUukc5wyxzsn1JzusJXTObJ+QREQoEREFlScb6fmjtNQOzpGZ+Iaf2KjWnZRJZacDOWZYfkf8AirE4t2eSu0O+vYwu9hqGPOOzXZaT8BsqRobvNQ0E1NCS1z3Z5+4GMHHlnzWUuz0cKagrJzLWU0MgjkqImPP2XOwVFdQXM187aGnJfEx/2P8ASP6beYHQKX6c4LXvUVpjulTXwUDJxzxMnY573g9HEDoD27rR6n4b6i0dJHUTxiekLsMq6TJDXdgdstP/ACFT5E9GvF9l28L9As0dZxVVQzd6toM+R/Ut6iMfqfX4KwW75VO6f03xMgsNFX0Oqmh00QlNBcg5xZnoCSD8e3VbV2reJNha43vR0FxhG5mt7znHngZH5LllFyd2awnxVFlT1ENPBJNNKyOKMFz5Huw1o8yVHm8Q9HOkLG6lt5PrIQPxxhVjqjiM/XNJS6So7VW2uquNVHDMajH9XkZA6enUdlPW8ItDtgEZswe5oA8XxnhzvXqjgor7Eqcm9Emo75aK7Hsl2oZyejY6hpJ/NbEg4zvy+eNlWVbwQ0fM3NMbhRSZ2dHUB35ELBi4TagtUnPYdd1sAactjla7A+OHY/JV+l1f/hblJei2gfPZcqsRVcWNP+9PT27UNMwZJi9yUjv5HPyUg0Zr6i1gaqBlJUUVdSEePTTHJAJIyDt3GDkAhQ4urWyVP9ktJAXK4cMhfKWpigZzSyxxN+89waD8yQoos5JHFZTCrop6d0j42zRujLmHDmgjGQVUzuANo+j5I47vW+27mOV7G8nplvl07+atqOognH8KohkH9iQO/Qr7cr2jdrg3zwpU5QKS4y7PNOudKXu06Ds1RfeQVNJUSUcXI/mxARzMBcOuCHYHYFavTU/i2aJh2LHOYP1/f8lc3GunEvDWseTjwqiB4/xcv6FURpaqZS2yule73InNduduhx+a68c+SswkqZrbsx9bqSWGP6z5WxD8h+q9d0FGLfbaSib0p4GRD/ZaAvNHC6yyah4g0csoLoadxrZz2905H+8QvUDnczi7IJPU+q1Vm2JHCIisbBERQWCAkEEdcosK7XKns1oq7nWP5aemjMkhx1HkPUnAA8yoZDdK2eY+KVvFu4j3eMZDZJRM34PaHfqSvRHDWEQ8N7AwE70gec+biSvNmu9VS6y1I+5vpY6ZoYIo2N3PIOnM7ud16Y4dkO4dWAj/AO5M/dc+f8Tmg/uSXCYKjOs9cW3RNujqK1kk0sz+WKnjcA9+Op36AZG6htp482esr46e4WuooIXu5faDKJAz4gAH8FzxhKSujX5EWyEXzimiqImTQSMlie0OY9jstc07gg9wQvoobp0WTtWERFJIRMrjIUMWcnouMdz181yiikxSCjuurWL1oe80JGXGmdJHt9tvvD9FIl1fG2Vjo3btkBafgdlZPi00Vmk1s8d6Vm5bo6IcuHxkjPmFM1B6FvsOqo4enh1Dojj4lqnGcnGFtk7M8btBaDVk7o7dFACP4z84HkN8/n+SkG32jgKEahqnVN3fFs5sAEYA7nqfzKYo3KxOVKi2+EFt9j0pLWEEOrJy4f3W+6PzyrGB2Ws05ZX2LRNjoZW8s0cGZR/bdl5H5rZ+S74nj+RayNMIiK5kEREAREQBERUKneGMzTMiBAL3BoJ7Le0ViZFzmpEcucBvXYfNR/Ja8Y+t2wpHbqOqp5i+oqPEa5uMZOx+apNs6cEU+0YT9OVHiOMcsYZk8oIOQOyyaOxtg8T2rklyByjBIHxSqtb5ppan20xxn3sAnA8++FlUQjZSeDDUsmk3PMXZ3P4pyZvwje0am4Wp9OJZ2lohadm77DP/ABWs7r71tLU08gZM9xDhkEvOD8ljhWXRy5a5aOURFJmF2iiM8ojHfqfILqs62MH8V/fIHVGaYYc5qJ3uFrprpZqy1zt5YKmF0LsDOARt8wcH5LysyxOteu6ez3cACKtZDUEdHN5xv8CMH4Fetu6pbjhpeQ1FHqemicQ1ogqiwfVx9R59Ps59As5bPZyQSiqLy91h5GNa1o90Adsdvl0XXBBwdwex3BVQ6T43Wd9vhptRCamq44w19SyMuZKR0OBuCfwypVbeK+krpeae2UldK6ac8kb3Quazm7NJPcrgljmpMmMotUTfuT3O59SuOYsOckfDZAQ4ZHRc5ws7L0qKq1Q/2zj7pGmcTywQmTJxucPdn8grTZuA3GB0+CgWs9E3W76ht+o9PXKCiu9FGY2iZhLXjJxv22cRv2Wu/wAreIdijzfdHsuELB71RbZN/jgZ/Ratc0mjBPg3Zq7hxev1wusts0vpiSaaEuY90zS95wcH3G4DencrZaP4ttu93jsd9trrbcnO8Jrm55HP+6Wu95pPbt8F0peNumoaiRtdZ7nbppT/ABHOhaeY4xl2CCceoWdDqjhjeL/BfHVlELnFsyoqGviI8s5wCR5lW40ugrvssRg5i0HzCpfQ13t8fGfVk9RWQ05qJHxQskeG+I7xBsCe+x2VjXPWun6Oz1VdHe7fL4UTnMbHUNcXPxs0DPUnb5qtNCcLLfqPRpuV9ZO2tr5nTwyxvIeyPoNjscuyd+2FXHFKL5Fsnaou/DvdyCMnHRUbQWR/F7Vl5uNyq6iCy0MngU8MTxv2AHbtzOPXcLLuXC6/2C0VlXR67rI6WkgfN4ZD2khozjZ2B0Um4PULaDhtSVBBLql8tS89zvgfk1WUVBWmQ5OTpmnk4C2VpLqS9XSnd2zynH6FIOF2r7U7/qbXs7Wt6MmY/HwIy4fktZVcbLzUVFRJaNMGShpnHxJJedzgPNxaMNVi6K1lQa1sxq6Rr4pYnck8DyCY3dQc9wd8FRKU499BOL0VVxIrNe2vSb7bqR9urbfVStYysgGH8zTzDI28u4VRR1r2UE1I0YEr2vc4HsM7fiVcv9IS5jxLJagd2skqXjyyQ1v6FUzR+A2thNUHGnMg8QMIDizO+M+mVvBtxtmb2z0RwX059E6T+lZgDUXP3xt9WIE8o+Z5j8CFZK+NLDBBRwQ0kbY6ZkTRCxvQMx7v5YX2Wx1wjUQiIllqCIiEhQDjNK+PhxVCMuAdUQh5B7c3T8QFP1p9UWJmpNN19okeGe0sAZIejHg5afxCFZpuNI82Xqjhj4caWrI2N55Z6xkrh3Ic3APwHRegeE9SKnhpZsOyYo3RH4hx2/Aheb7q+42yhk0xconRvpKwzhpH1HFoa4DzBDWn5K6uAdz9o0tX255HPR1Ie0HryyD/ANQP4rmzK4HLB1KmTTUuhbNqy5W+tuzJJHUWcRtfhkjSc8rvTO/n2WPrHQNq1ZZfZDFDR1MeDT1UUABZjtgYy30+ClpzjZMOz2XNGU01vo34R7NFo3Tn+Semaa0e2Oq/CLneIRgZcc4A7AfzW+RcZUPbsslSo5REUokhPEfXD9F2ynFNRuqa6tLmU5c3MbHDH1vvHfZo6qv5a/jBa6L/AChq3vfTAeI+lc1h5WDfeMDIHwOQFeE9NBU+GJ4YpfDfzt8RgdyuHQjPQ+q7SRMla5sjQ9rmlrmu3BBGCPh1WilS6MXCTZGND64oNbWx9TTRmCphcGz0znZLCehB7tO+CpWotpTQdn0fWVtTbGz89Xhp8V/MI2A5DW+mfPdSlUko39TSKaWwsO5XWistBLcLhUNgpYBzSSO/IAdyegA3WYtFqzTFLq6xy2qrklije5sjZYyMse3ocd/goVN7EujyZVVUL9SzVsZd4Dqx0rTjflLyenwKncU8M8Ymhka+N3Qjuradwh0a6zsoH2vMjY+X2xry2Yux9YnOM53x07Kh208mlNYXGyVM7SyGV8ZeRgbDLXfgumTjkVI51cezbXOvZb6B1Q7dx92Nv3nf8Oq+PCzSkuqNWx1k/vUdC8VE7iM87s+634k7/IqMV9VPfboyCmY+QOcI6eMD3nknA28yV6a0DpSPSGl4KEhhq3ky1T2nOZD2z3AGArwgooulzZurpvCzz59s99jkrXHss66vy+JmN9yTlYB6rqieV5bTyugiIrnOgiIhIREQBERUKneBpfVQjze39VIrpRS1vJ4dQ2Jrc5BJ36eSjkUhhnjkxkNcCR8wt5caJ1yZHUU72uHLjlJxkKkjqwP6szKajbFazTOlbnlI5x0yf/dR2toPYSxzZ45D2LTv/wA9ls/CrW2s0YpcnkLeYSjB3WBFZKtxA8Nke+5Lht5okr2aTfJJUZ14Pi2ellP13cpz5ZaStLnJK3N9mjbBBRxkZZucfZAGB+q0xOVaPVHPmX20ERFJmFsLZ/VSf3/2WvWdbnj34+5w4fookdPhtfKjYLrLFHPG6KZjZIngtex7Q5rgeoIPVdkVD2krKK4scOrXY7ZHfLLBLAzx+SphDuZjA4bOaO2+2Fh8GNOWK9Xd9ZWyTPuVve2eKmyBG5vZx7kh3b4FXnebVT3yz1dsqgfAqYjG4gbjPQj4HB+S822asuHCziLmuiP8AuhqGt6SxO+03z2w4fBZzTrRzzXGR6pb9Xc59VysW3XGlu1ugr6KYTUtQ3nikHdv7H06hZS4a3RummhgBcYHl81yiUiaTMeroKOvjMdbSU9SwjGJomv/AFCjVbw00bXh3iWCCMkY5oC6M/kcKWp17qboq4orxvBfRcc7ZRSVZ5SDyGqJa70Oyn0UUcEbY4YhGxjQ1rWDAaBsAB5Lu4YC6Tzx00Ek8z2xxRNL3vccBrQMklL5CktmNdqH6Vs1dbieQVVO+HmIzjmBGVWFkvusOHVmp7RedKS19tpRyxVdvk5vdyeuAc9fRT/TusbFqp1S2zVntBpseIDG5pAPQjI3Gx3W8AIcXA4J8lZS46aKuKltFaUXGbRMTHU7oqygBJMkTqIYJPXPKd898hfTSV94aWGKrFkvFNAayTxZRUvcHeYaOYDAGeinNdZLVc28tbbaOp9ZoGuP44yoZqnQugbRZa271djgiip4y/8Agvezmd9kAA4yTgfNW5RlrZnxaZSvFO+Q6g1/X1NPKyelhDYIZI3Atc1o3IPcEkrU6gtjKG50Nqhpw2pjpoWVI3yZnjmPzAcB8lg2m4w229QV76OOoZDL4ggkPuucPqg+Yzj44VlcNNHXPVWpRq68hzqMTuqDJJ/3mbOcAfdB3J9AF1LSozX2Ze9JA6mo6eB+eeKJjHfENAX2RFc7EERELIIiIAiIguiFcQ9B0GrLVNUBhju1PC50ErD/AFmBnkf5jbY9lWPAu8R23WVTbqh3hm4QeHHk7eIw8wH6r0J3aQASDkZC81cRLFVaH18LjQh0MM03tdFIPsuBBc34g/kVScbVHPlSi7PT3UAjoei4yCNj1URsXEfTl4s1NWzXWjopJG5khmlDXMcPrDB7Z6eYIUBfx4mpdQVlNUWaKW3Ryuax1NN7+AcB2d2uyPJcUccmyfkLjrp5qWiqJ4Kd1RLHE57IWnBkIGQ0HzKhnDviM3WraulqKMUdyphzvjZksczOMgncEHYhayt436b+hZqq3CokuDAPBpaiMs5nE/eGRgdTg5UY0/xislsnkqa7SbaKpqzzz1VCAPFOeuHY2+BVuDrojncr9F7hFXMPG/RUuOaeui/v0pOPwJW5svErSuoLpHbbdcXSVUoPhsfC9gdgZIBIxnCrxa7RpziS1OiIoLBERQAuPtdOnXZc5wqI413mttOrLXLb706KeniD/ZYnkGF4cSHOHQ83kew8laK5OkUlNJF13O5UdpoJ66vnbDS07eaV7j0H7nbAHckLx/qG5Ov2prjcmtcTV1L5GNx72CfdGPhhbmt1DrDiNWxUMktRXSE5jpoGBjB25i0bADzKt/h7wqptNPjul38OpuwHMxg3jpz/AOZ3r08vNdOPHw2zFuWTR8OFXDc2CFl9u8f/AFnKz+BC7/u7SMZP9sg/IfNWgdkxvkkk+eV8amobDGTn3iMNWqNbWKDZr6yQSVcnoeUH4L4LgDHfK5W0TwZy5SbCIiuVQREQkIiIAiIqFQs6GkrIqF1bBMI4yCS0EjI8z+CxIBE+oDJ3lkR+s4HpsVJoYqT6M8ON4dTBpaTnt3VZSXRvhhezQMuVyLQGzSuA8m5/ZZk7LoKBlR7RI4OGSxgw4BZFqrGGpdRwNJhaC5khJ95fdldUOurqRkTPDYcl2+w81XkvRuoKS2yOPZI3eVrwXHq8Hc/NdVuL9Wh0nsjQMDBecHPXIAWn7BaJ2jmyR4ugiIhQLvFK6GQSN7dfVdEQlNp2vRuopWysD2n3XDIX0Wutofzl3+i9R1PotiqS7Pdw5HkhyYVecVtDS6qtMddbYA+6UeeVoIBli6lo8yOoHxCsNO2AcKrNHFS0zzxwr4hN0pcH2i8zuZapiSCWkmnk8wOoae47dfNejo5o5omyxPa+NzQ5r2nIc0jIIPlhU9xO4Xm7Pkvun6YuuBPNU0rD/XbfXaD9rzHf4qH8PuJtXpCoFnvPiy2gOLeUtzJSuzuWg9s5y344XPlxX9oo51JwdM9KZTK19nvdrv1CKy1VsNXTHYvjdnlPkR1B9CFsNj0XOr9m6kmccw81UeqOMNRZtXy2q0WuO4QUmWVO7uZzx9blI6AeZCt0EgjlAz2z5qguE1RT0PF+8x3eRsVZJ40UPinBdIZN2jPcjK1xRUmzPJP9EipOPun3YbW2u40ryfeDOSUD8wVnVfGHQV0oZ6KqmrvZ543RyMfSO95pGCMg+qsyt09Zbg13tdroqjm2JkgaSfnjKh+pNAaAt1lrrhVWKhgbBA+TnGWgEA46HzwtfiiY82YfDZui22+tbpLxHcjmtqpJ2kSuJzyk57ddhjdT1UxwAoJ47Req9zCIZ5Y4mOO2S0Eux8OYK5gdlzZNTo6MfQO26oPjdrSOuqYtM0EnNHTPMlY4E4dJ2YP7oOT6/BWNxA4h0Wjrc+ON8c14kb/m9N15c/bf5NHl1Jx2VL8OtE1Wtb8bncmPNsjmMtTM4f8AaH5yWDzJOc+Q+IWuDG39mUnLk6RJ9CcHKatttHeL/K57J2CWOiiy3LT053ddx2Hn1V001PDSU0VNTRMhgiaGRxsGGsaOgAXdrGtADQGgAANGwA6YC7Lqo1jBRQREUlgiIhZBERAM43Wh1PrCz6RpWT3SZ4fKSIoImcz5COuB0A7ZOyy9RXf6B09XXQ08lR7NCZPCj6u7DfsPM9gvNcVVVawvVVdr1Uid+QBCNmtb2aB9lo3wAlmOTJx0iSXviTqzVLnss7foqg6ZY7D3j1kPX4NUWGm6isf4twuMkjz1IJeT83FSJoDWhoAAHYDAXKPqzlc37ZohpKgx709Q4/ILMoLLTW2V0lOZHPc3lJkOdvLGPRbFFBCaaNVXWCirGksZ7PIfts/cdCvrZ79edJckdZT094sjDyvpKloexo825BLD8NlsFwQCCCMg7HPdGSWRpqg4UcQYXiis1NFWNaHSUxDoZG/DBw4eoUBtlutNB/SAoaLTYPsFNUhpxIXjLWEybnqAcj5KKXK1T0EjrjaZZIHsB5mxOLSARgluPTqFZvA2z2F1JPeYar2m9tzHNC4cvszCdiB35vvfJUk6iyV2XM3K7LqDgAEjPxXJcM4BXDZ2nK4Jxtjc9FpL3rDT2nQfpW700D+UkQ83NIfg0ZOVSmsuNdwvEb6HT8L6GmcOV07v65/bb7ny3Wig30ZSyL0WFrjizadLMno7fIK28M9zw27xROx1e70+6N/PCp3Smib5xDu0tyqZHx0b5s1NdLvzOO5DQfrO/Id1ttGcH7teKmOsvsclvt+zuR4xNN3w0fZB+8cddgvQFFSU9BQw0dJCyCnhYGRxxjAa0dl048agisYubtmDYdO2rTdCKS1UbaePAD3DBfIfNzupP5La9ERaUbr+HIBPTcrTVUwmnPKfdb7rf3PzW0mjMsD2AkEjqCtJy8juUjBBIIV4aODz8kkuKWjlERXR5NhERWJCIiEhERAERFQqdmRPmkEcbS556AKT2ylfFbDDMMEkk4OcAqMNldTyiVjg1zMEEqR2iplqaKZ8ruYl5w7HblG36qk7Orx+N7OlNJ7O/wBlpqUSCJu8zjy5388brl1xrTKYxbiXA4yT7v4rtb6mSS0tkEYMjWlrWg9SOgXW2VNbUeI+oHKGgcuGcuVTo6Py0mYt0q6t1JJDNRcgP2weYBabGFtblW1zhIxzC2ne4tGW7nfz+C1S1j0cmV7oIiKTILsxjpXiNn1iuqzrbH/WSEZ3wFDNcMHOaiZ0cbYo2saNgF2XbbHquqrR7qVKkERDnt54UUWB3G5UF13wyt+r4nVVMI6S8bYnx7sg8ngdf73XbfK76t4pWDTAkhjk+kLiw49mgdsw/wBt3QY8tyqc1BxO1VqrNNDJ7HTSPDfZ6PIySdmuf1OT2yFDMZzi1TNHT1980FqedtLU+z1tLJySiN4kjfjs7Gzh8VculuOdruTY6fUEP0dU/VNQzLoXHzPdv5hV2/hdc7HDbrpqlvs1tmq2QVLI5AZoWvP13EZA3+K+2r+DOodPF9VQMN1t7QXeLTt99oH3mdfmMrOUVLswUqdo9GW272+9U5lttbT1kfd0EgeB8cFQHX/CuPU1Y68WqpbR3YAF3NsyYjoSR9VwwPe3VA2ejvxqHT2RtWamLLj7I8+K3HX3Qeb8ipHTcVNe2ad1PUXKRz2neOuha4t9DzDIWccThK4lnO+yX00/G2yAU8UdRWRx7Nc8RTjH97OV8KzTvFTXc8NPqB0lJb2vBf4xZHG0efI05cR2WrZx51UwESUtrkdjHMYSN/kVi1PGrWlYOWGelpufYez045h8M5VrmuiKiz0JarZbNI6cp6KN7KWipmYMkzw3Lj1c4nbJO5UB1hxstNsp30+ny25Vpy0TYPgRnzz1efhsqkfZNfawkbNU0V3rsnaSoDgzP+1gBWDpbgYyF8dVqWrErgQTRUzzyjbo5/X/AA/ikcSvk9l7k9JED05ozUfEK7mtldIKaWTmqLhPktz3x94+g2+C9LWq0UVjtVNbaGMR09OwNaMbnvzH1J3PqsmCCKnpYoII2xQxN5WRsbgMA7Adl3WqRrDGouwiIrGgREQUEREJCIuH55SA4tJH1m9W+o7ZUohkB4na9i0ta3UNFI195qRysjG/gsO3O4efYA/HCpyw259FTSzz5Es25aduUDpk+u/5LtdrJcNL63NPfo3zzVDi+Gq5+YS5Oz/M77HO4XNRFX6hvEenrOx81TMcSBpwBjrk9gOpPoouuzjm3JiovkZmZS26B9bVvdytbGDg/IdT8F833K52e5OpdRUElA58Ykax8Ra4Z6bd1feitD2nRVIwQujluczf4lS/AfJ5hg6hvoOvdZ180RYNSXOluF1oRUVFM0sZlxDXjPRwHXCwedXRHxNnnqiqL9qOSRmnbPU1LYxl7xFz4/YfDOV2t14bUy+x1MLqesYS10bhjJHUb9D6L0/TUcFHTMpaWnhggYMMjiYGtA74A2Va8V+H/wBN0jr3Z6UuvUGC9sX1qlnw7vbtjvjbyVY5+TpkvG0VvU1tNR8ntEzY+fZue6+/c+i0FZpPVdztFTfqy2zxUVHGOZ8kfhktyAS1vU+ZK+EupRHQUYiDH1J2ma4bADb8StU16KEmIBbg9CtRbbvPoHWFPeaSFz6V/M2WFruUSAj3mZ/AhbKnqI6qliniI8N7cjfOPQ+qwb9Te02ib3SXR4e0Drt1/JX7QJVcP6QVwexwt9hpacno+aV0mPlsFDrvxT1reIHia5yU9MTgtpo/Cb8OYb/mrS4UWXSN80nTVxstDNcqZ3g1Rlb4h5x9VxBONxv07KzZaCjko5KR1FSupZG8r4TC0MI8sAKI4kvxIc6PJelNNTawvbaFtypKWaQ5L6qQgv8APlHVzu+F6F0pwx0/pMxzshNdXt39qqQPd/uN6N+O5VZcRuGk2lqgag082ZtujcHvja7LqVwOxz1LemCdwdirR4ca2j1nYOad7G3SmwypjbtzeTwPI/kQpSo2xU+yX9kRESOp/wACIikgLW3CLleJWgAdHYH4H9lsl1ewSMcwjII3UxZj5GNZMbRo0QsdG97HDBacItEeE/6ERFYBERAEREAREVCp3hlENTHK5vMGODuXzwttNfIjSujpYHhzh90ADPw6rUwiN07PGJEZOHYONv8AkqUUXsQjd7I1mGnBcPP4qsjpwPXG6IzT1dTQnkjJbk5LHt2PyO62sF8caN/NEfGaPd5Gnl9FrpZKm7Vj3xx8x5fqtOwAPn8ytvZKWWCmldJE9jy4fWG5AH/ukqaJgp8ml0aSetqKzlM0ocB0aBgBfJdpIZYnYlidGSejm4XVSujF377CIikqM43W3o4+SjZ1BOTv8VqD0PwW+j/7PHn7g/RQzu8FLm2ERFB6zCr3ixrN+mdPijoKgxXSt2aWn3oovtO9M9B8/JTysq6egop6yrlbFBAwyPe44AAC822qmq+K3FImfmbBUSGWcd4qdn2R64wPiVDZlklSo3fCrhc7VMovF8gk+iGk+FG5xaal3nnryDfJ7/irC4mWm12WzaaoKKmpaCkkvlPzhjQxoa3JyT+5Vo0VLDSUcMEETYoomhjI2jAaBsAPRR3iG+yw6Lr579SR1VDEzm8J+3M/o0A9iSeqzOU51zbGam0BdqKl5ZnT05fCYyCHPb7zcEbdQsHhjqQaj0NQyyOzWUjfZaprj7zXt23+IwVp+C2nq2zaOFTXSStdXv8AaIqZ7siGP7OB/azn8FFNRi+aB1/dKbT0Dnt1SwCjwQGxVBcATvtkZd/iCA+/F9ulIKyL6NicNXPeDE+3SeG6M53Mhb/wK1nCtmk5HVcF4o3DVTWvIkr3+IJhg7x823Njtue4K0F/0zPw71HSG4VxnjuNKXTVRaSBNnLhnrjON+pWFSW+DWuppYoKx8cVFbZakTxggtewFzevqRlX4rhyvZXfKvRm2fhzS6k4S1l/o2yNu9HNMeUH3Zo2YPLg9wM4IUc0LrSq0fdYpvDZLb5ng1ML2A5bnGWHGQ4dsK39EfTVBwAdPY6eOe4SePK1jj9kuIJA7uwNgo3HoWzaj4Nwz2CqdVXa3888of7r+YgeJER1aABlvqPVULJl109XT19LFVU07KinmaHskYctcD0IX08vRUfwT1mIZX6YuEwayR5konvOAH9XR/PqB5581eGe2d1KOzHPktBERWLoIiISETO2UQBERAFwfNcp1280IZQfG+qdTa6tTyOZsVC17Wnpzc7j+u6k3AnT7qe01+oKppMla7woSRuY2n3j8C449cKJ8cK6guWpaCKhqYp6mngdBUCPfkcXEtaT0J3PTor30/bmWfTVuoI24FPSsYfjgZ/Mlc/kTpUjlUbm6IRXcI/pJ9dca3UVfLeZZvEpqwO5RAActHKOvyI6DCsaljlipYoZpPFkjja10pGC8gYLiPXquKarpquMvpqiKdjXFpdE8OAI7HHQr75XK5N9msY1tBYlzr2Wy2VNdJDNM2nYXmOBnO92OwCy11PX0SL/AGWa0V/QcRqK81jLVerBcbRFXMdHFJXN5Y6gEEchJAwSCQFo7fwTpLbQ3wz1PtklTTSxUI5MeDndpOer9gPx81adyt1HdqdkFfTR1UTJGytZNkgPb0Kyejw8+YJytFKn9TJY37PJmlpi2CekkyHRPzjyz1/MKREB23XPbzWruVL9E8UL7QtBazx5g0ehPMFsJpmU9O+eQ4YwFzvPC7I9GDPnoq71WieINPDC7/q+4yNgfH9YFjnANOO5aT+q9L75Ldzy9fRef+FGl6jUupRqm4Mc2iopAYW9pJR0a3+y3qfXAWy42aiu9r1NZ4aKvmp4Gwe0BrJC3MnPguOOvQDf1V03Eze2XPVU0NZSTU0zA+KeN0UjSMhzXDBBC80WGoq+G/FVtJUPIjiqPZpuYYEkLjgO/Ag/JemY5BLEx+c88YcPLcA7fiqS4+2XEtqvkbMczTSzOA6Fu7CT8CR8kl1ZaEqZd5wHluM47rqeq0Wjbz9PaOtVxc8OkkgDZMHOHt9136fmt4oPQTtIIiIAh8vNEQlGprW8lW/frgrHWZdP61h7cpWIVojwc6rIzhERXMQiIgCIiAIiKhU7RGMTxulALA4cwIyMd1KKF1M6lL6ePw48nI5eXOO6jVPT+11bIuYNDuvw7qWtMUcJaMeGwYPoAFSTOvx02mYVDJTCmnqaaER9SR05iB5dlzDVzOs0lU8gvw5zdvwC+MFRRUlS+nZIPDlHPufdBPbPqN/ksp9C11sNLE/DS3ALt8DOf+CqzoSdmIZBcLA+aXBkY0nI+83uPktBtnbot5WSQ2+3Oo45A9xGDtkjPUny2ytGrw6OTO1aoIiKxicHoVv4/wDs8f8AdC0IGStvRSmSjYCckZH4KGd3gv70fdE7J8sqD1vVlYccLy+h0nTW2J4D7hOQ8A7mNgyR8C7lX1/o/aZ9isdXqCdhbLXO8OHPXwmnc/N2fwVecUayo1TxRbaKXmPgPjoIR1HOT7x/F3+6vTlotUNmtVHbqYAQ00LYWfBoxn59VnJ7OPJK5Gf0Wp1Jp+g1PZKi1XJhfTTDfBwWkbhwPmDuuNSamtmlLS+53aV0VMxzWZa3mLnHoAB1K76f1DbtT2qO52ubxqWTOHEYIIOCCOoI8lBQrLS99uvDy/w6Q1O4y2uVxZa7o84aB2Y4nbtjfofRSjibZpL5ompmpWH2+gxXUjoxlwezfb4jI/BSTUWn6DU1kqbVcY+ennbgkfWYezmnsQVWGnL3eeHd/ptJ6plNRaZn8lsuhOGjyY4noOnqPggIhrPV0OtKvR8kb2Oc2nkmqoRv4cucHI/2cj0KjtyuEmnbqy7U0TSyopJqOaNo5QQ9hGT+IPrhbzW2l2aT4jx1UMYFuuoe6IdBFIfrt/HcDyOOy1Wo4mz2ptM4NMk9RHHHnsS7Gf1XRCKliZRv7l76LdHp3hZapaohkdLbxPLvjsXn9fzWg4PWeeemu2rq2MQTXycyRwtGGtiDiRt6knfyHqsbiLVSXS52PhxbeYuqnROryw/Up2dQfiBn5BY/EnidX6Ev9vs1roab2eOBkkhlaXczM8oYNxjAHVc5crvizo+XR+rm3K3NdFQVjzPTvbt4MoOXN9MHcenwV36P1JT6q03TXOAgP5QyoZ/q5QBzA/qD5FbbUdipNZ6Qlt1V7sdXE2SN+MmJ+xa75H8srzZoTUVXw+1nPS3Fr20heaauixuzDsc4H9nr6jKlF8c+LPTaLq1wcxr2kOYQCHjoQe/7/BaXVWp7dpK0Pr7i8k5IhhaR4kz8fVHkPM9grHXKSSs3bnNY1znODWtBJJOAB5nyCi2rdd2rS1p9pdNFVVU4/wA0poZA4y+px0Znv8gqd1Hf9Y3CmpBqOpmt+nr3K2ZpiZzNZFn6oxvjG/KevVZejbbbrTxibb6Bjb9Rx/1FUDkU45eYSEfVPLn4eW6gwllk+i4NET3+r01FV6j5PbZ3OlYxrOQxxk+60jz7+g6qRO2XIOGgYx6eS6ndSbroIiIWQWr1JXSW3S12roeYSwUkkkfKN+YDYj4HB+S2i6yRxzRPilaHxvaWuaR1BGCPwyhElaaPLVxt8NFpXSNfhrpKyeolnk9RIwY+QB/Er0brysqqXQV7qKMu8f2Q8hj6gHALh5e6V561/bJtK1btMe0MnpGS+20rycvjY8Y5XDsdgfXGe69C6JvkeoNFWuuaQZHQeFMDvh7ByuB/DPzXPm1TOOC20QLgDTVMdmvFQ9pFLNNG2J2NnODTzY/FoVvg74XSGKOGJscUbI2MGGsY0Na0eQAWtsep7RqT2sWqrFQaSTwpgGkcp3wd+oODg+i55Pl9jeH10zb9sqL6r1zbNI11spa9r3yV0nKBH/o2bDnPpk4x33Um5d87FVfr7h1ctW6+tFwikjbbmxsjqnF3vRBji44HfOcA+fVTjpvZM5NdFotLsuDgNu46FHfVPwTYdBj08kyO42VfZK3E84cRovB42VJG3iNicfnGtDfJpJxT2qma6Wqq3taGMGSd9h8zhWJrbhjeJqm76q+n/aq2EuqIYDCc+E0Z5c+jc481ruDekprndn6uuD+aOB5bSZP15MYLvg0bfH4LtxtNUck1RcOm7JFpvTlBaIyP81iDXux9Z5OXH8VS/wDSCZi+WSQjrSPH4P8A+KvstPNnoqO/pCs/jWCTAyYp25/2mnC2mtUYx7LntjxJaLfI3o6kiI/wNUW4rW76S4b3UAAupgypb55a4Z/IuUg03J4ul7M/rzUMO4GPsBfe80zauw3KncMiWjmZ/uH+QR9C/sVrwJuXtOkq6gLh/mlXztb3DXt/mCrTVD8AKnlvd2pMnElIyT5tdj/zK+OqotnoY/xCIimi4REHqhPpmsujh4sbepDTlYpX2rTz1b8/ZOF8FpE8DPJPI2ERFcyCIiAIiIAiIqFRnHfBG481urdM02epDpBz+/1O/RaQj+J8lw5gdj0Oc4UNaNIT4sNa3lGwxhbuplDNNRNDwThuQD6rTdsLqWNJyQPwTsRycbddnPKOpG/muURSVCIiALPtjiRJGexDgFgLtDJ4EolBOx3+ChmmCbhkUjeLFuNbHbbXWV8pAZTQPlOf7Iz/ACWQxwc3IOQdwoFxlujrdw7qYmOw+tmZTjzxu535AKrPdlK4NlccFbeb7xKdcKz3zSRPq3F2+ZHEAE/AuP4L1I36o+Cor+jpasUN6uxbgSSR0zD6NBcfzIV6OPK34LM4ykf6R1x8O02e2MdgyzPnePRrcD83KY8Grd9HcMbWCMPqA6ocD/accfkAqa45XaG88QYaSnmbIymp44eZrwWhznEu3G3cL0LZ660W200dBHcqDlggZGAKlnZoHn6IDfdVrL7YbfqG01NtuVOJqedvK4dwexB7Edivs27252MV9IT6Tt/mu/0jRnpWU3/9rf5oDz9qu13nSdsqNL3+Q12nqkl1ruk27qKYbtDnfZHYjyOR5KBx6kjfNZp6reSjqRNO0D65YQW/jjH4r1rW/RlwpZaatfSVFPK3lfFI5rmuHqCq3Zwb0lab8zUDqp7bfA7xhSTOHgtI3yXnflzvg+XkrRk0Roz+E+nKuGhqdVXtpdeby7xnuk6xxH6rRnpnrjywqu/pCxOZrmjkx7rqBuPk5ysXUnHXTVnEkNsL7rUtHumL3YgfV56/IFU5eKzV/Fq8RVLLV45iaYo/ZouWONpOd3nr+Kq9dknpCPVlisWnbbLdbpS0pdSxENkflx9wdGjdVDxaZpHVNJ9PWC92990p2gTwskDXTx9jg4y4fmPgsFnBistlskul4knudREBi3W1wL3DIBHiOz0HYDPktTW2bhlJZquqp7neqOugG1vqGt8Qv6coyOmepyojJS6JcWbbh/xZisWnai3X10s7qSIuo3Dcyf8Agk9sdidsE+QUt0Poau1Vc2611g0yPld4lFQSDLY2fZJb90DGG/M+S1XCThTFK2m1Jf4GyRuAfR0r8OBG+JH9j6D5nsFbGsNY2zRFmdW17hzEFsFO04fM7H1R5fHoFItmFxDvOnbLpOcX2miqaeZpjipDjmmd2DfLH3uyhnBywV1p0/UVtSxsNPcJBNSwEZkYzcZceuCOXA9M91i6O0lWaquj9a6vxLJUO8SioJPeZGzsS09gMYb36lWoOnTBGw2VkbYoXs69NkQ9UUm4REQsgvlVVMNFSTVVQ4NggY6SQns0DJX1Vf8AGS4ut/DyaNri11ZOyAkHHu9XfohSbpFZ6Lth4k8Sa2uu8Rkosvqp2A52OQxme3b8Fv8AStwm4Va3rdO3qRzbRWuD6apdswfck9ARs7yxnst5wIofB0ncK0tANVWcoIO+GNA/DJKmOuLBYr5puZt9c2npqdjpW1YPvU56cw/IcvfoolDlHZwKdSs2t+vEdi05XXYs8VtLTumDQdn4+qM+RJG6rm3av1Hpuhpr1fdO21ljuhbK+qtbQ18Jfu0yAddvPfrvnZVtpfXd100aukjY68afz4ctPVNd4fISQCM55Mjscg+SkluZoLUkTqWg1NddORzbTW+qm5oHNzktaT7vwBXOscY3Hs2bb2X7DLHPCyaJ4kje0Oa9vQg7g/gV2xutVb6iz260U0dNcaP2OmhbCyQ1TCA0DAyc4ytbVcRtG0T3RzajofEacYjcZP8A6Quf42ujRTVbZJ8juo5qrWNt0hTUlTcTKYqioEP8MAuaMEl5Hdox281CtT8bqCFho9LU7rlXPPKyV0R8Jp9B1efyVeWx9RDxFt1TxEgnlZUfxMVRywFw9wkdOUOO42x36LWGO2uREslLRZ2uOIlmm07U2uxV7bldbiw00MNJlxaX4BJ28s4HXKlOibB/kxo632hwHjRxl9Rg5HiOOT+HT5LNorBZbXL49us9DSSnrJDTta4+ueoWyHus74HQBdmPGoo5JzcjnoqY/pBxE0VhkxtzzN/JpVj6q1lZ9IULp7nUt9oLSYaRpHiy+QA7D1K8/wB81DqPirqCnooKQmJjsQUcI92IHq57v1J2Vpb0iIp3Z6C0W8y6F0+89TQRdPh/wW7lDTFI1xzzMcMeexH7rA0/afoPTtutRl8Y0dO2Ev7OI6kem5WfJjlOfJGnxYXZ5w4IPfHxGfDth1JM1w88YP7L0b+HyXnDg4D/ANKjS0beDUE/DC9Hqi6O7D0ERFZG9BfOeTwqd8gGS0L6AZOPPotVXT+NNyNILGeXc+aJM5vJyfHjddmMCTzF3UnKIi1SPDfdhERSAiIgCIiAIiKhUIiIAiIhYIiIAiIgCIiAzLfOWuMJOzt258/JVhx+qMWqx03N9eolkA+DQM/mrDzgZ8t1UXHKaeaexh3MWsjmY0+ZyPzwQqy6O/BnbXBlscFbeKDhhbDyjmqTJUOIHXLjj8gFM75bvpax1tuE8lOamF0XjR/WZzDGQtPw+8EaAsAp3B0XsMeCPhv+eVJic9VkbHmib+jxqNz3GO62wgk4yXj8sL5f/DxqkH/t9qH/AMx//pXpzbyCIDzEf6PmrG/VrLYR6TOH7L5u4A6zHSotp/8A5Lv5L1DhMIDxxq/h5f8ARVJTVF2kpw2okMcbYZy8nAyT8P5rb6P4c6n1pa4ZZK59LZA48j55XPDt8HkZnzB3OApX/SOlkF1sMPM7whBK/lzgZ5mjPxVm6EgZT6C0+2ENDTQxnA6bjJ/MlUy5HFWi0I26NVp7hNpSwNY91D9IVTd/GrCH4Poz6oU1jY2KPw4g2OMdGMaGj8Au4K1F3pqS/UU9sZd5aWXmGX0VQGzRuByOn5g9VyNuT2zdxUVRo9RVevLfdHVFkt1suVsawfwS8sn5gN+/n0x2WBRXzSXEXxrPdLU2nu7QeekrYgyZpHXkeBk43/DoQvnPZeI2nZHTWu/s1BTtOfZLgwMkcPIO8/mukVRpvijDLDLDJa9R0g35vcqqZzftNOxe0Hr+y1UUujJ7IyKu+cFbwYi2a6aWqyfBBdgxvwSAD9l3mOjhv1G1ZaivMuqHzXi43OSW5y1Bayk8M8kUXbDs7YO3KB6lWrWcQ6WgtVdpPiFaqiorYQY3SRMaW1LfsSbkcp78w+PouOCmirZdbHW3C9WOmqI3VAFHLUxlxLQN8Z2IBxvjrldEbrZmyO8POLU9mZDaL8901uaOSKp+tJTjyP3mj8R28lf1LUw1lJFU00jJYJmh8cjDlrmnoQfJRLXvB+0alp3Vdqhgt10aMh8beWOX+y9o6fEfNUpadU6q4Z3p1sqfEEUL/wCLb6gl0bge7T9nzDgro1hlcT02eqKGUnFLSc1mprjU3RlIZmnmpnAvljcDgggfke4XwZxg0Q+TkN1mZvgF9K8Aozb5Ik6Ram1aosF6wLddqSqcejGyAOJ8uU4K255QcOGPiMKUzRM4Wh1hp1uq9LVdpcWiZ456d7vsyj6p/Y+hUg5W+SEtbuegBz8FPYatUef+EmrItKXu4aevbhSQTv8ArzO5RBMzYh3kCNviAsvWmp5+Jd8ptNabbI6hieXy1JJa2TtzuH3G74zuSc+S03E+W06o1tFHpemfWVzmltU6lYS2eQd24+sQM5cFJeENyo3UNTaRRx09ygdzSPGz52ZI3z3adj8fiubyc0sWNuKs5IY4ynTJzbrXbdNWM0sMcUNHBHmaSQDDsDdz/wBfhsqW1vfLHqavjodN2KMyeJy+0xxYkm8g1jfM56jJW64g3+t1VqKHSNh55AyXw5RG7Aml7g/2W4O58j6K2dE6BtWjqFgijbNcHMxPWY953ctb91vw3Pdef42OWOPy5Ht+jfLNSfCC6KYs3Bi7zUjq7UFbTWOgDeZ5ncC8D1bkAfMrGrKPhdZsxtrL1e5xsXU/LBF8ckKXf0gJ7mx9ph8SUWmRriWt+o6YO+16hp2+ajFn1Fwws9EwO0vcLlWYHPJWvaQT3wM8o39F6SbcbOb3TIj9L0Nv1NBc7HT1VJDTva9jJqgPkyOvvADY/BTHU/Ei06vsUtDWWeSlqGuEkE8cgkDHDtggHlIODurN0DWaL1lR1TqLS9DRS0rg2WCSmjdgHOHA436b9N1IanQWk61rmz6ctzubuyHwz+LcLGU48lKS2jSKbjSKb4fcXpbG2K038yVNtb7sVRkukgHkfvt/MdvJZGreNFfdg63aZgkpYHks9odk1Enb3QPqZ9N1s9Y8C4xC+s0pK8yg5NDO8HI/sPPl5FQzhQ91p4oUlJWwBsrzJTe+3eOTBwRnoeYYyumGRS6MnCuzfaS4OXa91bLnqmaalp3+8YpCXVE3xznkHqd/RXfarPbbHRNpLXRQUkLRy8sTcc3qT1PzKzGYLQfmudh1WySMpM537D5LT6l1BRacsFXcq2QNZGxzWN7yPIPKxvqT+WT2XTU+qrVpO2urLnUBhLSYoG7yzEdmj9+g7rz1V3rUXFfVtPQeI1rXvcYKYOxFTsx7xA77Dc9Tj5KJS1olLZv+BVtmn1TWXRzCYqemcwyb453kYGfPAJwr/OM7dFq7Dp+36ZtUVttsIjiYPecfrSOxu9x8z+S2aon6O/FGkgmCdhuV8ZqmKDZ7sv7Nbvk/stbPVzTghpLG+TTjKskzHL5UMaq9n0rq4yZhhPuDZzx1d6D0WKNm4XUdcLstIo8fJllklybCIisUCIiAIiIAiIgCIioVCIiAIiIWCIiAIiIAiIgChXEvTMuorCx9Iwuq6NxlYxo3e0jDmj16H5KargjPcj1CPqiYycZWinuHPFubR1P9DXmKae2NcfBMYHiQHO4wereu3UFXNb+Leibi1pZfoIXH7NQ0xkfiF581nSRXDiwaDlDI5qiCF3IAD73KCfjurFuP9HGmeSbdqGVmT7raiAPx8wQsD04u1ZbMWs9MytyzUFscB39qYP3WLV8Q9IUhd4+pLaOXs2cO/TKpl/8ARvu32L/Qn+9C8LIp/wCjdWlw8fUlO1uf9HTOO3zKElhVvGrQ1IDy3d1QR9mnp3Oz+ICjld/SJsEQcKG03Gpd25y2MH9SvnSf0c7NH/2u9183oxjWfzUho+Buh6XlL6Gpqsb4nqXEfgMICjeI3EZ3EA0bnWllF7IXhjxKXucDjYnAGNli6Y1lrHTdukmtctTJbInBr2zQmWBjj23+qfgQvRNdwn0gbVVU9DYaKColheyKYguLHFpAcC4nfOFWVr1a7T/D6q0JW6cqjfS2SljhZDmOYvJAe4+e/wA8DfyNJ9g0w1/xN1QRBa6eZgk2D6Gk5Rgj75zgd+q+eoOF100toifUl2r3MuImYPAicXFvO7BLn5+tvnbZehNFWeosWj7Ra6x5fUU9M1khz0d1Iz5DOPko/wAaYRJwruwxnkMTh8pGqFGK/EFKaV1nxBtls+kKN090tkchjcydvjAHYnf6w6+a+901NfNf6ioJLJp99tvMTuX22mc/xDkY95+Bho3O/wAOmy3vBpwOnK5g6irz8i0KzIi6B4dGcHHLtsCPIq6xxZi86UuLPON1ffNP60ZNqemNwrKZ/M6OvJkZM0dMHu05yML07obWdi1XZYnWkxQyQsAlotmug9OUfZ8iNliXWy2TVdEKW7UbKlrfqc5w+P1YRuP+dlRWp9A6h0BdDdLNPUSULDmKtpSQ+IfdeB0+PQ9fRRVGypq0ercggHuvPX9IO/Uc9xoLJBDE6ppx4s8oAL2c31WA/wC8R8F9NKcfpIbeaXUlK+eeOM8lZAN5CBsHt9dhkfgoTpi2VHE3iJJVXKVoZNI6oqjzhp5OzG5+Q+Ch6Jpkm0FwbgvVqp7tfqqWKCpbzQ0sGzyzs5zj0z5D91N5OCOipYyI4a6M9ntqiT+Ywso6I1HDRgUuvrqypA5WtkgZ4O3QcgGw2HRa+l4lT6d8ez6xppjeac+4+ig8RtWw7hzQMY9f55C55Sm3aZdRXsjV44AOYXS2K9nmzlsdY3Bz/fb/ACWqOlOL9kb4VLV3F8Tdmmmrg9vyBOVK9RcSdZ0lkkutJpE2+3EjFVWnncAdgSzI6rA1NfOIVhslFPJqK2Tm58jYYKemDZhzgEcgI3+sN+2ytGWStj6+iN23ibrDSV9ZR6m8apY0jx6aoa0Stae4I3Bxvg9VsLprDUHFWvhsOmaaegoXA+1OdIDluesjgNm425e/TdaqhlsGhtUXC3aytTb7cPEY81TJfFDMjJBY7GXZO+d1aF94j6d0zpelr7RFBM+ujLqOnhYIwQ3Yl+B7oadvPIK0lN9IX/TOslh03ww0/JPLNFE7GKmumGJJnfdaOvwaP+Kpm83Gv1XrCs1Doqz1FE6jjMk0sDhzu85HjoHEdQM9M7qV2LSl+4lVkd+1nUTx20Emlo2Dk52n7o+yzpvuSrbtlotlloPYqCihp6UD+qjbgHseY9T8TvukcbTbkWUHJaKX4AwRVF+vNbM0OqI6dgY525Ae48xHqcAfNXlX19Na6CeurJhDTQMMksh7NA/52XnzUdq1Dwo1JNdbHKI7bVycsL9ngj63hvafLB+IGcrcP4uW3VunK2xakonUbqmLkFXSgvYHjcOLT7wAOOmVllxNtNdEKTj6MHWPGCfUsb7TabHTy0r3DlNZEJ5H47hnQH13PZajTXCW/Xyb2+8Riy2zd8k9QAw48mt2x88BaXR+oDYLxIx94qbdSyZElXRQMkk26Y5hnHwVmsvuh7oQ2sr9S6uq+oppWSOaP/ltw3r3OVdriqRTt2T/AEJR6Ut9qnpNKTRVEUMgZUztcXOkkxnJd0O3lsFKQRnGVBtPVOon1FKIdPUWmNNQEueypLfGlGOgAwGfEqW266UF1hfPQVkFTE2QxukhdzAOHUfFc8ou7NoNJGWRv5rzpxcpf8l+JFNe7bPGyefkrAxp96OQHckeTsAj5qx+I/E6j0vS1Futr21F5c3HK33m03q89M/2fxUB0fw3umupKi/6pqquOCoaTC9x/jTOI2dg/ZHUefTotcOOV2UyzTLdtesbPcNKQ6gfW09LRluZXSPA8J/2mEd3Zztg5wFWWq+OfMJKXS9M8Z2NbUM6erGdvi7K10XAm+/S3sslyomW0OyahriSe39WftY8yrL07ww0tp5sL46D2urjPMKqrPO7PYhv1W/hldatnOqRVunOGeo9bVjbtqWqqaammIJlqiXTzDyYD0HqcAeSj/DmQ2ridb2jOWTSQuHn7rhj8l6lxmQOcc4wdzleWq4fQvGOZrfdbDdug22L/wCRRqhyfZ6NkushwGRtaM/FfM1U724MrseXRfEtAJHkVyrKPtHDLNkl+TGMIiLQzYREQBERAEREAREQBERAERFQqEREAREQsEREAREQBERAERD0KAom7tLuOtO1/Lk3Kmzy9B9TZessYXkTV077FxZkuZgL2wVUVS1hdjxAA0kA9s4IyrYt/wDSH07OAK+3XCkPctDZW/iCD+SxfZ6UPxRce3kir6m406FqSP8Arkwk9poHtx88LbRcS9FTkBmpbfk9jLy/qoLkrRaKPWmlpQOTUVsOf/zTP5r7f5U6e/8Ax23f/wCpn80oG3Iyunht5w4tbkDAONwtUdVacaMm/W0D/wDdM/msWfXek6bPi6jtrceVQ0/ogJFgZzhQji7GZOF1+26Qtd+D2ldK3jBoWjG99jmIGcQRvfn8lXGveNdo1Bpq4WS10FVKKuPwzPMQxrN+obuT0QUYHBeTNnurdhyzs79uUq0+qq3gxTzNtlzlkhcIpJY+R+PdcQCCB59VaTei1iednrnoEHscYX3bWVDR9drhjlIc0EEeR9F8UVqKRlKPREbzw00xd6h9R7G+jme7mcaSQsaT/dOQPkolc+DRjc2SzXYtkH2ajY59HN/krbTAKq42aRzTspdt64o6NYYXTVNRSs6eIwVLCB5H6wC2FLx7uUdI4Vdjo5rg0FsdQwmMDPZw3OPQEZVr429fyWmumkrFecur7bBLIf8ASAcr/wARhVeKLN4+V+ys6/XVsu9FDddT1tTd65ji6ns0EZhpIXDoZHfbOPLKxa7iDHzx37mbX6reMRyujLYLbH0DY2faf13OQM91NXcJNLl2RFWAHsKk/uF3j4U6WZgmkqX4+y6pdj8k+P0W/wBMSnbZZLxrCeR1BSeLKzmfPO52OZxOcucdsnsB5KxtD8NpoZhcdRRc5hP+bUjnh7Rvkud26/Z8858lY9vt1HaqFlNRUjIIYvqsiH79z8VXlkst44q3S7SG9SWyjt7wyKGIHJyTgloPkNye+wU0ktlYzllbrSLWFfMzGXZ26EDp5KO6r4kU2lIWiWBtTWyDMdNG/fH3iew/XsoJeavXnDoyWuqH0pTSsPslaY3P5fn1yPuuz8cLC4eMoLvVVtwuJlqr4yTnf7Ru1rT0c0feyMemwwqZsyjHkXh8idtmFq2+6y1ra6WKt07LFTxSGdjqeB4LwW4wc+n6rV1uorXMY4bzouCGWNoZz0sr6Z5AGN85BPyV1guLs8zhv26/+6rzUDjrTWsWnWv/AOr7fmWqkaN+YAA7n4ho9d1w4vJ+Vu1pGykyEth0bWzbVd2toPXxYmVDR828p/Jbek0jUGY1OjdWU9VLy4Mcc5pajH91xGR81O26B0wG8v0W0+rpXk/jn+Swa3hhp6oYfZva6OTsY5ecfg7+aheXD+luafaIDLdLxbqt0GprdV3LH+gr552tyO+xAd+a2tVxQ1IbM6gs9JS2a1tHh4oKcjlB7c5zgnueq3r9B6hpWeHQape+MfVZPzfpuPRaC/WbUb7rarFcLwa6WtlHJSxOOG7hvMRgDP1vwK3hlhkdJhtVosDQHCOkp4aa+3+ZlbUTBs8NMN4hnBBeTu8+nTzyrb/D0XSnp4aOjipYGhsNOxsTGjs1owB+S74z812wRhJpsZ2wi5DXO6NcfkVj1dbSUMZfV1lNTAbkzTNZ+pWja9iv0fdeZOJcPsXGKuf2dUQTfHLWlXBd+L2j7Wx/h177hKM4ZRxkjP8AeOAPzVEao1BLrTW/0tDRmnM74o2Qh3OfdwB8c+ixbt6JSpOz0gHBziR33XK6sZyNAPUAZXZaR6POCIisAiIgCIiAIiIAiIgCIiAIiKhUIiIAiIhYIiIAiIgCIiAIiIDWXiwWq/MZHc6GKoDN2ucMOb8CN/kopU8IdMT5LGVkOfuT5A/EFT5FFIspyXTKwn4L2h4/gXGujI+8Gv8A2CwJeCjT/V3skdfeg/4q3kSkaLPNFMycE6rP8O80526Opz/NfH/oUuXNg3WjA8/DcrsROMSV5EykxwTuWTm60gA/8J26yGcEpsfxL1EP7tOf3KuRFHBD/RMquDgtb28pqbvVSDu2ONrf1yt3RcKtL0jmPfTT1Jac4nlJB+IACnA2XKmkVlmnLtnyp4IaWFkVPG2KNo91jG8oHwC+uERTRiEREJCIiAIiIAiIgOD5Ksr/AA3nh5qKXVWnGmSjqTmvp3jnZknOSOoBPfsfirOXV7GyNLXta5pGCCMgjywj2Xx5Hjdmz0brO2a3sprKPLJI8MqKZx96J/l6jyP6KmeIlRBbeLIk0dR1Et45Ca6CKPnZI4gbBo3yW/W9fVZF1sV10DfG6k0hG50Ts+10WMs5f7o3LT6bt7bKOaf4kx2jidWamfQubT3DaqhLuZ8Ydgucw47EZx3CxnD0ehGSkrRsabiVUUYq6a+2x1FXxRudC0RuHNJ9lrmncb439F9uGduk+jKu91HMZ66bGT3DTkn5uP5K3r1pPS/E6z0tZK/xoyOaCrpXgPaD1Gd/8J6KvrrwkvujYXXDRt2qK7l3moKhozI3rsBs4+mx8iuTJ4ycHHHpsmjf5xk9PisGW/WinDhNdKJjmHBBmbkH4ZUFqeJDp9NVkboPZL1nwPC5TjByHOGdwRvt2JW40/wmtMlopKi8e1OrJYxJLG2TlDM7hu3kMZ9Vy4f+Ocn9yspRjtnyvnEy0UUDm2130hUnZuGlsY9STufgOqrml1veKTVTdRg08tewEMM0fMxuW8ow3O2BsPJX1bNH6ftDMUlrpw7GC+Qc7iPi5bL6MoPD5fYqfl+74TcfovSxeLHEvqtmL8mP6KZPHDWjxyx/R47e5R5/ddX8UuI9xBEFRKAR/wB3oG/ryq646Onj+pTxNz1IYAvu1gaMNAAO+wW3FlH5KXSKLk/6Ur/7ss96e1w6vl8FuPyXNPwl1LXP8SvqaeHm3LpZTI4H5fzV6YXKngQ/Il6KvoODNsiw6vuNVO4do2hjfhvkqYWTSFk0+c2+3sZJ/rpPfk/xFSBcEKVFIzlllIArlEVomYREVgEREAREQBERAEREAREQBERUKhERAERELBERAEREAREQBERAEREAREQBERAEREAREQBERAEREAREQBERAEREAREQDA8vwWsuVgtl2pZqatooHxTY5sRgO+IIGQe+Vs0R7JUmuiraWru/Bq8CSFzrjp6ueA+I7OaR3GNg/HQ9CNj0V0Qa203WWM3hl3pBRNbzPe+QAs9C3qD2xjqo/cLdSXShko62Bs1PIMPY4ZBUMPCXS+T/AA64ZOQRU9PxCzcDqj5Ma+xG7fQQ8ReJ1zvpjfBbYZmStHh48TBAYD5FwaSVcDfqrX2ezUNjt8dFb6cQwM3xnJcT1JPc+voFsei0jCuzny5HN66GAiIrlEBsiIgsIiIAiIoaARERIBERSAiIgCIiAIiIAiIgCIiAIiKhUIiIAiIhYIiIAiIgCIiAIiIAiIgCIiAIiIAiIgCIiAIiIAiIgCIiAIiIAiIgCIiAIiIAmERXj0AiIhCCIiEh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3" t="8328" r="14686" b="7232"/>
          <a:stretch/>
        </p:blipFill>
        <p:spPr>
          <a:xfrm>
            <a:off x="12977" y="1519172"/>
            <a:ext cx="1122138" cy="10323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22122"/>
            <a:ext cx="1699261" cy="10467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77" y="1532062"/>
            <a:ext cx="1720611" cy="1032367"/>
          </a:xfrm>
          <a:prstGeom prst="rect">
            <a:avLst/>
          </a:prstGeom>
        </p:spPr>
      </p:pic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042988" y="3507060"/>
            <a:ext cx="2663825" cy="132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对关注疫苗</a:t>
            </a:r>
            <a:r>
              <a:rPr lang="zh-CN" altLang="en-US" dirty="0" smtClean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安全、疫苗</a:t>
            </a:r>
            <a:r>
              <a:rPr lang="zh-CN" altLang="en-US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知识以及有防疫需求的家庭或个人。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  <p:bldP spid="4108" grpId="0" animBg="1"/>
      <p:bldP spid="4110" grpId="0"/>
      <p:bldP spid="4112" grpId="0"/>
      <p:bldP spid="411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2"/>
          <p:cNvSpPr>
            <a:spLocks noChangeArrowheads="1"/>
          </p:cNvSpPr>
          <p:nvPr/>
        </p:nvSpPr>
        <p:spPr bwMode="auto">
          <a:xfrm>
            <a:off x="1868488" y="1727200"/>
            <a:ext cx="1692275" cy="1685925"/>
          </a:xfrm>
          <a:prstGeom prst="ellipse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924300" y="2211388"/>
            <a:ext cx="2994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5000" b="1" dirty="0">
                <a:solidFill>
                  <a:schemeClr val="bg1"/>
                </a:solidFill>
                <a:ea typeface="微软雅黑" panose="020B0503020204020204" pitchFamily="34" charset="-122"/>
              </a:rPr>
              <a:t>功能简介</a:t>
            </a:r>
            <a:endParaRPr lang="zh-CN" altLang="en-US" sz="5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2124075" y="2020888"/>
            <a:ext cx="12525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600">
                <a:solidFill>
                  <a:srgbClr val="95C1AD"/>
                </a:solidFill>
              </a:rPr>
              <a:t>02</a:t>
            </a:r>
          </a:p>
        </p:txBody>
      </p:sp>
      <p:grpSp>
        <p:nvGrpSpPr>
          <p:cNvPr id="41025" name="Group 65"/>
          <p:cNvGrpSpPr/>
          <p:nvPr/>
        </p:nvGrpSpPr>
        <p:grpSpPr bwMode="auto">
          <a:xfrm>
            <a:off x="2955925" y="1624013"/>
            <a:ext cx="533400" cy="530225"/>
            <a:chOff x="2064" y="395"/>
            <a:chExt cx="336" cy="334"/>
          </a:xfrm>
        </p:grpSpPr>
        <p:sp>
          <p:nvSpPr>
            <p:cNvPr id="40991" name="Oval 31"/>
            <p:cNvSpPr>
              <a:spLocks noChangeArrowheads="1"/>
            </p:cNvSpPr>
            <p:nvPr/>
          </p:nvSpPr>
          <p:spPr bwMode="auto">
            <a:xfrm>
              <a:off x="2064" y="395"/>
              <a:ext cx="336" cy="334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ffectLst>
              <a:outerShdw dist="35921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992" name="Group 32"/>
            <p:cNvGrpSpPr/>
            <p:nvPr/>
          </p:nvGrpSpPr>
          <p:grpSpPr bwMode="auto">
            <a:xfrm>
              <a:off x="2154" y="454"/>
              <a:ext cx="147" cy="209"/>
              <a:chOff x="669" y="2548"/>
              <a:chExt cx="365" cy="524"/>
            </a:xfrm>
          </p:grpSpPr>
          <p:sp>
            <p:nvSpPr>
              <p:cNvPr id="40993" name="Freeform 33"/>
              <p:cNvSpPr/>
              <p:nvPr/>
            </p:nvSpPr>
            <p:spPr bwMode="auto">
              <a:xfrm>
                <a:off x="800" y="2835"/>
                <a:ext cx="66" cy="48"/>
              </a:xfrm>
              <a:custGeom>
                <a:avLst/>
                <a:gdLst>
                  <a:gd name="T0" fmla="*/ 28 w 33"/>
                  <a:gd name="T1" fmla="*/ 24 h 24"/>
                  <a:gd name="T2" fmla="*/ 1 w 33"/>
                  <a:gd name="T3" fmla="*/ 12 h 24"/>
                  <a:gd name="T4" fmla="*/ 5 w 33"/>
                  <a:gd name="T5" fmla="*/ 4 h 24"/>
                  <a:gd name="T6" fmla="*/ 12 w 33"/>
                  <a:gd name="T7" fmla="*/ 1 h 24"/>
                  <a:gd name="T8" fmla="*/ 29 w 33"/>
                  <a:gd name="T9" fmla="*/ 9 h 24"/>
                  <a:gd name="T10" fmla="*/ 32 w 33"/>
                  <a:gd name="T11" fmla="*/ 16 h 24"/>
                  <a:gd name="T12" fmla="*/ 28 w 3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24">
                    <a:moveTo>
                      <a:pt x="28" y="24"/>
                    </a:moveTo>
                    <a:cubicBezTo>
                      <a:pt x="28" y="24"/>
                      <a:pt x="0" y="11"/>
                      <a:pt x="1" y="12"/>
                    </a:cubicBezTo>
                    <a:cubicBezTo>
                      <a:pt x="2" y="13"/>
                      <a:pt x="5" y="4"/>
                      <a:pt x="5" y="4"/>
                    </a:cubicBezTo>
                    <a:cubicBezTo>
                      <a:pt x="6" y="1"/>
                      <a:pt x="9" y="0"/>
                      <a:pt x="12" y="1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10"/>
                      <a:pt x="33" y="13"/>
                      <a:pt x="32" y="16"/>
                    </a:cubicBezTo>
                    <a:lnTo>
                      <a:pt x="28" y="24"/>
                    </a:lnTo>
                    <a:close/>
                  </a:path>
                </a:pathLst>
              </a:cu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4" name="Freeform 34"/>
              <p:cNvSpPr/>
              <p:nvPr/>
            </p:nvSpPr>
            <p:spPr bwMode="auto">
              <a:xfrm>
                <a:off x="904" y="2548"/>
                <a:ext cx="96" cy="102"/>
              </a:xfrm>
              <a:custGeom>
                <a:avLst/>
                <a:gdLst>
                  <a:gd name="T0" fmla="*/ 33 w 48"/>
                  <a:gd name="T1" fmla="*/ 47 h 51"/>
                  <a:gd name="T2" fmla="*/ 27 w 48"/>
                  <a:gd name="T3" fmla="*/ 50 h 51"/>
                  <a:gd name="T4" fmla="*/ 3 w 48"/>
                  <a:gd name="T5" fmla="*/ 39 h 51"/>
                  <a:gd name="T6" fmla="*/ 1 w 48"/>
                  <a:gd name="T7" fmla="*/ 33 h 51"/>
                  <a:gd name="T8" fmla="*/ 15 w 48"/>
                  <a:gd name="T9" fmla="*/ 0 h 51"/>
                  <a:gd name="T10" fmla="*/ 48 w 48"/>
                  <a:gd name="T11" fmla="*/ 14 h 51"/>
                  <a:gd name="T12" fmla="*/ 33 w 48"/>
                  <a:gd name="T13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1">
                    <a:moveTo>
                      <a:pt x="33" y="47"/>
                    </a:moveTo>
                    <a:cubicBezTo>
                      <a:pt x="32" y="50"/>
                      <a:pt x="29" y="51"/>
                      <a:pt x="27" y="5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" y="38"/>
                      <a:pt x="0" y="35"/>
                      <a:pt x="1" y="3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8" y="14"/>
                      <a:pt x="48" y="14"/>
                      <a:pt x="48" y="14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5" name="Freeform 35"/>
              <p:cNvSpPr/>
              <p:nvPr/>
            </p:nvSpPr>
            <p:spPr bwMode="auto">
              <a:xfrm>
                <a:off x="806" y="2594"/>
                <a:ext cx="186" cy="241"/>
              </a:xfrm>
              <a:custGeom>
                <a:avLst/>
                <a:gdLst>
                  <a:gd name="T0" fmla="*/ 52 w 93"/>
                  <a:gd name="T1" fmla="*/ 116 h 120"/>
                  <a:gd name="T2" fmla="*/ 45 w 93"/>
                  <a:gd name="T3" fmla="*/ 119 h 120"/>
                  <a:gd name="T4" fmla="*/ 4 w 93"/>
                  <a:gd name="T5" fmla="*/ 101 h 120"/>
                  <a:gd name="T6" fmla="*/ 1 w 93"/>
                  <a:gd name="T7" fmla="*/ 93 h 120"/>
                  <a:gd name="T8" fmla="*/ 41 w 93"/>
                  <a:gd name="T9" fmla="*/ 4 h 120"/>
                  <a:gd name="T10" fmla="*/ 48 w 93"/>
                  <a:gd name="T11" fmla="*/ 1 h 120"/>
                  <a:gd name="T12" fmla="*/ 89 w 93"/>
                  <a:gd name="T13" fmla="*/ 20 h 120"/>
                  <a:gd name="T14" fmla="*/ 92 w 93"/>
                  <a:gd name="T15" fmla="*/ 27 h 120"/>
                  <a:gd name="T16" fmla="*/ 52 w 93"/>
                  <a:gd name="T17" fmla="*/ 11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120">
                    <a:moveTo>
                      <a:pt x="52" y="116"/>
                    </a:moveTo>
                    <a:cubicBezTo>
                      <a:pt x="51" y="119"/>
                      <a:pt x="48" y="120"/>
                      <a:pt x="45" y="119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1" y="99"/>
                      <a:pt x="0" y="96"/>
                      <a:pt x="1" y="9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1"/>
                      <a:pt x="45" y="0"/>
                      <a:pt x="48" y="1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1"/>
                      <a:pt x="93" y="24"/>
                      <a:pt x="92" y="27"/>
                    </a:cubicBezTo>
                    <a:lnTo>
                      <a:pt x="52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6" name="Freeform 36"/>
              <p:cNvSpPr/>
              <p:nvPr/>
            </p:nvSpPr>
            <p:spPr bwMode="auto">
              <a:xfrm>
                <a:off x="785" y="2781"/>
                <a:ext cx="125" cy="96"/>
              </a:xfrm>
              <a:custGeom>
                <a:avLst/>
                <a:gdLst>
                  <a:gd name="T0" fmla="*/ 53 w 62"/>
                  <a:gd name="T1" fmla="*/ 44 h 48"/>
                  <a:gd name="T2" fmla="*/ 45 w 62"/>
                  <a:gd name="T3" fmla="*/ 47 h 48"/>
                  <a:gd name="T4" fmla="*/ 4 w 62"/>
                  <a:gd name="T5" fmla="*/ 29 h 48"/>
                  <a:gd name="T6" fmla="*/ 1 w 62"/>
                  <a:gd name="T7" fmla="*/ 21 h 48"/>
                  <a:gd name="T8" fmla="*/ 11 w 62"/>
                  <a:gd name="T9" fmla="*/ 0 h 48"/>
                  <a:gd name="T10" fmla="*/ 62 w 62"/>
                  <a:gd name="T11" fmla="*/ 23 h 48"/>
                  <a:gd name="T12" fmla="*/ 53 w 62"/>
                  <a:gd name="T13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48">
                    <a:moveTo>
                      <a:pt x="53" y="44"/>
                    </a:moveTo>
                    <a:cubicBezTo>
                      <a:pt x="51" y="47"/>
                      <a:pt x="48" y="48"/>
                      <a:pt x="45" y="47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1" y="28"/>
                      <a:pt x="0" y="24"/>
                      <a:pt x="1" y="2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2" y="23"/>
                      <a:pt x="62" y="23"/>
                      <a:pt x="62" y="23"/>
                    </a:cubicBezTo>
                    <a:lnTo>
                      <a:pt x="53" y="4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7" name="Freeform 37"/>
              <p:cNvSpPr/>
              <p:nvPr/>
            </p:nvSpPr>
            <p:spPr bwMode="auto">
              <a:xfrm>
                <a:off x="727" y="2718"/>
                <a:ext cx="307" cy="288"/>
              </a:xfrm>
              <a:custGeom>
                <a:avLst/>
                <a:gdLst>
                  <a:gd name="T0" fmla="*/ 153 w 153"/>
                  <a:gd name="T1" fmla="*/ 64 h 143"/>
                  <a:gd name="T2" fmla="*/ 92 w 153"/>
                  <a:gd name="T3" fmla="*/ 1 h 143"/>
                  <a:gd name="T4" fmla="*/ 87 w 153"/>
                  <a:gd name="T5" fmla="*/ 5 h 143"/>
                  <a:gd name="T6" fmla="*/ 87 w 153"/>
                  <a:gd name="T7" fmla="*/ 16 h 143"/>
                  <a:gd name="T8" fmla="*/ 92 w 153"/>
                  <a:gd name="T9" fmla="*/ 24 h 143"/>
                  <a:gd name="T10" fmla="*/ 130 w 153"/>
                  <a:gd name="T11" fmla="*/ 65 h 143"/>
                  <a:gd name="T12" fmla="*/ 82 w 153"/>
                  <a:gd name="T13" fmla="*/ 119 h 143"/>
                  <a:gd name="T14" fmla="*/ 0 w 153"/>
                  <a:gd name="T15" fmla="*/ 119 h 143"/>
                  <a:gd name="T16" fmla="*/ 0 w 153"/>
                  <a:gd name="T17" fmla="*/ 143 h 143"/>
                  <a:gd name="T18" fmla="*/ 82 w 153"/>
                  <a:gd name="T19" fmla="*/ 143 h 143"/>
                  <a:gd name="T20" fmla="*/ 153 w 153"/>
                  <a:gd name="T21" fmla="*/ 6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143">
                    <a:moveTo>
                      <a:pt x="153" y="64"/>
                    </a:moveTo>
                    <a:cubicBezTo>
                      <a:pt x="153" y="16"/>
                      <a:pt x="92" y="1"/>
                      <a:pt x="92" y="1"/>
                    </a:cubicBezTo>
                    <a:cubicBezTo>
                      <a:pt x="89" y="0"/>
                      <a:pt x="87" y="1"/>
                      <a:pt x="87" y="5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0"/>
                      <a:pt x="89" y="23"/>
                      <a:pt x="92" y="24"/>
                    </a:cubicBezTo>
                    <a:cubicBezTo>
                      <a:pt x="92" y="24"/>
                      <a:pt x="130" y="35"/>
                      <a:pt x="130" y="65"/>
                    </a:cubicBezTo>
                    <a:cubicBezTo>
                      <a:pt x="130" y="94"/>
                      <a:pt x="101" y="119"/>
                      <a:pt x="82" y="119"/>
                    </a:cubicBezTo>
                    <a:cubicBezTo>
                      <a:pt x="71" y="119"/>
                      <a:pt x="0" y="119"/>
                      <a:pt x="0" y="11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3"/>
                      <a:pt x="52" y="143"/>
                      <a:pt x="82" y="143"/>
                    </a:cubicBezTo>
                    <a:cubicBezTo>
                      <a:pt x="115" y="143"/>
                      <a:pt x="153" y="113"/>
                      <a:pt x="153" y="64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8" name="Freeform 38"/>
              <p:cNvSpPr/>
              <p:nvPr/>
            </p:nvSpPr>
            <p:spPr bwMode="auto">
              <a:xfrm>
                <a:off x="669" y="3046"/>
                <a:ext cx="299" cy="26"/>
              </a:xfrm>
              <a:custGeom>
                <a:avLst/>
                <a:gdLst>
                  <a:gd name="T0" fmla="*/ 149 w 149"/>
                  <a:gd name="T1" fmla="*/ 8 h 13"/>
                  <a:gd name="T2" fmla="*/ 144 w 149"/>
                  <a:gd name="T3" fmla="*/ 13 h 13"/>
                  <a:gd name="T4" fmla="*/ 0 w 149"/>
                  <a:gd name="T5" fmla="*/ 13 h 13"/>
                  <a:gd name="T6" fmla="*/ 0 w 149"/>
                  <a:gd name="T7" fmla="*/ 0 h 13"/>
                  <a:gd name="T8" fmla="*/ 144 w 149"/>
                  <a:gd name="T9" fmla="*/ 0 h 13"/>
                  <a:gd name="T10" fmla="*/ 149 w 149"/>
                  <a:gd name="T11" fmla="*/ 6 h 13"/>
                  <a:gd name="T12" fmla="*/ 149 w 149"/>
                  <a:gd name="T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3">
                    <a:moveTo>
                      <a:pt x="149" y="8"/>
                    </a:moveTo>
                    <a:cubicBezTo>
                      <a:pt x="149" y="11"/>
                      <a:pt x="147" y="13"/>
                      <a:pt x="14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7" y="0"/>
                      <a:pt x="149" y="3"/>
                      <a:pt x="149" y="6"/>
                    </a:cubicBezTo>
                    <a:lnTo>
                      <a:pt x="149" y="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9" name="Oval 39"/>
              <p:cNvSpPr>
                <a:spLocks noChangeArrowheads="1"/>
              </p:cNvSpPr>
              <p:nvPr/>
            </p:nvSpPr>
            <p:spPr bwMode="auto">
              <a:xfrm>
                <a:off x="866" y="2684"/>
                <a:ext cx="102" cy="103"/>
              </a:xfrm>
              <a:prstGeom prst="ellipse">
                <a:avLst/>
              </a:pr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0" name="Oval 40"/>
              <p:cNvSpPr>
                <a:spLocks noChangeArrowheads="1"/>
              </p:cNvSpPr>
              <p:nvPr/>
            </p:nvSpPr>
            <p:spPr bwMode="auto">
              <a:xfrm>
                <a:off x="882" y="2700"/>
                <a:ext cx="72" cy="71"/>
              </a:xfrm>
              <a:prstGeom prst="ellipse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1" name="Freeform 41"/>
              <p:cNvSpPr/>
              <p:nvPr/>
            </p:nvSpPr>
            <p:spPr bwMode="auto">
              <a:xfrm>
                <a:off x="812" y="2957"/>
                <a:ext cx="180" cy="115"/>
              </a:xfrm>
              <a:custGeom>
                <a:avLst/>
                <a:gdLst>
                  <a:gd name="T0" fmla="*/ 86 w 90"/>
                  <a:gd name="T1" fmla="*/ 57 h 57"/>
                  <a:gd name="T2" fmla="*/ 0 w 90"/>
                  <a:gd name="T3" fmla="*/ 57 h 57"/>
                  <a:gd name="T4" fmla="*/ 0 w 90"/>
                  <a:gd name="T5" fmla="*/ 0 h 57"/>
                  <a:gd name="T6" fmla="*/ 43 w 90"/>
                  <a:gd name="T7" fmla="*/ 0 h 57"/>
                  <a:gd name="T8" fmla="*/ 87 w 90"/>
                  <a:gd name="T9" fmla="*/ 54 h 57"/>
                  <a:gd name="T10" fmla="*/ 86 w 90"/>
                  <a:gd name="T1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57">
                    <a:moveTo>
                      <a:pt x="86" y="57"/>
                    </a:moveTo>
                    <a:cubicBezTo>
                      <a:pt x="81" y="57"/>
                      <a:pt x="0" y="57"/>
                      <a:pt x="0" y="5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54"/>
                      <a:pt x="90" y="57"/>
                      <a:pt x="86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Oval 42"/>
              <p:cNvSpPr>
                <a:spLocks noChangeArrowheads="1"/>
              </p:cNvSpPr>
              <p:nvPr/>
            </p:nvSpPr>
            <p:spPr bwMode="auto">
              <a:xfrm>
                <a:off x="900" y="2716"/>
                <a:ext cx="36" cy="39"/>
              </a:xfrm>
              <a:prstGeom prst="ellipse">
                <a:avLst/>
              </a:prstGeom>
              <a:solidFill>
                <a:srgbClr val="009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Oval 43"/>
              <p:cNvSpPr>
                <a:spLocks noChangeArrowheads="1"/>
              </p:cNvSpPr>
              <p:nvPr/>
            </p:nvSpPr>
            <p:spPr bwMode="auto">
              <a:xfrm>
                <a:off x="832" y="2973"/>
                <a:ext cx="22" cy="23"/>
              </a:xfrm>
              <a:prstGeom prst="ellipse">
                <a:avLst/>
              </a:prstGeom>
              <a:solidFill>
                <a:srgbClr val="403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4" name="Oval 44"/>
              <p:cNvSpPr>
                <a:spLocks noChangeArrowheads="1"/>
              </p:cNvSpPr>
              <p:nvPr/>
            </p:nvSpPr>
            <p:spPr bwMode="auto">
              <a:xfrm>
                <a:off x="828" y="3046"/>
                <a:ext cx="22" cy="22"/>
              </a:xfrm>
              <a:prstGeom prst="ellipse">
                <a:avLst/>
              </a:prstGeom>
              <a:solidFill>
                <a:srgbClr val="403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517665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疫苗基本信息查询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86" name="Group 6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功能简介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9" b="4868"/>
          <a:stretch/>
        </p:blipFill>
        <p:spPr>
          <a:xfrm>
            <a:off x="0" y="751911"/>
            <a:ext cx="9144000" cy="44644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9" b="4868"/>
          <a:stretch/>
        </p:blipFill>
        <p:spPr>
          <a:xfrm>
            <a:off x="0" y="770756"/>
            <a:ext cx="914400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2" name="Group 22"/>
          <p:cNvGrpSpPr/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517665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疫苗基本信息查询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649453" y="152558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疫苗资讯查询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86" name="Group 6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功能简介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  <p:pic>
        <p:nvPicPr>
          <p:cNvPr id="64" name="图片 6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79289"/>
            <a:ext cx="9144000" cy="433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图片 6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00648"/>
            <a:ext cx="9144000" cy="433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1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889250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589213" y="2124075"/>
            <a:ext cx="604837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2" name="Group 22"/>
          <p:cNvGrpSpPr/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5" name="Freeform 25"/>
          <p:cNvSpPr/>
          <p:nvPr/>
        </p:nvSpPr>
        <p:spPr bwMode="auto">
          <a:xfrm>
            <a:off x="2792413" y="2300288"/>
            <a:ext cx="209550" cy="2508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517665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疫苗基本信息查询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179777" y="3225800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疫苗生产信息</a:t>
            </a: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649453" y="152558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疫苗资讯查询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86" name="Group 6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功能简介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55723"/>
            <a:ext cx="9144000" cy="428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92314"/>
            <a:ext cx="9144000" cy="424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834739"/>
            <a:ext cx="9144000" cy="4307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5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1220788" y="1524000"/>
            <a:ext cx="0" cy="382588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2203450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2889250" y="2727325"/>
            <a:ext cx="0" cy="360363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3602038" y="1809750"/>
            <a:ext cx="0" cy="355600"/>
          </a:xfrm>
          <a:prstGeom prst="line">
            <a:avLst/>
          </a:prstGeom>
          <a:noFill/>
          <a:ln w="6350">
            <a:solidFill>
              <a:srgbClr val="54697C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35000" y="1839913"/>
            <a:ext cx="1174750" cy="1173162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898650" y="2124075"/>
            <a:ext cx="604838" cy="603250"/>
          </a:xfrm>
          <a:prstGeom prst="ellipse">
            <a:avLst/>
          </a:prstGeom>
          <a:solidFill>
            <a:srgbClr val="95C1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589213" y="2124075"/>
            <a:ext cx="604837" cy="603250"/>
          </a:xfrm>
          <a:prstGeom prst="ellipse">
            <a:avLst/>
          </a:prstGeom>
          <a:solidFill>
            <a:srgbClr val="009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298825" y="2124075"/>
            <a:ext cx="603250" cy="60325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2" name="Group 22"/>
          <p:cNvGrpSpPr/>
          <p:nvPr/>
        </p:nvGrpSpPr>
        <p:grpSpPr bwMode="auto">
          <a:xfrm>
            <a:off x="2093913" y="2286000"/>
            <a:ext cx="222250" cy="280988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5" name="Freeform 25"/>
          <p:cNvSpPr/>
          <p:nvPr/>
        </p:nvSpPr>
        <p:spPr bwMode="auto">
          <a:xfrm>
            <a:off x="2792413" y="2300288"/>
            <a:ext cx="209550" cy="2508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Freeform 26"/>
          <p:cNvSpPr>
            <a:spLocks noEditPoints="1"/>
          </p:cNvSpPr>
          <p:nvPr/>
        </p:nvSpPr>
        <p:spPr bwMode="auto">
          <a:xfrm>
            <a:off x="3463925" y="2255838"/>
            <a:ext cx="261938" cy="314325"/>
          </a:xfrm>
          <a:custGeom>
            <a:avLst/>
            <a:gdLst>
              <a:gd name="T0" fmla="*/ 23 w 70"/>
              <a:gd name="T1" fmla="*/ 70 h 84"/>
              <a:gd name="T2" fmla="*/ 29 w 70"/>
              <a:gd name="T3" fmla="*/ 72 h 84"/>
              <a:gd name="T4" fmla="*/ 17 w 70"/>
              <a:gd name="T5" fmla="*/ 29 h 84"/>
              <a:gd name="T6" fmla="*/ 17 w 70"/>
              <a:gd name="T7" fmla="*/ 31 h 84"/>
              <a:gd name="T8" fmla="*/ 4 w 70"/>
              <a:gd name="T9" fmla="*/ 54 h 84"/>
              <a:gd name="T10" fmla="*/ 2 w 70"/>
              <a:gd name="T11" fmla="*/ 54 h 84"/>
              <a:gd name="T12" fmla="*/ 16 w 70"/>
              <a:gd name="T13" fmla="*/ 29 h 84"/>
              <a:gd name="T14" fmla="*/ 17 w 70"/>
              <a:gd name="T15" fmla="*/ 29 h 84"/>
              <a:gd name="T16" fmla="*/ 66 w 70"/>
              <a:gd name="T17" fmla="*/ 58 h 84"/>
              <a:gd name="T18" fmla="*/ 53 w 70"/>
              <a:gd name="T19" fmla="*/ 81 h 84"/>
              <a:gd name="T20" fmla="*/ 52 w 70"/>
              <a:gd name="T21" fmla="*/ 83 h 84"/>
              <a:gd name="T22" fmla="*/ 54 w 70"/>
              <a:gd name="T23" fmla="*/ 84 h 84"/>
              <a:gd name="T24" fmla="*/ 67 w 70"/>
              <a:gd name="T25" fmla="*/ 58 h 84"/>
              <a:gd name="T26" fmla="*/ 59 w 70"/>
              <a:gd name="T27" fmla="*/ 58 h 84"/>
              <a:gd name="T28" fmla="*/ 58 w 70"/>
              <a:gd name="T29" fmla="*/ 59 h 84"/>
              <a:gd name="T30" fmla="*/ 49 w 70"/>
              <a:gd name="T31" fmla="*/ 74 h 84"/>
              <a:gd name="T32" fmla="*/ 48 w 70"/>
              <a:gd name="T33" fmla="*/ 75 h 84"/>
              <a:gd name="T34" fmla="*/ 50 w 70"/>
              <a:gd name="T35" fmla="*/ 77 h 84"/>
              <a:gd name="T36" fmla="*/ 59 w 70"/>
              <a:gd name="T37" fmla="*/ 58 h 84"/>
              <a:gd name="T38" fmla="*/ 21 w 70"/>
              <a:gd name="T39" fmla="*/ 37 h 84"/>
              <a:gd name="T40" fmla="*/ 21 w 70"/>
              <a:gd name="T41" fmla="*/ 38 h 84"/>
              <a:gd name="T42" fmla="*/ 12 w 70"/>
              <a:gd name="T43" fmla="*/ 54 h 84"/>
              <a:gd name="T44" fmla="*/ 11 w 70"/>
              <a:gd name="T45" fmla="*/ 54 h 84"/>
              <a:gd name="T46" fmla="*/ 20 w 70"/>
              <a:gd name="T47" fmla="*/ 36 h 84"/>
              <a:gd name="T48" fmla="*/ 50 w 70"/>
              <a:gd name="T49" fmla="*/ 57 h 84"/>
              <a:gd name="T50" fmla="*/ 45 w 70"/>
              <a:gd name="T51" fmla="*/ 75 h 84"/>
              <a:gd name="T52" fmla="*/ 13 w 70"/>
              <a:gd name="T53" fmla="*/ 62 h 84"/>
              <a:gd name="T54" fmla="*/ 21 w 70"/>
              <a:gd name="T55" fmla="*/ 53 h 84"/>
              <a:gd name="T56" fmla="*/ 40 w 70"/>
              <a:gd name="T57" fmla="*/ 37 h 84"/>
              <a:gd name="T58" fmla="*/ 44 w 70"/>
              <a:gd name="T59" fmla="*/ 32 h 84"/>
              <a:gd name="T60" fmla="*/ 51 w 70"/>
              <a:gd name="T61" fmla="*/ 35 h 84"/>
              <a:gd name="T62" fmla="*/ 50 w 70"/>
              <a:gd name="T63" fmla="*/ 37 h 84"/>
              <a:gd name="T64" fmla="*/ 50 w 70"/>
              <a:gd name="T65" fmla="*/ 57 h 84"/>
              <a:gd name="T66" fmla="*/ 58 w 70"/>
              <a:gd name="T67" fmla="*/ 7 h 84"/>
              <a:gd name="T68" fmla="*/ 66 w 70"/>
              <a:gd name="T69" fmla="*/ 11 h 84"/>
              <a:gd name="T70" fmla="*/ 53 w 70"/>
              <a:gd name="T71" fmla="*/ 34 h 84"/>
              <a:gd name="T72" fmla="*/ 45 w 70"/>
              <a:gd name="T73" fmla="*/ 30 h 84"/>
              <a:gd name="T74" fmla="*/ 60 w 70"/>
              <a:gd name="T75" fmla="*/ 5 h 84"/>
              <a:gd name="T76" fmla="*/ 67 w 70"/>
              <a:gd name="T77" fmla="*/ 9 h 84"/>
              <a:gd name="T78" fmla="*/ 60 w 70"/>
              <a:gd name="T79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84">
                <a:moveTo>
                  <a:pt x="29" y="74"/>
                </a:moveTo>
                <a:cubicBezTo>
                  <a:pt x="26" y="77"/>
                  <a:pt x="22" y="74"/>
                  <a:pt x="23" y="70"/>
                </a:cubicBezTo>
                <a:cubicBezTo>
                  <a:pt x="23" y="69"/>
                  <a:pt x="23" y="69"/>
                  <a:pt x="24" y="69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30" y="73"/>
                  <a:pt x="29" y="74"/>
                </a:cubicBezTo>
                <a:close/>
                <a:moveTo>
                  <a:pt x="17" y="29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7" y="31"/>
                  <a:pt x="17" y="31"/>
                </a:cubicBezTo>
                <a:cubicBezTo>
                  <a:pt x="8" y="34"/>
                  <a:pt x="2" y="4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43"/>
                  <a:pt x="6" y="32"/>
                  <a:pt x="16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lose/>
                <a:moveTo>
                  <a:pt x="67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5" y="59"/>
                  <a:pt x="65" y="59"/>
                </a:cubicBezTo>
                <a:cubicBezTo>
                  <a:pt x="67" y="69"/>
                  <a:pt x="62" y="78"/>
                  <a:pt x="53" y="81"/>
                </a:cubicBezTo>
                <a:cubicBezTo>
                  <a:pt x="52" y="81"/>
                  <a:pt x="52" y="82"/>
                  <a:pt x="52" y="82"/>
                </a:cubicBezTo>
                <a:cubicBezTo>
                  <a:pt x="52" y="83"/>
                  <a:pt x="52" y="83"/>
                  <a:pt x="52" y="83"/>
                </a:cubicBezTo>
                <a:cubicBezTo>
                  <a:pt x="52" y="83"/>
                  <a:pt x="53" y="83"/>
                  <a:pt x="53" y="83"/>
                </a:cubicBezTo>
                <a:cubicBezTo>
                  <a:pt x="53" y="84"/>
                  <a:pt x="53" y="84"/>
                  <a:pt x="54" y="84"/>
                </a:cubicBezTo>
                <a:cubicBezTo>
                  <a:pt x="64" y="80"/>
                  <a:pt x="70" y="69"/>
                  <a:pt x="68" y="59"/>
                </a:cubicBezTo>
                <a:cubicBezTo>
                  <a:pt x="68" y="58"/>
                  <a:pt x="68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lose/>
                <a:moveTo>
                  <a:pt x="59" y="58"/>
                </a:move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6"/>
                  <a:pt x="56" y="73"/>
                  <a:pt x="49" y="74"/>
                </a:cubicBezTo>
                <a:cubicBezTo>
                  <a:pt x="49" y="74"/>
                  <a:pt x="49" y="74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8" y="76"/>
                  <a:pt x="48" y="76"/>
                </a:cubicBezTo>
                <a:cubicBezTo>
                  <a:pt x="49" y="77"/>
                  <a:pt x="49" y="77"/>
                  <a:pt x="50" y="77"/>
                </a:cubicBezTo>
                <a:cubicBezTo>
                  <a:pt x="58" y="75"/>
                  <a:pt x="63" y="67"/>
                  <a:pt x="60" y="59"/>
                </a:cubicBezTo>
                <a:cubicBezTo>
                  <a:pt x="60" y="58"/>
                  <a:pt x="59" y="58"/>
                  <a:pt x="59" y="58"/>
                </a:cubicBezTo>
                <a:close/>
                <a:moveTo>
                  <a:pt x="21" y="36"/>
                </a:moveTo>
                <a:cubicBezTo>
                  <a:pt x="21" y="37"/>
                  <a:pt x="21" y="37"/>
                  <a:pt x="21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4" y="39"/>
                  <a:pt x="10" y="46"/>
                  <a:pt x="12" y="53"/>
                </a:cubicBezTo>
                <a:cubicBezTo>
                  <a:pt x="12" y="53"/>
                  <a:pt x="12" y="53"/>
                  <a:pt x="12" y="54"/>
                </a:cubicBezTo>
                <a:cubicBezTo>
                  <a:pt x="12" y="54"/>
                  <a:pt x="12" y="54"/>
                  <a:pt x="11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7" y="46"/>
                  <a:pt x="12" y="37"/>
                  <a:pt x="20" y="36"/>
                </a:cubicBezTo>
                <a:cubicBezTo>
                  <a:pt x="21" y="35"/>
                  <a:pt x="21" y="36"/>
                  <a:pt x="21" y="36"/>
                </a:cubicBezTo>
                <a:close/>
                <a:moveTo>
                  <a:pt x="50" y="57"/>
                </a:moveTo>
                <a:cubicBezTo>
                  <a:pt x="47" y="61"/>
                  <a:pt x="46" y="64"/>
                  <a:pt x="45" y="67"/>
                </a:cubicBezTo>
                <a:cubicBezTo>
                  <a:pt x="44" y="69"/>
                  <a:pt x="44" y="72"/>
                  <a:pt x="45" y="75"/>
                </a:cubicBezTo>
                <a:cubicBezTo>
                  <a:pt x="45" y="78"/>
                  <a:pt x="43" y="79"/>
                  <a:pt x="41" y="78"/>
                </a:cubicBezTo>
                <a:cubicBezTo>
                  <a:pt x="32" y="73"/>
                  <a:pt x="22" y="67"/>
                  <a:pt x="13" y="62"/>
                </a:cubicBezTo>
                <a:cubicBezTo>
                  <a:pt x="11" y="60"/>
                  <a:pt x="11" y="58"/>
                  <a:pt x="13" y="57"/>
                </a:cubicBezTo>
                <a:cubicBezTo>
                  <a:pt x="17" y="56"/>
                  <a:pt x="19" y="54"/>
                  <a:pt x="21" y="53"/>
                </a:cubicBezTo>
                <a:cubicBezTo>
                  <a:pt x="23" y="51"/>
                  <a:pt x="24" y="48"/>
                  <a:pt x="27" y="43"/>
                </a:cubicBezTo>
                <a:cubicBezTo>
                  <a:pt x="30" y="38"/>
                  <a:pt x="35" y="36"/>
                  <a:pt x="40" y="37"/>
                </a:cubicBezTo>
                <a:cubicBezTo>
                  <a:pt x="42" y="38"/>
                  <a:pt x="43" y="37"/>
                  <a:pt x="44" y="33"/>
                </a:cubicBezTo>
                <a:cubicBezTo>
                  <a:pt x="44" y="33"/>
                  <a:pt x="44" y="33"/>
                  <a:pt x="44" y="32"/>
                </a:cubicBezTo>
                <a:cubicBezTo>
                  <a:pt x="44" y="32"/>
                  <a:pt x="45" y="31"/>
                  <a:pt x="45" y="32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6"/>
                  <a:pt x="51" y="36"/>
                </a:cubicBezTo>
                <a:cubicBezTo>
                  <a:pt x="51" y="36"/>
                  <a:pt x="50" y="37"/>
                  <a:pt x="50" y="37"/>
                </a:cubicBezTo>
                <a:cubicBezTo>
                  <a:pt x="47" y="40"/>
                  <a:pt x="47" y="40"/>
                  <a:pt x="49" y="42"/>
                </a:cubicBezTo>
                <a:cubicBezTo>
                  <a:pt x="52" y="46"/>
                  <a:pt x="53" y="51"/>
                  <a:pt x="50" y="57"/>
                </a:cubicBezTo>
                <a:close/>
                <a:moveTo>
                  <a:pt x="45" y="29"/>
                </a:moveTo>
                <a:cubicBezTo>
                  <a:pt x="48" y="22"/>
                  <a:pt x="53" y="13"/>
                  <a:pt x="58" y="7"/>
                </a:cubicBezTo>
                <a:cubicBezTo>
                  <a:pt x="58" y="7"/>
                  <a:pt x="59" y="6"/>
                  <a:pt x="59" y="7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2"/>
                </a:cubicBezTo>
                <a:cubicBezTo>
                  <a:pt x="63" y="19"/>
                  <a:pt x="58" y="28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5" y="29"/>
                </a:cubicBezTo>
                <a:close/>
                <a:moveTo>
                  <a:pt x="60" y="5"/>
                </a:moveTo>
                <a:cubicBezTo>
                  <a:pt x="63" y="2"/>
                  <a:pt x="65" y="0"/>
                  <a:pt x="67" y="1"/>
                </a:cubicBezTo>
                <a:cubicBezTo>
                  <a:pt x="68" y="2"/>
                  <a:pt x="68" y="5"/>
                  <a:pt x="67" y="9"/>
                </a:cubicBezTo>
                <a:cubicBezTo>
                  <a:pt x="67" y="9"/>
                  <a:pt x="66" y="10"/>
                  <a:pt x="66" y="9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6"/>
                  <a:pt x="59" y="5"/>
                  <a:pt x="6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Freeform 30"/>
          <p:cNvSpPr>
            <a:spLocks noEditPoints="1"/>
          </p:cNvSpPr>
          <p:nvPr/>
        </p:nvSpPr>
        <p:spPr bwMode="auto">
          <a:xfrm>
            <a:off x="962025" y="2170113"/>
            <a:ext cx="517525" cy="517525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517665" y="1203325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疫苗基本信息查询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2179777" y="3225800"/>
            <a:ext cx="14157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疫苗生产信息</a:t>
            </a:r>
            <a:r>
              <a:rPr lang="zh-CN" altLang="en-US" sz="1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649453" y="152558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疫苗资讯查询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2971097" y="1525588"/>
            <a:ext cx="12618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疫苗流向可视化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86" name="Group 66"/>
          <p:cNvGrpSpPr/>
          <p:nvPr/>
        </p:nvGrpSpPr>
        <p:grpSpPr bwMode="auto">
          <a:xfrm>
            <a:off x="0" y="298450"/>
            <a:ext cx="323850" cy="431800"/>
            <a:chOff x="0" y="168"/>
            <a:chExt cx="204" cy="318"/>
          </a:xfrm>
        </p:grpSpPr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158" y="168"/>
              <a:ext cx="46" cy="318"/>
            </a:xfrm>
            <a:prstGeom prst="rect">
              <a:avLst/>
            </a:prstGeom>
            <a:solidFill>
              <a:srgbClr val="E343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0" y="168"/>
              <a:ext cx="158" cy="318"/>
            </a:xfrm>
            <a:prstGeom prst="rect">
              <a:avLst/>
            </a:prstGeom>
            <a:solidFill>
              <a:srgbClr val="95C1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323850" y="22383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功能简介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23850" y="530225"/>
            <a:ext cx="1410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2"/>
                </a:solidFill>
              </a:rPr>
              <a:t>VACARE-SUPER6+1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788342"/>
            <a:ext cx="9144000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默认设计模板">
  <a:themeElements>
    <a:clrScheme name="8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464</Words>
  <Application>Microsoft Office PowerPoint</Application>
  <PresentationFormat>自定义</PresentationFormat>
  <Paragraphs>126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默认设计模板</vt:lpstr>
      <vt:lpstr>1_默认设计模板</vt:lpstr>
      <vt:lpstr>8_默认设计模板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徐威方</dc:creator>
  <cp:lastModifiedBy>张 凯鑫</cp:lastModifiedBy>
  <cp:revision>55</cp:revision>
  <dcterms:created xsi:type="dcterms:W3CDTF">2015-05-21T08:56:00Z</dcterms:created>
  <dcterms:modified xsi:type="dcterms:W3CDTF">2020-06-08T06:56:41Z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2052-10.1.0.7400</vt:lpwstr>
  </property>
</Properties>
</file>