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A31-1154-4AEE-91B7-628579447E5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64BA-9FD0-4840-A569-3DD9FEA6D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A31-1154-4AEE-91B7-628579447E5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64BA-9FD0-4840-A569-3DD9FEA6D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A31-1154-4AEE-91B7-628579447E5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64BA-9FD0-4840-A569-3DD9FEA6D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A31-1154-4AEE-91B7-628579447E5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64BA-9FD0-4840-A569-3DD9FEA6D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A31-1154-4AEE-91B7-628579447E5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64BA-9FD0-4840-A569-3DD9FEA6D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A31-1154-4AEE-91B7-628579447E5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64BA-9FD0-4840-A569-3DD9FEA6D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A31-1154-4AEE-91B7-628579447E5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64BA-9FD0-4840-A569-3DD9FEA6D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A31-1154-4AEE-91B7-628579447E5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64BA-9FD0-4840-A569-3DD9FEA6D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A31-1154-4AEE-91B7-628579447E5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64BA-9FD0-4840-A569-3DD9FEA6D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A31-1154-4AEE-91B7-628579447E5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64BA-9FD0-4840-A569-3DD9FEA6D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A31-1154-4AEE-91B7-628579447E5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F64BA-9FD0-4840-A569-3DD9FEA6D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2A31-1154-4AEE-91B7-628579447E5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F64BA-9FD0-4840-A569-3DD9FEA6DE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un-Banega-Crorepati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7" name="Picture 6" descr="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LOGO" descr="logo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609600"/>
            <a:ext cx="2844800" cy="2133600"/>
          </a:xfrm>
          <a:prstGeom prst="rect">
            <a:avLst/>
          </a:prstGeom>
        </p:spPr>
      </p:pic>
      <p:sp>
        <p:nvSpPr>
          <p:cNvPr id="15" name="D"/>
          <p:cNvSpPr/>
          <p:nvPr/>
        </p:nvSpPr>
        <p:spPr>
          <a:xfrm>
            <a:off x="46482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 startAt="4"/>
            </a:pPr>
            <a:r>
              <a:rPr lang="en-US" sz="2400" dirty="0">
                <a:latin typeface="Bahnschrift" pitchFamily="34" charset="0"/>
              </a:rPr>
              <a:t>8</a:t>
            </a:r>
            <a:endParaRPr lang="en-US" sz="2400" dirty="0" smtClean="0">
              <a:latin typeface="Bahnschrift" pitchFamily="34" charset="0"/>
            </a:endParaRPr>
          </a:p>
        </p:txBody>
      </p:sp>
      <p:sp>
        <p:nvSpPr>
          <p:cNvPr id="16" name="C"/>
          <p:cNvSpPr/>
          <p:nvPr/>
        </p:nvSpPr>
        <p:spPr>
          <a:xfrm>
            <a:off x="3048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C.    -7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0" name="B"/>
          <p:cNvSpPr/>
          <p:nvPr/>
        </p:nvSpPr>
        <p:spPr>
          <a:xfrm>
            <a:off x="46482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B.    </a:t>
            </a:r>
            <a:r>
              <a:rPr lang="en-US" sz="2400" dirty="0">
                <a:latin typeface="Bahnschrift" pitchFamily="34" charset="0"/>
              </a:rPr>
              <a:t>7</a:t>
            </a:r>
          </a:p>
        </p:txBody>
      </p:sp>
      <p:sp>
        <p:nvSpPr>
          <p:cNvPr id="11" name="A"/>
          <p:cNvSpPr/>
          <p:nvPr/>
        </p:nvSpPr>
        <p:spPr>
          <a:xfrm>
            <a:off x="3048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A.    5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9" name="QUESTION"/>
          <p:cNvSpPr/>
          <p:nvPr/>
        </p:nvSpPr>
        <p:spPr>
          <a:xfrm>
            <a:off x="304800" y="2743200"/>
            <a:ext cx="86106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hnschrift Condensed" pitchFamily="34" charset="0"/>
              </a:rPr>
              <a:t>1.  If x + 5 = 12 , then what is the value of x?</a:t>
            </a:r>
            <a:endParaRPr lang="en-US" sz="3600" dirty="0">
              <a:latin typeface="Bahnschrift Condensed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CFE1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un-Banega-Crorepati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7" name="Picture 6" descr="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LOGO" descr="logo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609600"/>
            <a:ext cx="2844800" cy="2133600"/>
          </a:xfrm>
          <a:prstGeom prst="rect">
            <a:avLst/>
          </a:prstGeom>
        </p:spPr>
      </p:pic>
      <p:sp>
        <p:nvSpPr>
          <p:cNvPr id="15" name="D"/>
          <p:cNvSpPr/>
          <p:nvPr/>
        </p:nvSpPr>
        <p:spPr>
          <a:xfrm>
            <a:off x="46482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 startAt="4"/>
            </a:pPr>
            <a:r>
              <a:rPr lang="en-US" sz="2400" dirty="0">
                <a:latin typeface="Bahnschrift" pitchFamily="34" charset="0"/>
              </a:rPr>
              <a:t>8</a:t>
            </a:r>
            <a:endParaRPr lang="en-US" sz="2400" dirty="0" smtClean="0">
              <a:latin typeface="Bahnschrift" pitchFamily="34" charset="0"/>
            </a:endParaRPr>
          </a:p>
        </p:txBody>
      </p:sp>
      <p:sp>
        <p:nvSpPr>
          <p:cNvPr id="16" name="C"/>
          <p:cNvSpPr/>
          <p:nvPr/>
        </p:nvSpPr>
        <p:spPr>
          <a:xfrm>
            <a:off x="3048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C.    7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0" name="B"/>
          <p:cNvSpPr/>
          <p:nvPr/>
        </p:nvSpPr>
        <p:spPr>
          <a:xfrm>
            <a:off x="46482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B.    </a:t>
            </a:r>
            <a:r>
              <a:rPr lang="en-US" sz="2400" dirty="0" smtClean="0">
                <a:latin typeface="Bahnschrift" pitchFamily="34" charset="0"/>
              </a:rPr>
              <a:t>6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1" name="A"/>
          <p:cNvSpPr/>
          <p:nvPr/>
        </p:nvSpPr>
        <p:spPr>
          <a:xfrm>
            <a:off x="3048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A.    5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9" name="QUESTION"/>
          <p:cNvSpPr/>
          <p:nvPr/>
        </p:nvSpPr>
        <p:spPr>
          <a:xfrm>
            <a:off x="304800" y="2743200"/>
            <a:ext cx="86106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hnschrift Condensed" pitchFamily="34" charset="0"/>
              </a:rPr>
              <a:t>2.  What is the median of the given set of number:      3,5,7,9,11   ?</a:t>
            </a:r>
            <a:endParaRPr lang="en-US" sz="3600" dirty="0">
              <a:latin typeface="Bahnschrift Condensed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CFE1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un-Banega-Crorepati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7" name="Picture 6" descr="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LOGO" descr="logo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609600"/>
            <a:ext cx="2844800" cy="2133600"/>
          </a:xfrm>
          <a:prstGeom prst="rect">
            <a:avLst/>
          </a:prstGeom>
        </p:spPr>
      </p:pic>
      <p:sp>
        <p:nvSpPr>
          <p:cNvPr id="15" name="D"/>
          <p:cNvSpPr/>
          <p:nvPr/>
        </p:nvSpPr>
        <p:spPr>
          <a:xfrm>
            <a:off x="46482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 startAt="4"/>
            </a:pPr>
            <a:r>
              <a:rPr lang="en-US" sz="2400" dirty="0" smtClean="0">
                <a:latin typeface="Bahnschrift" pitchFamily="34" charset="0"/>
              </a:rPr>
              <a:t>16 cm</a:t>
            </a:r>
          </a:p>
        </p:txBody>
      </p:sp>
      <p:sp>
        <p:nvSpPr>
          <p:cNvPr id="16" name="C"/>
          <p:cNvSpPr/>
          <p:nvPr/>
        </p:nvSpPr>
        <p:spPr>
          <a:xfrm>
            <a:off x="3048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C.    18 cm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0" name="B"/>
          <p:cNvSpPr/>
          <p:nvPr/>
        </p:nvSpPr>
        <p:spPr>
          <a:xfrm>
            <a:off x="46482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B.    14cm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1" name="A"/>
          <p:cNvSpPr/>
          <p:nvPr/>
        </p:nvSpPr>
        <p:spPr>
          <a:xfrm>
            <a:off x="3048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A.    12 cm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9" name="QUESTION"/>
          <p:cNvSpPr/>
          <p:nvPr/>
        </p:nvSpPr>
        <p:spPr>
          <a:xfrm>
            <a:off x="304800" y="2743200"/>
            <a:ext cx="86106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hnschrift Condensed" pitchFamily="34" charset="0"/>
              </a:rPr>
              <a:t>3.  What is the perimeter of a square with side length of  4 cm  ?</a:t>
            </a:r>
            <a:endParaRPr lang="en-US" sz="3600" dirty="0">
              <a:latin typeface="Bahnschrift Condensed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CFE1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un-Banega-Crorepati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7" name="Picture 6" descr="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LOGO" descr="logo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609600"/>
            <a:ext cx="2844800" cy="2133600"/>
          </a:xfrm>
          <a:prstGeom prst="rect">
            <a:avLst/>
          </a:prstGeom>
        </p:spPr>
      </p:pic>
      <p:sp>
        <p:nvSpPr>
          <p:cNvPr id="15" name="D"/>
          <p:cNvSpPr/>
          <p:nvPr/>
        </p:nvSpPr>
        <p:spPr>
          <a:xfrm>
            <a:off x="46482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 startAt="4"/>
            </a:pPr>
            <a:r>
              <a:rPr lang="en-US" sz="2400" dirty="0">
                <a:latin typeface="Bahnschrift" pitchFamily="34" charset="0"/>
              </a:rPr>
              <a:t>4</a:t>
            </a:r>
            <a:endParaRPr lang="en-US" sz="2400" dirty="0" smtClean="0">
              <a:latin typeface="Bahnschrift" pitchFamily="34" charset="0"/>
            </a:endParaRPr>
          </a:p>
        </p:txBody>
      </p:sp>
      <p:sp>
        <p:nvSpPr>
          <p:cNvPr id="16" name="C"/>
          <p:cNvSpPr/>
          <p:nvPr/>
        </p:nvSpPr>
        <p:spPr>
          <a:xfrm>
            <a:off x="3048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C.    </a:t>
            </a:r>
            <a:r>
              <a:rPr lang="en-US" sz="2400" dirty="0">
                <a:latin typeface="Bahnschrift" pitchFamily="34" charset="0"/>
              </a:rPr>
              <a:t>3</a:t>
            </a:r>
          </a:p>
        </p:txBody>
      </p:sp>
      <p:sp>
        <p:nvSpPr>
          <p:cNvPr id="10" name="B"/>
          <p:cNvSpPr/>
          <p:nvPr/>
        </p:nvSpPr>
        <p:spPr>
          <a:xfrm>
            <a:off x="46482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B.    </a:t>
            </a:r>
            <a:r>
              <a:rPr lang="en-US" sz="2400" dirty="0">
                <a:latin typeface="Bahnschrift" pitchFamily="34" charset="0"/>
              </a:rPr>
              <a:t>2</a:t>
            </a:r>
          </a:p>
        </p:txBody>
      </p:sp>
      <p:sp>
        <p:nvSpPr>
          <p:cNvPr id="11" name="A"/>
          <p:cNvSpPr/>
          <p:nvPr/>
        </p:nvSpPr>
        <p:spPr>
          <a:xfrm>
            <a:off x="3048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A.    1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9" name="QUESTION"/>
          <p:cNvSpPr/>
          <p:nvPr/>
        </p:nvSpPr>
        <p:spPr>
          <a:xfrm>
            <a:off x="304800" y="2743200"/>
            <a:ext cx="86106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hnschrift Condensed" pitchFamily="34" charset="0"/>
              </a:rPr>
              <a:t>4.  What is the slope of a line that passes through the points (2,3) and (4,7)  ?</a:t>
            </a:r>
            <a:endParaRPr lang="en-US" sz="3600" dirty="0">
              <a:latin typeface="Bahnschrift Condensed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CFE1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un-Banega-Crorepati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7" name="Picture 6" descr="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LOGO" descr="logo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609600"/>
            <a:ext cx="2844800" cy="2133600"/>
          </a:xfrm>
          <a:prstGeom prst="rect">
            <a:avLst/>
          </a:prstGeom>
        </p:spPr>
      </p:pic>
      <p:sp>
        <p:nvSpPr>
          <p:cNvPr id="15" name="D"/>
          <p:cNvSpPr/>
          <p:nvPr/>
        </p:nvSpPr>
        <p:spPr>
          <a:xfrm>
            <a:off x="46482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 startAt="4"/>
            </a:pPr>
            <a:r>
              <a:rPr lang="en-US" sz="2400" dirty="0" smtClean="0">
                <a:latin typeface="Bahnschrift" pitchFamily="34" charset="0"/>
              </a:rPr>
              <a:t>360 Degrees</a:t>
            </a:r>
          </a:p>
        </p:txBody>
      </p:sp>
      <p:sp>
        <p:nvSpPr>
          <p:cNvPr id="16" name="C"/>
          <p:cNvSpPr/>
          <p:nvPr/>
        </p:nvSpPr>
        <p:spPr>
          <a:xfrm>
            <a:off x="3048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C.    270 Degrees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0" name="B"/>
          <p:cNvSpPr/>
          <p:nvPr/>
        </p:nvSpPr>
        <p:spPr>
          <a:xfrm>
            <a:off x="46482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B.    90 Degrees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1" name="A"/>
          <p:cNvSpPr/>
          <p:nvPr/>
        </p:nvSpPr>
        <p:spPr>
          <a:xfrm>
            <a:off x="3048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A.    180 Degrees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9" name="QUESTION"/>
          <p:cNvSpPr/>
          <p:nvPr/>
        </p:nvSpPr>
        <p:spPr>
          <a:xfrm>
            <a:off x="304800" y="2743200"/>
            <a:ext cx="86106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hnschrift Condensed" pitchFamily="34" charset="0"/>
              </a:rPr>
              <a:t>5.  How many degree are in a straight angle ?</a:t>
            </a:r>
            <a:endParaRPr lang="en-US" sz="3600" dirty="0">
              <a:latin typeface="Bahnschrift Condensed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CFE10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2024-09-28T12:07:11Z</dcterms:created>
  <dcterms:modified xsi:type="dcterms:W3CDTF">2024-09-28T12:13:07Z</dcterms:modified>
</cp:coreProperties>
</file>