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F871-960E-4094-B1E9-F507C98BBB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4406-B611-4B48-AD7A-5D8D91164D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C:\Users\user\OneDrive\Documents\kbc%20maths.pptx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Rounded Rectangle 4"/>
          <p:cNvSpPr/>
          <p:nvPr/>
        </p:nvSpPr>
        <p:spPr>
          <a:xfrm>
            <a:off x="1600200" y="5867400"/>
            <a:ext cx="2133600" cy="685800"/>
          </a:xfrm>
          <a:prstGeom prst="roundRect">
            <a:avLst/>
          </a:prstGeom>
          <a:solidFill>
            <a:srgbClr val="DFF4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hlinkClick r:id="" action="ppaction://hlinkshowjump?jump=nextslide"/>
              </a:rPr>
              <a:t>START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Rounded Rectangle 4"/>
          <p:cNvSpPr/>
          <p:nvPr/>
        </p:nvSpPr>
        <p:spPr>
          <a:xfrm>
            <a:off x="1600200" y="5867400"/>
            <a:ext cx="2133600" cy="685800"/>
          </a:xfrm>
          <a:prstGeom prst="roundRect">
            <a:avLst/>
          </a:prstGeom>
          <a:solidFill>
            <a:srgbClr val="DFF4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START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Bahnschrift Condensed" pitchFamily="34" charset="0"/>
              </a:rPr>
              <a:t>Q.      CHOOSE YOUR SUBJECT</a:t>
            </a:r>
            <a:r>
              <a:rPr lang="en-US" sz="4400" dirty="0" smtClean="0">
                <a:latin typeface="Bahnschrift Condensed" pitchFamily="34" charset="0"/>
              </a:rPr>
              <a:t>.</a:t>
            </a:r>
            <a:endParaRPr lang="en-US" sz="4400" dirty="0">
              <a:latin typeface="Bahnschrift Condensed" pitchFamily="34" charset="0"/>
            </a:endParaRPr>
          </a:p>
        </p:txBody>
      </p:sp>
      <p:sp>
        <p:nvSpPr>
          <p:cNvPr id="10" name="Rounded Rectangle 9">
            <a:hlinkClick r:id="rId5" action="ppaction://hlinkpres?slideindex=1&amp;slidetitle=Slide 1"/>
          </p:cNvPr>
          <p:cNvSpPr/>
          <p:nvPr/>
        </p:nvSpPr>
        <p:spPr>
          <a:xfrm>
            <a:off x="4648200" y="4572000"/>
            <a:ext cx="41148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 MATHEMATICS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Rounded Rectangle 10">
            <a:hlinkClick r:id="" action="ppaction://hlinkshowjump?jump=nextslide"/>
          </p:cNvPr>
          <p:cNvSpPr/>
          <p:nvPr/>
        </p:nvSpPr>
        <p:spPr>
          <a:xfrm>
            <a:off x="304800" y="4572000"/>
            <a:ext cx="41148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GENERAL KNOWLEDGE</a:t>
            </a:r>
            <a:endParaRPr lang="en-US" sz="2400" dirty="0">
              <a:latin typeface="Bahnschrift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Bangkok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Tokyo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Seoul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Beijing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1.    What is the capital of Japan?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2" animBg="1"/>
      <p:bldP spid="15" grpId="3" animBg="1"/>
      <p:bldP spid="16" grpId="2" animBg="1"/>
      <p:bldP spid="16" grpId="3" animBg="1"/>
      <p:bldP spid="10" grpId="2" animBg="1"/>
      <p:bldP spid="10" grpId="3" animBg="1"/>
      <p:bldP spid="11" grpId="2" animBg="1"/>
      <p:bldP spid="11" grpId="3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Jane Austen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William Shakespeare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Mark Twain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Charles Dickens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2. Which wrote the play “Romeo and Juliet”?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1950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1940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1939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1945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3.    In which year did World War II end?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Nikola Tesla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Galileo </a:t>
            </a:r>
            <a:r>
              <a:rPr lang="en-US" sz="2400" dirty="0" err="1" smtClean="0">
                <a:latin typeface="Bahnschrift" pitchFamily="34" charset="0"/>
              </a:rPr>
              <a:t>Galilei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Isaac </a:t>
            </a:r>
            <a:r>
              <a:rPr lang="en-US" sz="2400" dirty="0" err="1" smtClean="0">
                <a:latin typeface="Bahnschrift" pitchFamily="34" charset="0"/>
              </a:rPr>
              <a:t>Netwon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Albert Einstein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ahnschrift Condensed" pitchFamily="34" charset="0"/>
              </a:rPr>
              <a:t>4</a:t>
            </a:r>
            <a:r>
              <a:rPr lang="en-US" sz="3600" dirty="0" smtClean="0">
                <a:latin typeface="Bahnschrift Condensed" pitchFamily="34" charset="0"/>
              </a:rPr>
              <a:t>.    Which famous scientist developed the Laws of motion and gravity?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un-Banega-Crorepat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" name="Picture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LOGO" descr="log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609600"/>
            <a:ext cx="2844800" cy="2133600"/>
          </a:xfrm>
          <a:prstGeom prst="rect">
            <a:avLst/>
          </a:prstGeom>
        </p:spPr>
      </p:pic>
      <p:sp>
        <p:nvSpPr>
          <p:cNvPr id="15" name="D"/>
          <p:cNvSpPr/>
          <p:nvPr/>
        </p:nvSpPr>
        <p:spPr>
          <a:xfrm>
            <a:off x="46482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 startAt="4"/>
            </a:pPr>
            <a:r>
              <a:rPr lang="en-US" sz="2400" dirty="0" smtClean="0">
                <a:latin typeface="Bahnschrift" pitchFamily="34" charset="0"/>
              </a:rPr>
              <a:t>John Adams</a:t>
            </a:r>
          </a:p>
        </p:txBody>
      </p:sp>
      <p:sp>
        <p:nvSpPr>
          <p:cNvPr id="16" name="C"/>
          <p:cNvSpPr/>
          <p:nvPr/>
        </p:nvSpPr>
        <p:spPr>
          <a:xfrm>
            <a:off x="304800" y="54102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C.    Thomas Jefferson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0" name="B"/>
          <p:cNvSpPr/>
          <p:nvPr/>
        </p:nvSpPr>
        <p:spPr>
          <a:xfrm>
            <a:off x="46482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B.    George Washington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11" name="A"/>
          <p:cNvSpPr/>
          <p:nvPr/>
        </p:nvSpPr>
        <p:spPr>
          <a:xfrm>
            <a:off x="304800" y="4191000"/>
            <a:ext cx="4191000" cy="990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ahnschrift" pitchFamily="34" charset="0"/>
              </a:rPr>
              <a:t>A.    Abraham Lincoln</a:t>
            </a:r>
            <a:endParaRPr lang="en-US" sz="2400" dirty="0">
              <a:latin typeface="Bahnschrift" pitchFamily="34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304800" y="2743200"/>
            <a:ext cx="86106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hnschrift Condensed" pitchFamily="34" charset="0"/>
              </a:rPr>
              <a:t>5.  Who was the first President of the United States?</a:t>
            </a:r>
            <a:endParaRPr lang="en-US" sz="3600" dirty="0">
              <a:latin typeface="Bahnschrift Condensed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FE1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291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2024-09-28T09:50:14Z</dcterms:created>
  <dcterms:modified xsi:type="dcterms:W3CDTF">2024-09-28T12:13:55Z</dcterms:modified>
</cp:coreProperties>
</file>