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70" r:id="rId8"/>
    <p:sldId id="266" r:id="rId9"/>
    <p:sldId id="268" r:id="rId10"/>
    <p:sldId id="265" r:id="rId11"/>
    <p:sldId id="264" r:id="rId12"/>
    <p:sldId id="262" r:id="rId13"/>
    <p:sldId id="269" r:id="rId14"/>
    <p:sldId id="267" r:id="rId15"/>
    <p:sldId id="271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6"/>
  </p:normalViewPr>
  <p:slideViewPr>
    <p:cSldViewPr snapToGrid="0" snapToObjects="1">
      <p:cViewPr>
        <p:scale>
          <a:sx n="80" d="100"/>
          <a:sy n="80" d="100"/>
        </p:scale>
        <p:origin x="126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Relationship Id="rId3" Type="http://schemas.openxmlformats.org/officeDocument/2006/relationships/hyperlink" Target="http://localhost:800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Cooper Hewitt Book" charset="0"/>
                <a:ea typeface="Cooper Hewitt Book" charset="0"/>
                <a:cs typeface="Cooper Hewitt Book" charset="0"/>
              </a:rPr>
              <a:t>Brain Power.</a:t>
            </a:r>
            <a:endParaRPr lang="en-US" sz="72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oper Hewitt Book" charset="0"/>
                <a:ea typeface="Cooper Hewitt Book" charset="0"/>
                <a:cs typeface="Cooper Hewitt Book" charset="0"/>
              </a:rPr>
              <a:t>New Exploration.</a:t>
            </a:r>
            <a:endParaRPr lang="en-US" sz="36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90" y="2927233"/>
            <a:ext cx="4322619" cy="1897956"/>
          </a:xfrm>
        </p:spPr>
      </p:pic>
    </p:spTree>
    <p:extLst>
      <p:ext uri="{BB962C8B-B14F-4D97-AF65-F5344CB8AC3E}">
        <p14:creationId xmlns:p14="http://schemas.microsoft.com/office/powerpoint/2010/main" val="20972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oper Hewitt Book" charset="0"/>
                <a:ea typeface="Cooper Hewitt Book" charset="0"/>
                <a:cs typeface="Cooper Hewitt Book" charset="0"/>
              </a:rPr>
              <a:t>New Exploration.</a:t>
            </a:r>
            <a:endParaRPr lang="en-US" sz="36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90" y="1766877"/>
            <a:ext cx="4322619" cy="4218668"/>
          </a:xfrm>
        </p:spPr>
      </p:pic>
    </p:spTree>
    <p:extLst>
      <p:ext uri="{BB962C8B-B14F-4D97-AF65-F5344CB8AC3E}">
        <p14:creationId xmlns:p14="http://schemas.microsoft.com/office/powerpoint/2010/main" val="19255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oper Hewitt Book" charset="0"/>
                <a:ea typeface="Cooper Hewitt Book" charset="0"/>
                <a:cs typeface="Cooper Hewitt Book" charset="0"/>
              </a:rPr>
              <a:t>New Exploration.</a:t>
            </a:r>
            <a:endParaRPr lang="en-US" sz="36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90" y="2096309"/>
            <a:ext cx="4322619" cy="3559803"/>
          </a:xfrm>
        </p:spPr>
      </p:pic>
    </p:spTree>
    <p:extLst>
      <p:ext uri="{BB962C8B-B14F-4D97-AF65-F5344CB8AC3E}">
        <p14:creationId xmlns:p14="http://schemas.microsoft.com/office/powerpoint/2010/main" val="14818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oper Hewitt Book" charset="0"/>
                <a:ea typeface="Cooper Hewitt Book" charset="0"/>
                <a:cs typeface="Cooper Hewitt Book" charset="0"/>
              </a:rPr>
              <a:t>New Exploration.</a:t>
            </a:r>
            <a:endParaRPr lang="en-US" sz="36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36" y="1727818"/>
            <a:ext cx="4254327" cy="4296786"/>
          </a:xfrm>
        </p:spPr>
      </p:pic>
    </p:spTree>
    <p:extLst>
      <p:ext uri="{BB962C8B-B14F-4D97-AF65-F5344CB8AC3E}">
        <p14:creationId xmlns:p14="http://schemas.microsoft.com/office/powerpoint/2010/main" val="11516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oper Hewitt Book" charset="0"/>
                <a:ea typeface="Cooper Hewitt Book" charset="0"/>
                <a:cs typeface="Cooper Hewitt Book" charset="0"/>
              </a:rPr>
              <a:t>New Exploration.</a:t>
            </a:r>
            <a:endParaRPr lang="en-US" sz="36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90" y="2659909"/>
            <a:ext cx="4322619" cy="2432603"/>
          </a:xfrm>
        </p:spPr>
      </p:pic>
    </p:spTree>
    <p:extLst>
      <p:ext uri="{BB962C8B-B14F-4D97-AF65-F5344CB8AC3E}">
        <p14:creationId xmlns:p14="http://schemas.microsoft.com/office/powerpoint/2010/main" val="5570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oper Hewitt Book" charset="0"/>
                <a:ea typeface="Cooper Hewitt Book" charset="0"/>
                <a:cs typeface="Cooper Hewitt Book" charset="0"/>
              </a:rPr>
              <a:t>New Exploration.</a:t>
            </a:r>
            <a:endParaRPr lang="en-US" sz="36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42" y="2171701"/>
            <a:ext cx="3515484" cy="3494476"/>
          </a:xfrm>
        </p:spPr>
      </p:pic>
    </p:spTree>
    <p:extLst>
      <p:ext uri="{BB962C8B-B14F-4D97-AF65-F5344CB8AC3E}">
        <p14:creationId xmlns:p14="http://schemas.microsoft.com/office/powerpoint/2010/main" val="4725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oper Hewitt Book" charset="0"/>
                <a:ea typeface="Cooper Hewitt Book" charset="0"/>
                <a:cs typeface="Cooper Hewitt Book" charset="0"/>
              </a:rPr>
              <a:t>New Exploration.</a:t>
            </a:r>
            <a:endParaRPr lang="en-US" sz="36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962" y="2775285"/>
            <a:ext cx="5456476" cy="2198706"/>
          </a:xfrm>
        </p:spPr>
      </p:pic>
    </p:spTree>
    <p:extLst>
      <p:ext uri="{BB962C8B-B14F-4D97-AF65-F5344CB8AC3E}">
        <p14:creationId xmlns:p14="http://schemas.microsoft.com/office/powerpoint/2010/main" val="14572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oper Hewitt Book" charset="0"/>
                <a:ea typeface="Cooper Hewitt Book" charset="0"/>
                <a:cs typeface="Cooper Hewitt Book" charset="0"/>
              </a:rPr>
              <a:t>New Exploration.</a:t>
            </a:r>
            <a:endParaRPr lang="en-US" sz="36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368" y="1738251"/>
            <a:ext cx="4443663" cy="4497855"/>
          </a:xfrm>
        </p:spPr>
      </p:pic>
    </p:spTree>
    <p:extLst>
      <p:ext uri="{BB962C8B-B14F-4D97-AF65-F5344CB8AC3E}">
        <p14:creationId xmlns:p14="http://schemas.microsoft.com/office/powerpoint/2010/main" val="18751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oper Hewitt Book" charset="0"/>
                <a:ea typeface="Cooper Hewitt Book" charset="0"/>
                <a:cs typeface="Cooper Hewitt Book" charset="0"/>
              </a:rPr>
              <a:t>Final Thoughts.</a:t>
            </a:r>
            <a:endParaRPr lang="en-US" sz="36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563" y="1557088"/>
            <a:ext cx="4381388" cy="4041607"/>
          </a:xfrm>
        </p:spPr>
      </p:pic>
      <p:sp>
        <p:nvSpPr>
          <p:cNvPr id="4" name="TextBox 3"/>
          <p:cNvSpPr txBox="1"/>
          <p:nvPr/>
        </p:nvSpPr>
        <p:spPr>
          <a:xfrm>
            <a:off x="3149078" y="6100651"/>
            <a:ext cx="547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http://localhost:8000/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oper Hewitt Book" charset="0"/>
                <a:ea typeface="Cooper Hewitt Book" charset="0"/>
                <a:cs typeface="Cooper Hewitt Book" charset="0"/>
              </a:rPr>
              <a:t>Initial Concept. </a:t>
            </a:r>
            <a:endParaRPr lang="en-US" sz="36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82" y="1428750"/>
            <a:ext cx="3728635" cy="4417868"/>
          </a:xfrm>
        </p:spPr>
      </p:pic>
    </p:spTree>
    <p:extLst>
      <p:ext uri="{BB962C8B-B14F-4D97-AF65-F5344CB8AC3E}">
        <p14:creationId xmlns:p14="http://schemas.microsoft.com/office/powerpoint/2010/main" val="19650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oper Hewitt Book" charset="0"/>
                <a:ea typeface="Cooper Hewitt Book" charset="0"/>
                <a:cs typeface="Cooper Hewitt Book" charset="0"/>
              </a:rPr>
              <a:t>Initial Concept. </a:t>
            </a:r>
            <a:endParaRPr lang="en-US" sz="36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90" y="1579418"/>
            <a:ext cx="4322619" cy="4593588"/>
          </a:xfrm>
        </p:spPr>
      </p:pic>
    </p:spTree>
    <p:extLst>
      <p:ext uri="{BB962C8B-B14F-4D97-AF65-F5344CB8AC3E}">
        <p14:creationId xmlns:p14="http://schemas.microsoft.com/office/powerpoint/2010/main" val="19921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33750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Cooper Hewitt Book" charset="0"/>
                <a:ea typeface="Cooper Hewitt Book" charset="0"/>
                <a:cs typeface="Cooper Hewitt Book" charset="0"/>
              </a:rPr>
              <a:t>			Nope</a:t>
            </a:r>
            <a:r>
              <a:rPr lang="en-US" sz="3600" dirty="0" smtClean="0">
                <a:latin typeface="Cooper Hewitt Book" charset="0"/>
                <a:ea typeface="Cooper Hewitt Book" charset="0"/>
                <a:cs typeface="Cooper Hewitt Book" charset="0"/>
              </a:rPr>
              <a:t>. I don’t like this.</a:t>
            </a:r>
            <a:endParaRPr lang="en-US" sz="36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oper Hewitt Book" charset="0"/>
                <a:ea typeface="Cooper Hewitt Book" charset="0"/>
                <a:cs typeface="Cooper Hewitt Book" charset="0"/>
              </a:rPr>
              <a:t>New Exploration.</a:t>
            </a:r>
            <a:endParaRPr lang="en-US" sz="36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18" y="1727793"/>
            <a:ext cx="3405162" cy="4296837"/>
          </a:xfrm>
        </p:spPr>
      </p:pic>
    </p:spTree>
    <p:extLst>
      <p:ext uri="{BB962C8B-B14F-4D97-AF65-F5344CB8AC3E}">
        <p14:creationId xmlns:p14="http://schemas.microsoft.com/office/powerpoint/2010/main" val="2235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oper Hewitt Book" charset="0"/>
                <a:ea typeface="Cooper Hewitt Book" charset="0"/>
                <a:cs typeface="Cooper Hewitt Book" charset="0"/>
              </a:rPr>
              <a:t>New Exploration.</a:t>
            </a:r>
            <a:endParaRPr lang="en-US" sz="36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90" y="1727793"/>
            <a:ext cx="4322619" cy="4296837"/>
          </a:xfrm>
        </p:spPr>
      </p:pic>
    </p:spTree>
    <p:extLst>
      <p:ext uri="{BB962C8B-B14F-4D97-AF65-F5344CB8AC3E}">
        <p14:creationId xmlns:p14="http://schemas.microsoft.com/office/powerpoint/2010/main" val="13982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oper Hewitt Book" charset="0"/>
                <a:ea typeface="Cooper Hewitt Book" charset="0"/>
                <a:cs typeface="Cooper Hewitt Book" charset="0"/>
              </a:rPr>
              <a:t>New Exploration.</a:t>
            </a:r>
            <a:endParaRPr lang="en-US" sz="36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58" y="1727818"/>
            <a:ext cx="4287682" cy="4296786"/>
          </a:xfrm>
        </p:spPr>
      </p:pic>
    </p:spTree>
    <p:extLst>
      <p:ext uri="{BB962C8B-B14F-4D97-AF65-F5344CB8AC3E}">
        <p14:creationId xmlns:p14="http://schemas.microsoft.com/office/powerpoint/2010/main" val="13702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oper Hewitt Book" charset="0"/>
                <a:ea typeface="Cooper Hewitt Book" charset="0"/>
                <a:cs typeface="Cooper Hewitt Book" charset="0"/>
              </a:rPr>
              <a:t>New Exploration.</a:t>
            </a:r>
            <a:endParaRPr lang="en-US" sz="36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90" y="1727818"/>
            <a:ext cx="4322619" cy="4296786"/>
          </a:xfrm>
        </p:spPr>
      </p:pic>
    </p:spTree>
    <p:extLst>
      <p:ext uri="{BB962C8B-B14F-4D97-AF65-F5344CB8AC3E}">
        <p14:creationId xmlns:p14="http://schemas.microsoft.com/office/powerpoint/2010/main" val="13166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oper Hewitt Book" charset="0"/>
                <a:ea typeface="Cooper Hewitt Book" charset="0"/>
                <a:cs typeface="Cooper Hewitt Book" charset="0"/>
              </a:rPr>
              <a:t>New Exploration.</a:t>
            </a:r>
            <a:endParaRPr lang="en-US" sz="3600" dirty="0">
              <a:latin typeface="Cooper Hewitt Book" charset="0"/>
              <a:ea typeface="Cooper Hewitt Book" charset="0"/>
              <a:cs typeface="Cooper Hewitt Book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47" y="1727818"/>
            <a:ext cx="4288105" cy="4296786"/>
          </a:xfrm>
        </p:spPr>
      </p:pic>
    </p:spTree>
    <p:extLst>
      <p:ext uri="{BB962C8B-B14F-4D97-AF65-F5344CB8AC3E}">
        <p14:creationId xmlns:p14="http://schemas.microsoft.com/office/powerpoint/2010/main" val="4393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</TotalTime>
  <Words>55</Words>
  <Application>Microsoft Macintosh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Cooper Hewitt Book</vt:lpstr>
      <vt:lpstr>Franklin Gothic Book</vt:lpstr>
      <vt:lpstr>Crop</vt:lpstr>
      <vt:lpstr>Brain Power.</vt:lpstr>
      <vt:lpstr>Initial Concept. </vt:lpstr>
      <vt:lpstr>Initial Concept. </vt:lpstr>
      <vt:lpstr>   Nope. I don’t like this.</vt:lpstr>
      <vt:lpstr>New Exploration.</vt:lpstr>
      <vt:lpstr>New Exploration.</vt:lpstr>
      <vt:lpstr>New Exploration.</vt:lpstr>
      <vt:lpstr>New Exploration.</vt:lpstr>
      <vt:lpstr>New Exploration.</vt:lpstr>
      <vt:lpstr>New Exploration.</vt:lpstr>
      <vt:lpstr>New Exploration.</vt:lpstr>
      <vt:lpstr>New Exploration.</vt:lpstr>
      <vt:lpstr>New Exploration.</vt:lpstr>
      <vt:lpstr>New Exploration.</vt:lpstr>
      <vt:lpstr>New Exploration.</vt:lpstr>
      <vt:lpstr>New Exploration.</vt:lpstr>
      <vt:lpstr>New Exploration.</vt:lpstr>
      <vt:lpstr>Final Thoughts.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Power</dc:title>
  <dc:creator>alexis trevizo</dc:creator>
  <cp:lastModifiedBy>alexis trevizo</cp:lastModifiedBy>
  <cp:revision>6</cp:revision>
  <dcterms:created xsi:type="dcterms:W3CDTF">2016-10-18T02:32:07Z</dcterms:created>
  <dcterms:modified xsi:type="dcterms:W3CDTF">2016-10-18T03:13:21Z</dcterms:modified>
</cp:coreProperties>
</file>