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2"/>
  </p:notesMasterIdLst>
  <p:sldIdLst>
    <p:sldId id="256" r:id="rId2"/>
    <p:sldId id="288" r:id="rId3"/>
    <p:sldId id="261" r:id="rId4"/>
    <p:sldId id="289" r:id="rId5"/>
    <p:sldId id="290" r:id="rId6"/>
    <p:sldId id="263" r:id="rId7"/>
    <p:sldId id="291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59" autoAdjust="0"/>
  </p:normalViewPr>
  <p:slideViewPr>
    <p:cSldViewPr snapToGrid="0">
      <p:cViewPr varScale="1">
        <p:scale>
          <a:sx n="58" d="100"/>
          <a:sy n="5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E255-726A-4DE4-963B-9A88BD9E13C3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DFF7-A0D6-4F5F-998D-50C8159F8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85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81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52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2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7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8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1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12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35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38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0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5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3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0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0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DE29-5773-4702-A153-999FCE12AEA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t.me/+GjdTlMUrPLc4ZmY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397976"/>
            <a:ext cx="7766936" cy="26528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Алгоритмы и структуры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17023" y="4675086"/>
            <a:ext cx="4956980" cy="1096899"/>
          </a:xfrm>
        </p:spPr>
        <p:txBody>
          <a:bodyPr/>
          <a:lstStyle/>
          <a:p>
            <a:r>
              <a:rPr lang="ru-RU" dirty="0"/>
              <a:t>старший преподаватель кафедры «КБИС» Алферова Ирина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214162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Сложность алгоритма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36526"/>
            <a:ext cx="8596668" cy="3880773"/>
          </a:xfrm>
        </p:spPr>
        <p:txBody>
          <a:bodyPr/>
          <a:lstStyle/>
          <a:p>
            <a:r>
              <a:rPr lang="ru-RU" dirty="0"/>
              <a:t>Асимптотический анализ</a:t>
            </a:r>
          </a:p>
          <a:p>
            <a:r>
              <a:rPr lang="ru-RU" dirty="0"/>
              <a:t>Порядок роста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Константный — </a:t>
            </a:r>
            <a:r>
              <a:rPr lang="en-US" i="1" dirty="0"/>
              <a:t>O(1)</a:t>
            </a:r>
            <a:endParaRPr lang="ru-RU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Линейный — </a:t>
            </a:r>
            <a:r>
              <a:rPr lang="en-US" i="1" dirty="0"/>
              <a:t>O(n)</a:t>
            </a:r>
            <a:endParaRPr lang="ru-RU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Логарифмический – </a:t>
            </a:r>
            <a:r>
              <a:rPr lang="en-US" i="1" dirty="0"/>
              <a:t>O(</a:t>
            </a:r>
            <a:r>
              <a:rPr lang="en-US" dirty="0"/>
              <a:t> log</a:t>
            </a:r>
            <a:r>
              <a:rPr lang="en-US" i="1" dirty="0"/>
              <a:t> n)</a:t>
            </a:r>
            <a:endParaRPr lang="ru-RU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/>
              <a:t>Линеарифметический</a:t>
            </a:r>
            <a:r>
              <a:rPr lang="ru-RU" dirty="0"/>
              <a:t> — </a:t>
            </a:r>
            <a:r>
              <a:rPr lang="en-US" i="1" dirty="0"/>
              <a:t>O(</a:t>
            </a:r>
            <a:r>
              <a:rPr lang="en-US" i="1" dirty="0" err="1"/>
              <a:t>n·</a:t>
            </a:r>
            <a:r>
              <a:rPr lang="en-US" dirty="0" err="1"/>
              <a:t>log</a:t>
            </a:r>
            <a:r>
              <a:rPr lang="en-US" i="1" dirty="0"/>
              <a:t> n)</a:t>
            </a:r>
            <a:endParaRPr lang="ru-RU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Квадратичный — </a:t>
            </a:r>
            <a:r>
              <a:rPr lang="en-US" i="1" dirty="0"/>
              <a:t>O(n 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58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C93F1-6300-4EE2-8B21-72F0ABF5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Ссылка на канал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53A25-E245-4C04-8BF7-C46169AF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99CA3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99CA3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99CA3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99CA3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99CA3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https://t.me/+GjdTlMUrPLc4ZmYy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3FC04C-D74F-4157-9EDA-1DC8B97C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28" y="2263777"/>
            <a:ext cx="4007774" cy="40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Языки программирования</a:t>
            </a:r>
          </a:p>
        </p:txBody>
      </p:sp>
      <p:pic>
        <p:nvPicPr>
          <p:cNvPr id="2050" name="Picture 2" descr="Общая классификация языков программирования">
            <a:extLst>
              <a:ext uri="{FF2B5EF4-FFF2-40B4-BE49-F238E27FC236}">
                <a16:creationId xmlns:a16="http://schemas.microsoft.com/office/drawing/2014/main" id="{160CB43C-7215-4F29-9062-DF48E4CA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633"/>
            <a:ext cx="12172096" cy="568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46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82632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Языки программирования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0E4696-9380-4840-B935-6A0BF3D561E1}"/>
              </a:ext>
            </a:extLst>
          </p:cNvPr>
          <p:cNvSpPr/>
          <p:nvPr/>
        </p:nvSpPr>
        <p:spPr>
          <a:xfrm>
            <a:off x="677333" y="2367171"/>
            <a:ext cx="70707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Компилятор</a:t>
            </a:r>
          </a:p>
          <a:p>
            <a:pPr algn="ctr"/>
            <a:r>
              <a:rPr lang="ru-RU" sz="4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и </a:t>
            </a:r>
          </a:p>
          <a:p>
            <a:pPr algn="ctr"/>
            <a:r>
              <a:rPr lang="ru-RU" sz="4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интерпретатор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8445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8263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Составляющие части языка программирования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0E4696-9380-4840-B935-6A0BF3D561E1}"/>
              </a:ext>
            </a:extLst>
          </p:cNvPr>
          <p:cNvSpPr/>
          <p:nvPr/>
        </p:nvSpPr>
        <p:spPr>
          <a:xfrm>
            <a:off x="677333" y="2367171"/>
            <a:ext cx="70707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Алфавит </a:t>
            </a:r>
          </a:p>
          <a:p>
            <a:pPr algn="ctr"/>
            <a:r>
              <a:rPr lang="ru-RU" sz="4400" dirty="0">
                <a:solidFill>
                  <a:srgbClr val="000000"/>
                </a:solidFill>
                <a:latin typeface="Tahoma" panose="020B0604030504040204" pitchFamily="34" charset="0"/>
              </a:rPr>
              <a:t>Синтаксис</a:t>
            </a:r>
          </a:p>
          <a:p>
            <a:pPr algn="ctr"/>
            <a:r>
              <a:rPr lang="ru-RU" sz="4400" dirty="0"/>
              <a:t>Семантика </a:t>
            </a:r>
          </a:p>
          <a:p>
            <a:pPr algn="ctr"/>
            <a:r>
              <a:rPr lang="ru-RU" sz="4400" dirty="0"/>
              <a:t>Словарь </a:t>
            </a:r>
          </a:p>
        </p:txBody>
      </p:sp>
    </p:spTree>
    <p:extLst>
      <p:ext uri="{BB962C8B-B14F-4D97-AF65-F5344CB8AC3E}">
        <p14:creationId xmlns:p14="http://schemas.microsoft.com/office/powerpoint/2010/main" val="248921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29" y="609600"/>
            <a:ext cx="10450285" cy="1051249"/>
          </a:xfrm>
        </p:spPr>
        <p:txBody>
          <a:bodyPr>
            <a:normAutofit fontScale="90000"/>
          </a:bodyPr>
          <a:lstStyle/>
          <a:p>
            <a:r>
              <a:rPr lang="ru-RU" sz="5300" dirty="0">
                <a:solidFill>
                  <a:schemeClr val="accent2">
                    <a:lumMod val="50000"/>
                  </a:schemeClr>
                </a:solidFill>
              </a:rPr>
              <a:t>Парадигмы программирования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581" y="476251"/>
            <a:ext cx="10282334" cy="6381750"/>
          </a:xfrm>
        </p:spPr>
        <p:txBody>
          <a:bodyPr>
            <a:normAutofit/>
          </a:bodyPr>
          <a:lstStyle/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Основные парадигмы программирования: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/>
              <a:t>Императивное программирование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/>
              <a:t>Декларативное программирование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/>
              <a:t>Структурное программирование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/>
              <a:t>Функциональное программирование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/>
              <a:t>Логическое программирование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/>
              <a:t>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7468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29" y="609600"/>
            <a:ext cx="10450285" cy="105124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accent2">
                    <a:lumMod val="50000"/>
                  </a:schemeClr>
                </a:solidFill>
              </a:rPr>
              <a:t>Тип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581" y="2057400"/>
            <a:ext cx="10282334" cy="4800600"/>
          </a:xfrm>
        </p:spPr>
        <p:txBody>
          <a:bodyPr>
            <a:normAutofit/>
          </a:bodyPr>
          <a:lstStyle/>
          <a:p>
            <a:r>
              <a:rPr lang="ru-RU" sz="2400" dirty="0"/>
              <a:t>- это характеристика набора данных, которая определяет: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диапазон возможных значений данных из набора;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допустимые операции, которые можно выполнять </a:t>
            </a:r>
            <a:r>
              <a:rPr lang="ru-RU" sz="2400"/>
              <a:t>над этими</a:t>
            </a:r>
            <a:br>
              <a:rPr lang="ru-RU" sz="2400"/>
            </a:br>
            <a:r>
              <a:rPr lang="ru-RU" sz="2400"/>
              <a:t>значениями</a:t>
            </a:r>
            <a:r>
              <a:rPr lang="ru-RU" sz="2400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способ хранения этих значений в памяти.</a:t>
            </a:r>
          </a:p>
          <a:p>
            <a:pPr marL="0" indent="0">
              <a:tabLst>
                <a:tab pos="8432800" algn="l"/>
              </a:tabLst>
            </a:pPr>
            <a:r>
              <a:rPr lang="ru-RU" sz="2400" dirty="0"/>
              <a:t>Примеры: целые, вещественные (действительные),  комплексные числа; </a:t>
            </a:r>
            <a:r>
              <a:rPr lang="ru-RU" sz="2400" dirty="0" err="1"/>
              <a:t>булеан</a:t>
            </a:r>
            <a:r>
              <a:rPr lang="ru-RU" sz="2400" dirty="0"/>
              <a:t> (логический), символьный, </a:t>
            </a:r>
          </a:p>
        </p:txBody>
      </p:sp>
    </p:spTree>
    <p:extLst>
      <p:ext uri="{BB962C8B-B14F-4D97-AF65-F5344CB8AC3E}">
        <p14:creationId xmlns:p14="http://schemas.microsoft.com/office/powerpoint/2010/main" val="22828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984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Структуры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1453662"/>
            <a:ext cx="10990791" cy="4642338"/>
          </a:xfrm>
        </p:spPr>
        <p:txBody>
          <a:bodyPr>
            <a:normAutofit fontScale="47500" lnSpcReduction="20000"/>
          </a:bodyPr>
          <a:lstStyle/>
          <a:p>
            <a:r>
              <a:rPr lang="ru-RU" sz="3600" dirty="0"/>
              <a:t>представляют собой специальные форматы для организации и хранения данных.</a:t>
            </a:r>
          </a:p>
          <a:p>
            <a:r>
              <a:rPr lang="ru-RU" sz="3600" dirty="0"/>
              <a:t>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</a:t>
            </a:r>
          </a:p>
          <a:p>
            <a:endParaRPr lang="ru-RU" sz="3200" dirty="0"/>
          </a:p>
          <a:p>
            <a:r>
              <a:rPr lang="ru-RU" sz="3200" dirty="0"/>
              <a:t>Примеры: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900" dirty="0"/>
              <a:t>Массив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900" dirty="0"/>
              <a:t>Стек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900" dirty="0"/>
              <a:t>Дек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900" dirty="0"/>
              <a:t>Очередь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900" dirty="0"/>
              <a:t>Связанные списки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900" dirty="0"/>
              <a:t>Граф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900" dirty="0"/>
              <a:t>Дерево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900" dirty="0"/>
              <a:t>Двоичная куча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900" dirty="0"/>
              <a:t>Хэш-таблицы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98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Алгоритм и алгоритмизация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Способы представления:</a:t>
            </a:r>
          </a:p>
          <a:p>
            <a:pPr lvl="1"/>
            <a:r>
              <a:rPr lang="ru-RU" sz="2000" dirty="0"/>
              <a:t>Словесно- формульное описание.</a:t>
            </a:r>
          </a:p>
          <a:p>
            <a:pPr lvl="1"/>
            <a:r>
              <a:rPr lang="ru-RU" sz="2000" dirty="0"/>
              <a:t>Блок-схема (схема графических символов).</a:t>
            </a:r>
          </a:p>
          <a:p>
            <a:pPr lvl="1"/>
            <a:r>
              <a:rPr lang="ru-RU" sz="2000" dirty="0"/>
              <a:t>Алгоритмические языки.</a:t>
            </a:r>
          </a:p>
          <a:p>
            <a:pPr lvl="1"/>
            <a:r>
              <a:rPr lang="ru-RU" sz="2000" dirty="0"/>
              <a:t>Операторные схемы.</a:t>
            </a:r>
          </a:p>
          <a:p>
            <a:pPr lvl="1"/>
            <a:r>
              <a:rPr lang="ru-RU" sz="2000" dirty="0"/>
              <a:t>Псевдокод.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3440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779</TotalTime>
  <Words>234</Words>
  <Application>Microsoft Office PowerPoint</Application>
  <PresentationFormat>Широкоэкранный</PresentationFormat>
  <Paragraphs>71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Trebuchet MS</vt:lpstr>
      <vt:lpstr>Wingdings</vt:lpstr>
      <vt:lpstr>Wingdings 3</vt:lpstr>
      <vt:lpstr>Аспект</vt:lpstr>
      <vt:lpstr>Алгоритмы и структуры данных</vt:lpstr>
      <vt:lpstr>Ссылка на канал</vt:lpstr>
      <vt:lpstr>Языки программирования</vt:lpstr>
      <vt:lpstr>Языки программирования</vt:lpstr>
      <vt:lpstr>Составляющие части языка программирования </vt:lpstr>
      <vt:lpstr>Парадигмы программирования </vt:lpstr>
      <vt:lpstr>Тип данных </vt:lpstr>
      <vt:lpstr>Структуры данных</vt:lpstr>
      <vt:lpstr>Алгоритм и алгоритмизация</vt:lpstr>
      <vt:lpstr>Сложность алгоритма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 и  алгоритмизация</dc:title>
  <dc:creator>Пилипенко Ирина Александровна</dc:creator>
  <cp:lastModifiedBy>Ирина пилип</cp:lastModifiedBy>
  <cp:revision>33</cp:revision>
  <dcterms:created xsi:type="dcterms:W3CDTF">2019-09-13T10:12:18Z</dcterms:created>
  <dcterms:modified xsi:type="dcterms:W3CDTF">2022-09-12T19:15:28Z</dcterms:modified>
</cp:coreProperties>
</file>