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sldIdLst>
    <p:sldId id="268" r:id="rId2"/>
    <p:sldId id="265" r:id="rId3"/>
    <p:sldId id="266" r:id="rId4"/>
    <p:sldId id="269" r:id="rId5"/>
    <p:sldId id="270" r:id="rId6"/>
    <p:sldId id="271" r:id="rId7"/>
    <p:sldId id="272" r:id="rId8"/>
    <p:sldId id="273" r:id="rId9"/>
    <p:sldId id="267" r:id="rId10"/>
    <p:sldId id="277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59" autoAdjust="0"/>
  </p:normalViewPr>
  <p:slideViewPr>
    <p:cSldViewPr snapToGrid="0">
      <p:cViewPr varScale="1">
        <p:scale>
          <a:sx n="80" d="100"/>
          <a:sy n="80" d="100"/>
        </p:scale>
        <p:origin x="17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AE255-726A-4DE4-963B-9A88BD9E13C3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DFF7-A0D6-4F5F-998D-50C8159F84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85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A3DFF7-A0D6-4F5F-998D-50C8159F844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95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31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5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12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353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38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5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802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55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5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6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63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42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40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0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03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DE29-5773-4702-A153-999FCE12AEA4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C263D1-4464-4302-A761-357E7B229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99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E1AF2-B653-452C-98DF-20C8582C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59955"/>
            <a:ext cx="7766936" cy="1646302"/>
          </a:xfrm>
        </p:spPr>
        <p:txBody>
          <a:bodyPr/>
          <a:lstStyle/>
          <a:p>
            <a:pPr algn="ctr"/>
            <a:r>
              <a:rPr lang="ru-RU" dirty="0"/>
              <a:t>Массивы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6" y="2695074"/>
            <a:ext cx="8382891" cy="3368841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Massv_A</a:t>
            </a:r>
            <a:r>
              <a:rPr lang="en-US" dirty="0" smtClean="0"/>
              <a:t>=[1,45,21,5,97]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err="1" smtClean="0"/>
              <a:t>Massiv_B</a:t>
            </a:r>
            <a:r>
              <a:rPr lang="en-US" dirty="0" smtClean="0"/>
              <a:t>=[‘</a:t>
            </a:r>
            <a:r>
              <a:rPr lang="en-US" dirty="0" err="1" smtClean="0"/>
              <a:t>skln</a:t>
            </a:r>
            <a:r>
              <a:rPr lang="en-US" dirty="0" smtClean="0"/>
              <a:t>’,’</a:t>
            </a:r>
            <a:r>
              <a:rPr lang="en-US" dirty="0" err="1" smtClean="0"/>
              <a:t>wefd</a:t>
            </a:r>
            <a:r>
              <a:rPr lang="en-US" dirty="0" smtClean="0"/>
              <a:t>’,’</a:t>
            </a:r>
            <a:r>
              <a:rPr lang="en-US" dirty="0" err="1" smtClean="0"/>
              <a:t>shfish</a:t>
            </a:r>
            <a:r>
              <a:rPr lang="en-US" dirty="0" smtClean="0"/>
              <a:t>’]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			[56,35,13</a:t>
            </a:r>
          </a:p>
          <a:p>
            <a:pPr algn="just"/>
            <a:r>
              <a:rPr lang="en-US" dirty="0" err="1" smtClean="0"/>
              <a:t>Massiv_C</a:t>
            </a:r>
            <a:r>
              <a:rPr lang="en-US" dirty="0" smtClean="0"/>
              <a:t>=	15,68,78</a:t>
            </a:r>
          </a:p>
          <a:p>
            <a:pPr algn="just"/>
            <a:r>
              <a:rPr lang="en-US" dirty="0" smtClean="0"/>
              <a:t>			86,65,6]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85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60B6-1377-4F7B-A230-A6B88323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56238"/>
            <a:ext cx="8596668" cy="1320800"/>
          </a:xfrm>
        </p:spPr>
        <p:txBody>
          <a:bodyPr/>
          <a:lstStyle/>
          <a:p>
            <a:r>
              <a:rPr lang="ru-RU" dirty="0"/>
              <a:t>Работа со списками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AE79F-E4FB-41C4-B6CC-28E12B7D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4" y="903289"/>
            <a:ext cx="9922086" cy="57984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/>
              <a:t>ВАЖНО!</a:t>
            </a:r>
          </a:p>
          <a:p>
            <a:r>
              <a:rPr lang="ru-RU" b="1" dirty="0"/>
              <a:t>Взятие элемента по индексу: </a:t>
            </a:r>
          </a:p>
          <a:p>
            <a:pPr marL="0" indent="0">
              <a:buNone/>
            </a:pPr>
            <a:r>
              <a:rPr lang="ru-RU" b="1" dirty="0"/>
              <a:t>к</a:t>
            </a:r>
            <a:r>
              <a:rPr lang="ru-RU" dirty="0"/>
              <a:t>ак и во многих других языках, нумерация элементов начинается с нуля. При попытке доступа к несуществующему индексу возникает исключение </a:t>
            </a:r>
            <a:r>
              <a:rPr lang="ru-RU" dirty="0" err="1"/>
              <a:t>IndexError</a:t>
            </a:r>
            <a:r>
              <a:rPr lang="ru-RU" dirty="0"/>
              <a:t>. В </a:t>
            </a:r>
            <a:r>
              <a:rPr lang="ru-RU" dirty="0" err="1"/>
              <a:t>Python</a:t>
            </a:r>
            <a:r>
              <a:rPr lang="ru-RU" dirty="0"/>
              <a:t> также поддерживаются отрицательные индексы, при этом нумерация идёт с конца.</a:t>
            </a:r>
          </a:p>
          <a:p>
            <a:pPr marL="0" indent="0">
              <a:buNone/>
            </a:pPr>
            <a:r>
              <a:rPr lang="ru-RU" dirty="0"/>
              <a:t>					пример </a:t>
            </a:r>
            <a:r>
              <a:rPr lang="en-US" b="1" dirty="0"/>
              <a:t>q=[3,1,4,5,12,4]</a:t>
            </a:r>
          </a:p>
          <a:p>
            <a:pPr marL="0" indent="0">
              <a:buNone/>
            </a:pPr>
            <a:r>
              <a:rPr lang="en-US" dirty="0"/>
              <a:t>							q[0]=3, q[3]=5, q[-1]=4, q[-2]=12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b="1" dirty="0"/>
              <a:t>Срезы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, кроме индексов, существуют ещё и </a:t>
            </a:r>
            <a:r>
              <a:rPr lang="ru-RU" b="1" dirty="0"/>
              <a:t>срезы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b="1" dirty="0" err="1"/>
              <a:t>item</a:t>
            </a:r>
            <a:r>
              <a:rPr lang="ru-RU" b="1" dirty="0"/>
              <a:t>[START:STOP:STEP] </a:t>
            </a:r>
            <a:r>
              <a:rPr lang="ru-RU" dirty="0"/>
              <a:t>- берёт срез от номера START, до STOP (не включая его), с шагом STEP. По умолчанию START = 0, STOP = длине объекта, STEP = 1. Соответственно, какие-нибудь (а возможно, и все) параметры могут быть опущены.</a:t>
            </a:r>
          </a:p>
          <a:p>
            <a:pPr marL="0" indent="0">
              <a:buNone/>
            </a:pPr>
            <a:r>
              <a:rPr lang="en-US" dirty="0"/>
              <a:t>					q[1:]=1,4,5,12,4, 		q[::-1]=4,12,5,4,1,3</a:t>
            </a:r>
          </a:p>
          <a:p>
            <a:pPr marL="0" indent="0">
              <a:buNone/>
            </a:pPr>
            <a:r>
              <a:rPr lang="en-US" dirty="0"/>
              <a:t>					q[2:4]=4,5</a:t>
            </a:r>
          </a:p>
          <a:p>
            <a:endParaRPr lang="ru-RU" b="1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592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60B6-1377-4F7B-A230-A6B88323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156238"/>
            <a:ext cx="8596668" cy="1320800"/>
          </a:xfrm>
        </p:spPr>
        <p:txBody>
          <a:bodyPr/>
          <a:lstStyle/>
          <a:p>
            <a:r>
              <a:rPr lang="ru-RU" dirty="0"/>
              <a:t>Работа со списками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AE79F-E4FB-41C4-B6CC-28E12B7D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4" y="903289"/>
            <a:ext cx="9922086" cy="5798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управления элементами списки имеют целый ряд методов. Некоторые из них:</a:t>
            </a:r>
          </a:p>
          <a:p>
            <a:r>
              <a:rPr lang="ru-RU" dirty="0" err="1"/>
              <a:t>append</a:t>
            </a:r>
            <a:r>
              <a:rPr lang="ru-RU" dirty="0"/>
              <a:t>(</a:t>
            </a:r>
            <a:r>
              <a:rPr lang="ru-RU" dirty="0" err="1"/>
              <a:t>item</a:t>
            </a:r>
            <a:r>
              <a:rPr lang="ru-RU" dirty="0"/>
              <a:t>): добавляет элемент </a:t>
            </a:r>
            <a:r>
              <a:rPr lang="ru-RU" dirty="0" err="1"/>
              <a:t>item</a:t>
            </a:r>
            <a:r>
              <a:rPr lang="ru-RU" dirty="0"/>
              <a:t> в конец списка</a:t>
            </a:r>
          </a:p>
          <a:p>
            <a:r>
              <a:rPr lang="ru-RU" b="1" dirty="0" err="1"/>
              <a:t>insert</a:t>
            </a:r>
            <a:r>
              <a:rPr lang="ru-RU" b="1" dirty="0"/>
              <a:t>(</a:t>
            </a:r>
            <a:r>
              <a:rPr lang="ru-RU" b="1" dirty="0" err="1"/>
              <a:t>index</a:t>
            </a:r>
            <a:r>
              <a:rPr lang="ru-RU" b="1" dirty="0"/>
              <a:t>, </a:t>
            </a:r>
            <a:r>
              <a:rPr lang="ru-RU" b="1" dirty="0" err="1"/>
              <a:t>item</a:t>
            </a:r>
            <a:r>
              <a:rPr lang="ru-RU" b="1" dirty="0"/>
              <a:t>)</a:t>
            </a:r>
            <a:r>
              <a:rPr lang="ru-RU" dirty="0"/>
              <a:t>: добавляет элемент </a:t>
            </a:r>
            <a:r>
              <a:rPr lang="ru-RU" dirty="0" err="1"/>
              <a:t>item</a:t>
            </a:r>
            <a:r>
              <a:rPr lang="ru-RU" dirty="0"/>
              <a:t> в список по индексу </a:t>
            </a:r>
            <a:r>
              <a:rPr lang="ru-RU" dirty="0" err="1"/>
              <a:t>index</a:t>
            </a:r>
            <a:endParaRPr lang="ru-RU" dirty="0"/>
          </a:p>
          <a:p>
            <a:r>
              <a:rPr lang="ru-RU" b="1" dirty="0" err="1"/>
              <a:t>extend</a:t>
            </a:r>
            <a:r>
              <a:rPr lang="ru-RU" b="1" dirty="0"/>
              <a:t>(</a:t>
            </a:r>
            <a:r>
              <a:rPr lang="ru-RU" b="1" dirty="0" err="1"/>
              <a:t>items</a:t>
            </a:r>
            <a:r>
              <a:rPr lang="ru-RU" b="1" dirty="0"/>
              <a:t>)</a:t>
            </a:r>
            <a:r>
              <a:rPr lang="ru-RU" dirty="0"/>
              <a:t>: добавляет набор элементов </a:t>
            </a:r>
            <a:r>
              <a:rPr lang="ru-RU" dirty="0" err="1"/>
              <a:t>items</a:t>
            </a:r>
            <a:r>
              <a:rPr lang="ru-RU" dirty="0"/>
              <a:t> в конец списка</a:t>
            </a:r>
          </a:p>
          <a:p>
            <a:r>
              <a:rPr lang="ru-RU" b="1" dirty="0" err="1"/>
              <a:t>remove</a:t>
            </a:r>
            <a:r>
              <a:rPr lang="ru-RU" b="1" dirty="0"/>
              <a:t>(</a:t>
            </a:r>
            <a:r>
              <a:rPr lang="ru-RU" b="1" dirty="0" err="1"/>
              <a:t>item</a:t>
            </a:r>
            <a:r>
              <a:rPr lang="ru-RU" b="1" dirty="0"/>
              <a:t>)</a:t>
            </a:r>
            <a:r>
              <a:rPr lang="ru-RU" dirty="0"/>
              <a:t>: удаляет элемент </a:t>
            </a:r>
            <a:r>
              <a:rPr lang="ru-RU" dirty="0" err="1"/>
              <a:t>item</a:t>
            </a:r>
            <a:r>
              <a:rPr lang="ru-RU" dirty="0"/>
              <a:t>. Удаляется только первое вхождение элемента. Если элемент не найден, генерирует исключение </a:t>
            </a:r>
            <a:r>
              <a:rPr lang="ru-RU" dirty="0" err="1"/>
              <a:t>ValueError</a:t>
            </a:r>
            <a:endParaRPr lang="ru-RU" dirty="0"/>
          </a:p>
          <a:p>
            <a:r>
              <a:rPr lang="ru-RU" b="1" dirty="0" err="1"/>
              <a:t>clear</a:t>
            </a:r>
            <a:r>
              <a:rPr lang="ru-RU" b="1" dirty="0"/>
              <a:t>()</a:t>
            </a:r>
            <a:r>
              <a:rPr lang="ru-RU" dirty="0"/>
              <a:t>: удаление всех элементов из списка</a:t>
            </a:r>
          </a:p>
          <a:p>
            <a:r>
              <a:rPr lang="ru-RU" b="1" dirty="0" err="1"/>
              <a:t>index</a:t>
            </a:r>
            <a:r>
              <a:rPr lang="ru-RU" b="1" dirty="0"/>
              <a:t>(</a:t>
            </a:r>
            <a:r>
              <a:rPr lang="ru-RU" b="1" dirty="0" err="1"/>
              <a:t>item</a:t>
            </a:r>
            <a:r>
              <a:rPr lang="ru-RU" b="1" dirty="0"/>
              <a:t>)</a:t>
            </a:r>
            <a:r>
              <a:rPr lang="ru-RU" dirty="0"/>
              <a:t>: возвращает индекс элемента </a:t>
            </a:r>
            <a:r>
              <a:rPr lang="ru-RU" dirty="0" err="1"/>
              <a:t>item</a:t>
            </a:r>
            <a:r>
              <a:rPr lang="ru-RU" dirty="0"/>
              <a:t>. Если элемент не найден, генерирует исключение </a:t>
            </a:r>
            <a:r>
              <a:rPr lang="ru-RU" dirty="0" err="1"/>
              <a:t>ValueError</a:t>
            </a:r>
            <a:endParaRPr lang="ru-RU" dirty="0"/>
          </a:p>
          <a:p>
            <a:r>
              <a:rPr lang="ru-RU" b="1" dirty="0" err="1"/>
              <a:t>pop</a:t>
            </a:r>
            <a:r>
              <a:rPr lang="ru-RU" b="1" dirty="0"/>
              <a:t>([</a:t>
            </a:r>
            <a:r>
              <a:rPr lang="ru-RU" b="1" dirty="0" err="1"/>
              <a:t>index</a:t>
            </a:r>
            <a:r>
              <a:rPr lang="ru-RU" b="1" dirty="0"/>
              <a:t>])</a:t>
            </a:r>
            <a:r>
              <a:rPr lang="ru-RU" dirty="0"/>
              <a:t>: удаляет и возвращает элемент по индексу </a:t>
            </a:r>
            <a:r>
              <a:rPr lang="ru-RU" dirty="0" err="1"/>
              <a:t>index</a:t>
            </a:r>
            <a:r>
              <a:rPr lang="ru-RU" dirty="0"/>
              <a:t>. Если индекс не передан, то просто удаляет последний элемент.</a:t>
            </a:r>
          </a:p>
          <a:p>
            <a:r>
              <a:rPr lang="ru-RU" b="1" dirty="0" err="1"/>
              <a:t>count</a:t>
            </a:r>
            <a:r>
              <a:rPr lang="ru-RU" b="1" dirty="0"/>
              <a:t>(</a:t>
            </a:r>
            <a:r>
              <a:rPr lang="ru-RU" b="1" dirty="0" err="1"/>
              <a:t>item</a:t>
            </a:r>
            <a:r>
              <a:rPr lang="ru-RU" b="1" dirty="0"/>
              <a:t>)</a:t>
            </a:r>
            <a:r>
              <a:rPr lang="ru-RU" dirty="0"/>
              <a:t>: возвращает количество вхождений элемента </a:t>
            </a:r>
            <a:r>
              <a:rPr lang="ru-RU" dirty="0" err="1"/>
              <a:t>item</a:t>
            </a:r>
            <a:r>
              <a:rPr lang="ru-RU" dirty="0"/>
              <a:t> в список</a:t>
            </a:r>
          </a:p>
          <a:p>
            <a:r>
              <a:rPr lang="ru-RU" b="1" dirty="0" err="1"/>
              <a:t>sort</a:t>
            </a:r>
            <a:r>
              <a:rPr lang="ru-RU" b="1" dirty="0"/>
              <a:t>([</a:t>
            </a:r>
            <a:r>
              <a:rPr lang="ru-RU" b="1" dirty="0" err="1"/>
              <a:t>key</a:t>
            </a:r>
            <a:r>
              <a:rPr lang="ru-RU" b="1" dirty="0"/>
              <a:t>])</a:t>
            </a:r>
            <a:r>
              <a:rPr lang="ru-RU" dirty="0"/>
              <a:t>: сортирует элементы. По умолчанию сортирует по возрастанию. Но с помощью параметра </a:t>
            </a:r>
            <a:r>
              <a:rPr lang="ru-RU" dirty="0" err="1"/>
              <a:t>key</a:t>
            </a:r>
            <a:r>
              <a:rPr lang="ru-RU" dirty="0"/>
              <a:t> мы можем передать функцию сортировки.</a:t>
            </a:r>
          </a:p>
          <a:p>
            <a:r>
              <a:rPr lang="ru-RU" b="1" dirty="0" err="1"/>
              <a:t>reverse</a:t>
            </a:r>
            <a:r>
              <a:rPr lang="ru-RU" b="1" dirty="0"/>
              <a:t>()</a:t>
            </a:r>
            <a:r>
              <a:rPr lang="ru-RU" dirty="0"/>
              <a:t>: расставляет все элементы в списке в обратном порядке</a:t>
            </a:r>
          </a:p>
          <a:p>
            <a:r>
              <a:rPr lang="ru-RU" b="1" dirty="0" err="1"/>
              <a:t>copy</a:t>
            </a:r>
            <a:r>
              <a:rPr lang="ru-RU" b="1" dirty="0"/>
              <a:t>()</a:t>
            </a:r>
            <a:r>
              <a:rPr lang="ru-RU" dirty="0"/>
              <a:t>: копирует список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46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B60B6-1377-4F7B-A230-A6B88323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4" y="156238"/>
            <a:ext cx="8596668" cy="1320800"/>
          </a:xfrm>
        </p:spPr>
        <p:txBody>
          <a:bodyPr/>
          <a:lstStyle/>
          <a:p>
            <a:r>
              <a:rPr lang="ru-RU" dirty="0"/>
              <a:t>Работа со списками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BAE79F-E4FB-41C4-B6CC-28E12B7D5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314" y="1790700"/>
            <a:ext cx="10131636" cy="4911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Кроме того, </a:t>
            </a:r>
            <a:r>
              <a:rPr lang="ru-RU" dirty="0" err="1"/>
              <a:t>Python</a:t>
            </a:r>
            <a:r>
              <a:rPr lang="ru-RU" dirty="0"/>
              <a:t> предоставляет ряд встроенных функций для работы со списками:</a:t>
            </a:r>
          </a:p>
          <a:p>
            <a:r>
              <a:rPr lang="ru-RU" b="1" dirty="0" err="1"/>
              <a:t>len</a:t>
            </a:r>
            <a:r>
              <a:rPr lang="ru-RU" b="1" dirty="0"/>
              <a:t>(</a:t>
            </a:r>
            <a:r>
              <a:rPr lang="ru-RU" b="1" dirty="0" err="1"/>
              <a:t>list</a:t>
            </a:r>
            <a:r>
              <a:rPr lang="ru-RU" b="1" dirty="0"/>
              <a:t>)</a:t>
            </a:r>
            <a:r>
              <a:rPr lang="ru-RU" dirty="0"/>
              <a:t>: возвращает длину списка</a:t>
            </a:r>
          </a:p>
          <a:p>
            <a:r>
              <a:rPr lang="ru-RU" b="1" dirty="0" err="1"/>
              <a:t>sorted</a:t>
            </a:r>
            <a:r>
              <a:rPr lang="ru-RU" b="1" dirty="0"/>
              <a:t>(</a:t>
            </a:r>
            <a:r>
              <a:rPr lang="ru-RU" b="1" dirty="0" err="1"/>
              <a:t>list</a:t>
            </a:r>
            <a:r>
              <a:rPr lang="ru-RU" b="1" dirty="0"/>
              <a:t>, [</a:t>
            </a:r>
            <a:r>
              <a:rPr lang="ru-RU" b="1" dirty="0" err="1"/>
              <a:t>key</a:t>
            </a:r>
            <a:r>
              <a:rPr lang="ru-RU" b="1" dirty="0"/>
              <a:t>])</a:t>
            </a:r>
            <a:r>
              <a:rPr lang="ru-RU" dirty="0"/>
              <a:t>: возвращает отсортированный список</a:t>
            </a:r>
          </a:p>
          <a:p>
            <a:r>
              <a:rPr lang="ru-RU" b="1" dirty="0" err="1"/>
              <a:t>min</a:t>
            </a:r>
            <a:r>
              <a:rPr lang="ru-RU" b="1" dirty="0"/>
              <a:t>(</a:t>
            </a:r>
            <a:r>
              <a:rPr lang="ru-RU" b="1" dirty="0" err="1"/>
              <a:t>list</a:t>
            </a:r>
            <a:r>
              <a:rPr lang="ru-RU" b="1" dirty="0"/>
              <a:t>)</a:t>
            </a:r>
            <a:r>
              <a:rPr lang="ru-RU" dirty="0"/>
              <a:t>: возвращает наименьший элемент списка</a:t>
            </a:r>
          </a:p>
          <a:p>
            <a:r>
              <a:rPr lang="ru-RU" b="1" dirty="0" err="1"/>
              <a:t>max</a:t>
            </a:r>
            <a:r>
              <a:rPr lang="ru-RU" b="1" dirty="0"/>
              <a:t>(</a:t>
            </a:r>
            <a:r>
              <a:rPr lang="ru-RU" b="1" dirty="0" err="1"/>
              <a:t>list</a:t>
            </a:r>
            <a:r>
              <a:rPr lang="ru-RU" b="1" dirty="0"/>
              <a:t>)</a:t>
            </a:r>
            <a:r>
              <a:rPr lang="ru-RU" dirty="0"/>
              <a:t>: возвращает наибольший элемент списка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1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Массивы бывают: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92899"/>
            <a:ext cx="8596668" cy="45484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600" dirty="0"/>
          </a:p>
          <a:p>
            <a:pPr marL="971550" lvl="1" indent="-514350">
              <a:buAutoNum type="arabicPeriod"/>
            </a:pPr>
            <a:r>
              <a:rPr lang="ru-RU" sz="3400" dirty="0"/>
              <a:t>Одномерные и двумерные</a:t>
            </a:r>
          </a:p>
          <a:p>
            <a:pPr marL="971550" lvl="1" indent="-514350">
              <a:buAutoNum type="arabicPeriod"/>
            </a:pPr>
            <a:r>
              <a:rPr lang="ru-RU" sz="3400" dirty="0"/>
              <a:t>Динамические и статические</a:t>
            </a:r>
          </a:p>
        </p:txBody>
      </p:sp>
    </p:spTree>
    <p:extLst>
      <p:ext uri="{BB962C8B-B14F-4D97-AF65-F5344CB8AC3E}">
        <p14:creationId xmlns:p14="http://schemas.microsoft.com/office/powerpoint/2010/main" val="276452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Алгоритмы сортировок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46041"/>
            <a:ext cx="8596668" cy="3895322"/>
          </a:xfrm>
        </p:spPr>
        <p:txBody>
          <a:bodyPr>
            <a:normAutofit/>
          </a:bodyPr>
          <a:lstStyle/>
          <a:p>
            <a:r>
              <a:rPr lang="ru-RU" sz="3400" dirty="0"/>
              <a:t>«Пузырьком», пузырьковая сортировка</a:t>
            </a:r>
          </a:p>
          <a:p>
            <a:r>
              <a:rPr lang="ru-RU" sz="3400" dirty="0"/>
              <a:t>Вставкой</a:t>
            </a:r>
          </a:p>
          <a:p>
            <a:r>
              <a:rPr lang="ru-RU" sz="3400" dirty="0"/>
              <a:t>Выбором</a:t>
            </a:r>
          </a:p>
          <a:p>
            <a:r>
              <a:rPr lang="ru-RU" sz="3400" dirty="0"/>
              <a:t>Шелла</a:t>
            </a:r>
          </a:p>
          <a:p>
            <a:r>
              <a:rPr lang="ru-RU" sz="3400" dirty="0"/>
              <a:t>Хоара</a:t>
            </a:r>
            <a:endParaRPr lang="en-US" sz="3400" dirty="0"/>
          </a:p>
          <a:p>
            <a:r>
              <a:rPr lang="ru-RU" sz="3400"/>
              <a:t>И др.</a:t>
            </a:r>
            <a:endParaRPr lang="ru-RU" sz="3400" dirty="0"/>
          </a:p>
        </p:txBody>
      </p:sp>
    </p:spTree>
    <p:extLst>
      <p:ext uri="{BB962C8B-B14F-4D97-AF65-F5344CB8AC3E}">
        <p14:creationId xmlns:p14="http://schemas.microsoft.com/office/powerpoint/2010/main" val="135657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207A3-09C3-499A-90F5-3E7FDA17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«Пузырьком», пузырьковая сортировка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51A0A8-A099-4E18-BEE7-C49E399B5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94" y="2877344"/>
            <a:ext cx="7867650" cy="2447925"/>
          </a:xfrm>
        </p:spPr>
      </p:pic>
    </p:spTree>
    <p:extLst>
      <p:ext uri="{BB962C8B-B14F-4D97-AF65-F5344CB8AC3E}">
        <p14:creationId xmlns:p14="http://schemas.microsoft.com/office/powerpoint/2010/main" val="267164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12DC9-8ACC-40F3-AAD3-39E9609C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Сортировка вставкой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C215F24-2B63-44E7-8C7D-2D1ABBE2E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57" y="2714625"/>
            <a:ext cx="3990816" cy="1428750"/>
          </a:xfrm>
        </p:spPr>
      </p:pic>
    </p:spTree>
    <p:extLst>
      <p:ext uri="{BB962C8B-B14F-4D97-AF65-F5344CB8AC3E}">
        <p14:creationId xmlns:p14="http://schemas.microsoft.com/office/powerpoint/2010/main" val="427745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12DC9-8ACC-40F3-AAD3-39E9609C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Сортировка выбором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AFCDFB9-FE05-4018-ABE4-854B97874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77" y="1930400"/>
            <a:ext cx="5486328" cy="2714625"/>
          </a:xfrm>
        </p:spPr>
      </p:pic>
    </p:spTree>
    <p:extLst>
      <p:ext uri="{BB962C8B-B14F-4D97-AF65-F5344CB8AC3E}">
        <p14:creationId xmlns:p14="http://schemas.microsoft.com/office/powerpoint/2010/main" val="117357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12DC9-8ACC-40F3-AAD3-39E9609C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02" y="-5542"/>
            <a:ext cx="8596668" cy="132080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Сортировка Шелла</a:t>
            </a:r>
            <a:endParaRPr lang="ru-RU" dirty="0"/>
          </a:p>
        </p:txBody>
      </p:sp>
      <p:pic>
        <p:nvPicPr>
          <p:cNvPr id="1036" name="Picture 12" descr="Shell Sort Algorithm">
            <a:extLst>
              <a:ext uri="{FF2B5EF4-FFF2-40B4-BE49-F238E27FC236}">
                <a16:creationId xmlns:a16="http://schemas.microsoft.com/office/drawing/2014/main" id="{44E88BD5-28AF-40EC-84A5-113750AEC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5" y="992995"/>
            <a:ext cx="47625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hell Sort Algorithm">
            <a:extLst>
              <a:ext uri="{FF2B5EF4-FFF2-40B4-BE49-F238E27FC236}">
                <a16:creationId xmlns:a16="http://schemas.microsoft.com/office/drawing/2014/main" id="{38E197A3-98AC-4DF8-93FA-7F1EBAAF5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725" y="4796617"/>
            <a:ext cx="52387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hell Sort Algorithm">
            <a:extLst>
              <a:ext uri="{FF2B5EF4-FFF2-40B4-BE49-F238E27FC236}">
                <a16:creationId xmlns:a16="http://schemas.microsoft.com/office/drawing/2014/main" id="{1B7E0073-F73C-4355-B244-E8C8A914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28" y="51189"/>
            <a:ext cx="4962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hell Sort Algorithm">
            <a:extLst>
              <a:ext uri="{FF2B5EF4-FFF2-40B4-BE49-F238E27FC236}">
                <a16:creationId xmlns:a16="http://schemas.microsoft.com/office/drawing/2014/main" id="{376867DF-BAE1-4662-BCCC-1AC294D5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775" y="3059082"/>
            <a:ext cx="508635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hell Sort Algorithm">
            <a:extLst>
              <a:ext uri="{FF2B5EF4-FFF2-40B4-BE49-F238E27FC236}">
                <a16:creationId xmlns:a16="http://schemas.microsoft.com/office/drawing/2014/main" id="{DAB61BA6-311D-407D-8194-6D0BA5EDB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878" y="3816126"/>
            <a:ext cx="2264122" cy="304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95221AE4-E34C-49BC-8980-5F2FAC6246C6}"/>
              </a:ext>
            </a:extLst>
          </p:cNvPr>
          <p:cNvSpPr/>
          <p:nvPr/>
        </p:nvSpPr>
        <p:spPr>
          <a:xfrm>
            <a:off x="1961804" y="4002895"/>
            <a:ext cx="665018" cy="793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низ 23">
            <a:extLst>
              <a:ext uri="{FF2B5EF4-FFF2-40B4-BE49-F238E27FC236}">
                <a16:creationId xmlns:a16="http://schemas.microsoft.com/office/drawing/2014/main" id="{EDA13C4C-16B4-4891-9E68-BE0AE473F5F9}"/>
              </a:ext>
            </a:extLst>
          </p:cNvPr>
          <p:cNvSpPr/>
          <p:nvPr/>
        </p:nvSpPr>
        <p:spPr>
          <a:xfrm>
            <a:off x="6850209" y="2384814"/>
            <a:ext cx="665018" cy="793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38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207A3-09C3-499A-90F5-3E7FDA17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Алгоритм Хоара (быстрая сортировка)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67082C-68FE-4FA9-8E6B-7F2C6FE7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31" y="1357284"/>
            <a:ext cx="7562915" cy="48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89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solidFill>
                  <a:schemeClr val="accent2">
                    <a:lumMod val="50000"/>
                  </a:schemeClr>
                </a:solidFill>
              </a:rPr>
              <a:t>Алгоритмы поиска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46041"/>
            <a:ext cx="8596668" cy="3895322"/>
          </a:xfrm>
        </p:spPr>
        <p:txBody>
          <a:bodyPr>
            <a:normAutofit lnSpcReduction="10000"/>
          </a:bodyPr>
          <a:lstStyle/>
          <a:p>
            <a:r>
              <a:rPr lang="ru-RU" sz="3400" dirty="0"/>
              <a:t>Линейный</a:t>
            </a:r>
          </a:p>
          <a:p>
            <a:r>
              <a:rPr lang="ru-RU" sz="3400" dirty="0"/>
              <a:t>Бинарный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3000" dirty="0">
                <a:solidFill>
                  <a:srgbClr val="C00000"/>
                </a:solidFill>
              </a:rPr>
              <a:t>Бинарный поиск в упорядоченном массиве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3000" dirty="0"/>
              <a:t>Бинарный поиск для монотонных функций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ru-RU" sz="3000" dirty="0"/>
              <a:t>Бинарный поиск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ru-RU" sz="2800" dirty="0"/>
          </a:p>
          <a:p>
            <a:pPr lvl="2">
              <a:buFont typeface="Wingdings" panose="05000000000000000000" pitchFamily="2" charset="2"/>
              <a:buChar char="§"/>
            </a:pP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50803330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868</TotalTime>
  <Words>458</Words>
  <Application>Microsoft Office PowerPoint</Application>
  <PresentationFormat>Широкоэкранный</PresentationFormat>
  <Paragraphs>62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Аспект</vt:lpstr>
      <vt:lpstr>Массивы</vt:lpstr>
      <vt:lpstr>Массивы бывают:</vt:lpstr>
      <vt:lpstr>Алгоритмы сортировок</vt:lpstr>
      <vt:lpstr>«Пузырьком», пузырьковая сортировка</vt:lpstr>
      <vt:lpstr>Сортировка вставкой</vt:lpstr>
      <vt:lpstr>Сортировка выбором</vt:lpstr>
      <vt:lpstr>Сортировка Шелла</vt:lpstr>
      <vt:lpstr>Алгоритм Хоара (быстрая сортировка)</vt:lpstr>
      <vt:lpstr>Алгоритмы поиска</vt:lpstr>
      <vt:lpstr>Работа со списками в Python</vt:lpstr>
      <vt:lpstr>Работа со списками в Python</vt:lpstr>
      <vt:lpstr>Работа со списками в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 и  алгоритмизация</dc:title>
  <dc:creator>Пилипенко Ирина Александровна</dc:creator>
  <cp:lastModifiedBy>Найденова Юлия Игоревна</cp:lastModifiedBy>
  <cp:revision>35</cp:revision>
  <dcterms:created xsi:type="dcterms:W3CDTF">2019-09-13T10:12:18Z</dcterms:created>
  <dcterms:modified xsi:type="dcterms:W3CDTF">2022-09-27T04:57:34Z</dcterms:modified>
</cp:coreProperties>
</file>