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8"/>
  </p:notesMasterIdLst>
  <p:sldIdLst>
    <p:sldId id="273" r:id="rId2"/>
    <p:sldId id="269" r:id="rId3"/>
    <p:sldId id="270" r:id="rId4"/>
    <p:sldId id="277" r:id="rId5"/>
    <p:sldId id="275" r:id="rId6"/>
    <p:sldId id="271" r:id="rId7"/>
    <p:sldId id="272" r:id="rId8"/>
    <p:sldId id="278" r:id="rId9"/>
    <p:sldId id="276" r:id="rId10"/>
    <p:sldId id="268" r:id="rId11"/>
    <p:sldId id="265" r:id="rId12"/>
    <p:sldId id="279" r:id="rId13"/>
    <p:sldId id="274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59" autoAdjust="0"/>
  </p:normalViewPr>
  <p:slideViewPr>
    <p:cSldViewPr snapToGrid="0">
      <p:cViewPr>
        <p:scale>
          <a:sx n="75" d="100"/>
          <a:sy n="75" d="100"/>
        </p:scale>
        <p:origin x="5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AE255-726A-4DE4-963B-9A88BD9E13C3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DFF7-A0D6-4F5F-998D-50C8159F8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85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4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31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5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12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35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38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802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55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5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2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63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4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0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0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03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DE29-5773-4702-A153-999FCE12AEA4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99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DB7045-858A-43A2-94F9-017DF253E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72" y="121866"/>
            <a:ext cx="4669564" cy="6736134"/>
          </a:xfrm>
        </p:spPr>
      </p:pic>
    </p:spTree>
    <p:extLst>
      <p:ext uri="{BB962C8B-B14F-4D97-AF65-F5344CB8AC3E}">
        <p14:creationId xmlns:p14="http://schemas.microsoft.com/office/powerpoint/2010/main" val="20478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1AF2-B653-452C-98DF-20C8582C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685" y="1782698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deque (</a:t>
            </a:r>
            <a:r>
              <a:rPr lang="ru-RU" dirty="0">
                <a:solidFill>
                  <a:schemeClr val="tx1"/>
                </a:solidFill>
              </a:rPr>
              <a:t>дек)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0B495C-735B-4A54-95B8-242ED08F1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4" t="50000" r="64682" b="42303"/>
          <a:stretch/>
        </p:blipFill>
        <p:spPr>
          <a:xfrm>
            <a:off x="0" y="5211699"/>
            <a:ext cx="12192000" cy="16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5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116378"/>
            <a:ext cx="9962957" cy="1814022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Схематичное представление</a:t>
            </a:r>
          </a:p>
        </p:txBody>
      </p:sp>
      <p:pic>
        <p:nvPicPr>
          <p:cNvPr id="4" name="Picture 2" descr="32_03.png (580Ã340)">
            <a:extLst>
              <a:ext uri="{FF2B5EF4-FFF2-40B4-BE49-F238E27FC236}">
                <a16:creationId xmlns:a16="http://schemas.microsoft.com/office/drawing/2014/main" id="{887C4D44-B0FF-44DF-8EF7-E982EFE656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9" y="1346663"/>
            <a:ext cx="9401694" cy="55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2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Основные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9CEBE-76E7-4C53-B9C4-E8F81367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 </a:t>
            </a:r>
            <a:r>
              <a:rPr lang="ru-RU" i="1" dirty="0"/>
              <a:t>дека</a:t>
            </a:r>
            <a:r>
              <a:rPr lang="ru-RU" dirty="0"/>
              <a:t>;</a:t>
            </a:r>
          </a:p>
          <a:p>
            <a:r>
              <a:rPr lang="ru-RU" dirty="0"/>
              <a:t>печать (просмотр) </a:t>
            </a:r>
            <a:r>
              <a:rPr lang="ru-RU" i="1" dirty="0"/>
              <a:t>дека</a:t>
            </a:r>
            <a:r>
              <a:rPr lang="ru-RU" dirty="0"/>
              <a:t>;</a:t>
            </a:r>
          </a:p>
          <a:p>
            <a:r>
              <a:rPr lang="ru-RU" dirty="0"/>
              <a:t>добавление элемента в левый конец </a:t>
            </a:r>
            <a:r>
              <a:rPr lang="ru-RU" i="1" dirty="0"/>
              <a:t>дека</a:t>
            </a:r>
            <a:r>
              <a:rPr lang="ru-RU" dirty="0"/>
              <a:t>;</a:t>
            </a:r>
          </a:p>
          <a:p>
            <a:r>
              <a:rPr lang="ru-RU" dirty="0"/>
              <a:t>добавление элемента в правый конец </a:t>
            </a:r>
            <a:r>
              <a:rPr lang="ru-RU" i="1" dirty="0"/>
              <a:t>дека</a:t>
            </a:r>
            <a:r>
              <a:rPr lang="ru-RU" dirty="0"/>
              <a:t>;</a:t>
            </a:r>
          </a:p>
          <a:p>
            <a:r>
              <a:rPr lang="ru-RU" dirty="0"/>
              <a:t>извлечение элемента из левого конца </a:t>
            </a:r>
            <a:r>
              <a:rPr lang="ru-RU" i="1" dirty="0"/>
              <a:t>дека</a:t>
            </a:r>
            <a:r>
              <a:rPr lang="ru-RU" dirty="0"/>
              <a:t>;</a:t>
            </a:r>
          </a:p>
          <a:p>
            <a:r>
              <a:rPr lang="ru-RU" dirty="0"/>
              <a:t>извлечение элемента из правого конца </a:t>
            </a:r>
            <a:r>
              <a:rPr lang="ru-RU" i="1" dirty="0"/>
              <a:t>дека</a:t>
            </a:r>
            <a:r>
              <a:rPr lang="ru-RU" dirty="0"/>
              <a:t>;</a:t>
            </a:r>
          </a:p>
          <a:p>
            <a:r>
              <a:rPr lang="ru-RU" dirty="0"/>
              <a:t>проверка пустоты </a:t>
            </a:r>
            <a:r>
              <a:rPr lang="ru-RU" i="1" dirty="0"/>
              <a:t>дека</a:t>
            </a:r>
            <a:r>
              <a:rPr lang="ru-RU" dirty="0"/>
              <a:t>;</a:t>
            </a:r>
          </a:p>
          <a:p>
            <a:r>
              <a:rPr lang="ru-RU" dirty="0"/>
              <a:t>очистка </a:t>
            </a:r>
            <a:r>
              <a:rPr lang="ru-RU" i="1" dirty="0"/>
              <a:t>дека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12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CB226-7781-48A8-AAC4-8B8F8028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Реализация на </a:t>
            </a:r>
            <a:r>
              <a:rPr lang="en-US" dirty="0">
                <a:solidFill>
                  <a:schemeClr val="tx1"/>
                </a:solidFill>
              </a:rPr>
              <a:t>Python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34EA2-F44A-49DC-983D-D3E7D38F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92335"/>
            <a:ext cx="8596668" cy="997528"/>
          </a:xfrm>
        </p:spPr>
        <p:txBody>
          <a:bodyPr/>
          <a:lstStyle/>
          <a:p>
            <a:r>
              <a:rPr lang="ru-RU" b="1" dirty="0"/>
              <a:t>Стеки и очереди с использованием списков</a:t>
            </a:r>
          </a:p>
          <a:p>
            <a:r>
              <a:rPr lang="ru-RU" b="1" dirty="0"/>
              <a:t>Использование </a:t>
            </a:r>
            <a:r>
              <a:rPr lang="ru-RU" b="1" dirty="0" err="1"/>
              <a:t>collection.deque</a:t>
            </a:r>
            <a:r>
              <a:rPr lang="ru-RU" b="1" dirty="0"/>
              <a:t> для создания стека и очереди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86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ACC0D242-1C4A-42A7-A3C9-456CCF23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498601"/>
            <a:ext cx="4747155" cy="45999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letters = []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letters.append</a:t>
            </a:r>
            <a:r>
              <a:rPr lang="en-US" dirty="0"/>
              <a:t>('c')</a:t>
            </a:r>
          </a:p>
          <a:p>
            <a:pPr marL="0" indent="0">
              <a:buNone/>
            </a:pPr>
            <a:r>
              <a:rPr lang="en-US" dirty="0" err="1"/>
              <a:t>letters.append</a:t>
            </a:r>
            <a:r>
              <a:rPr lang="en-US" dirty="0"/>
              <a:t>('a')</a:t>
            </a:r>
          </a:p>
          <a:p>
            <a:pPr marL="0" indent="0">
              <a:buNone/>
            </a:pPr>
            <a:r>
              <a:rPr lang="en-US" dirty="0" err="1"/>
              <a:t>letters.append</a:t>
            </a:r>
            <a:r>
              <a:rPr lang="en-US" dirty="0"/>
              <a:t>('t')</a:t>
            </a:r>
          </a:p>
          <a:p>
            <a:pPr marL="0" indent="0">
              <a:buNone/>
            </a:pPr>
            <a:r>
              <a:rPr lang="en-US" dirty="0" err="1"/>
              <a:t>letters.append</a:t>
            </a:r>
            <a:r>
              <a:rPr lang="en-US" dirty="0"/>
              <a:t>('g')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last_item</a:t>
            </a:r>
            <a:r>
              <a:rPr lang="en-US" dirty="0"/>
              <a:t> = </a:t>
            </a:r>
            <a:r>
              <a:rPr lang="en-US" dirty="0" err="1"/>
              <a:t>letters.pop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last_item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b="1" dirty="0"/>
              <a:t># [‘g’]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last_item</a:t>
            </a:r>
            <a:r>
              <a:rPr lang="en-US" dirty="0"/>
              <a:t> = </a:t>
            </a:r>
            <a:r>
              <a:rPr lang="en-US" dirty="0" err="1"/>
              <a:t>letters.pop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last_item</a:t>
            </a:r>
            <a:r>
              <a:rPr lang="en-US" dirty="0"/>
              <a:t>) </a:t>
            </a:r>
            <a:r>
              <a:rPr lang="en-US" b="1" dirty="0"/>
              <a:t># [‘t’]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print(letters) </a:t>
            </a:r>
            <a:r>
              <a:rPr lang="en-US" b="1" dirty="0"/>
              <a:t># ['c', 'a']</a:t>
            </a:r>
            <a:endParaRPr lang="ru-RU" b="1" dirty="0"/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AB6E8424-AA38-486A-9EC6-A53FA40C7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7584" y="1441451"/>
            <a:ext cx="4185617" cy="46570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fruits = []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fruits.append</a:t>
            </a:r>
            <a:r>
              <a:rPr lang="en-US" dirty="0"/>
              <a:t>('banana')</a:t>
            </a:r>
          </a:p>
          <a:p>
            <a:pPr marL="0" indent="0">
              <a:buNone/>
            </a:pPr>
            <a:r>
              <a:rPr lang="en-US" dirty="0" err="1"/>
              <a:t>fruits.append</a:t>
            </a:r>
            <a:r>
              <a:rPr lang="en-US" dirty="0"/>
              <a:t>('grapes')</a:t>
            </a:r>
          </a:p>
          <a:p>
            <a:pPr marL="0" indent="0">
              <a:buNone/>
            </a:pPr>
            <a:r>
              <a:rPr lang="en-US" dirty="0" err="1"/>
              <a:t>fruits.append</a:t>
            </a:r>
            <a:r>
              <a:rPr lang="en-US" dirty="0"/>
              <a:t>('mango')</a:t>
            </a:r>
          </a:p>
          <a:p>
            <a:pPr marL="0" indent="0">
              <a:buNone/>
            </a:pPr>
            <a:r>
              <a:rPr lang="en-US" dirty="0" err="1"/>
              <a:t>fruits.append</a:t>
            </a:r>
            <a:r>
              <a:rPr lang="en-US" dirty="0"/>
              <a:t>('orange')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first_item</a:t>
            </a:r>
            <a:r>
              <a:rPr lang="en-US" dirty="0"/>
              <a:t> = </a:t>
            </a:r>
            <a:r>
              <a:rPr lang="en-US" dirty="0" err="1"/>
              <a:t>fruits.pop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first_item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b="1" dirty="0"/>
              <a:t>#'banana'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first_item</a:t>
            </a:r>
            <a:r>
              <a:rPr lang="en-US" dirty="0"/>
              <a:t> = </a:t>
            </a:r>
            <a:r>
              <a:rPr lang="en-US" dirty="0" err="1"/>
              <a:t>fruits.pop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first_item</a:t>
            </a:r>
            <a:r>
              <a:rPr lang="en-US" dirty="0"/>
              <a:t>) </a:t>
            </a:r>
            <a:r>
              <a:rPr lang="en-US" b="1" dirty="0"/>
              <a:t>#'grapes'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print(fruits) </a:t>
            </a:r>
            <a:r>
              <a:rPr lang="en-US" b="1" dirty="0"/>
              <a:t>#  'mango' and 'orange'</a:t>
            </a:r>
            <a:endParaRPr lang="ru-RU" b="1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7325A29-EB31-4E28-BAF3-B7BBC53C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128905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14859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48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45528-1DD6-439E-B89C-F791326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4EC72-D9E9-4007-B8A0-DC92CDE0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4" y="2160588"/>
            <a:ext cx="2053166" cy="2208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def </a:t>
            </a:r>
            <a:r>
              <a:rPr lang="en-US" dirty="0"/>
              <a:t>sum</a:t>
            </a:r>
            <a:r>
              <a:rPr lang="es-ES" dirty="0"/>
              <a:t>(x, y):</a:t>
            </a:r>
          </a:p>
          <a:p>
            <a:pPr marL="0" indent="0">
              <a:buNone/>
            </a:pPr>
            <a:r>
              <a:rPr lang="es-ES" dirty="0"/>
              <a:t>    return x + y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sum(5,13) #18</a:t>
            </a:r>
          </a:p>
          <a:p>
            <a:pPr marL="0" indent="0">
              <a:buNone/>
            </a:pPr>
            <a:r>
              <a:rPr lang="es-ES" dirty="0"/>
              <a:t>q=sum(a,b)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144889A-6800-4381-AB05-5250FC93A74D}"/>
              </a:ext>
            </a:extLst>
          </p:cNvPr>
          <p:cNvSpPr txBox="1">
            <a:spLocks/>
          </p:cNvSpPr>
          <p:nvPr/>
        </p:nvSpPr>
        <p:spPr>
          <a:xfrm>
            <a:off x="6096000" y="2160587"/>
            <a:ext cx="2192866" cy="2208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dirty="0"/>
              <a:t>def </a:t>
            </a:r>
            <a:r>
              <a:rPr lang="en-US" dirty="0" err="1"/>
              <a:t>func</a:t>
            </a:r>
            <a:r>
              <a:rPr lang="es-ES" dirty="0"/>
              <a:t>():</a:t>
            </a:r>
          </a:p>
          <a:p>
            <a:pPr marL="0" indent="0">
              <a:buFont typeface="Wingdings 3" charset="2"/>
              <a:buNone/>
            </a:pPr>
            <a:r>
              <a:rPr lang="es-ES" dirty="0"/>
              <a:t>	...    </a:t>
            </a:r>
          </a:p>
          <a:p>
            <a:pPr marL="0" indent="0">
              <a:buFont typeface="Wingdings 3" charset="2"/>
              <a:buNone/>
            </a:pPr>
            <a:endParaRPr lang="es-ES" dirty="0"/>
          </a:p>
          <a:p>
            <a:pPr marL="0" indent="0">
              <a:buFont typeface="Wingdings 3" charset="2"/>
              <a:buNone/>
            </a:pPr>
            <a:endParaRPr lang="es-ES" dirty="0"/>
          </a:p>
          <a:p>
            <a:pPr marL="0" indent="0">
              <a:buFont typeface="Wingdings 3" charset="2"/>
              <a:buNone/>
            </a:pPr>
            <a:r>
              <a:rPr lang="es-ES" dirty="0"/>
              <a:t>func() #None</a:t>
            </a:r>
          </a:p>
          <a:p>
            <a:pPr marL="0" indent="0">
              <a:buNone/>
            </a:pPr>
            <a:r>
              <a:rPr lang="es-ES" dirty="0"/>
              <a:t>q=func() #None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Font typeface="Wingdings 3" charset="2"/>
              <a:buNone/>
            </a:pPr>
            <a:endParaRPr lang="es-ES" dirty="0"/>
          </a:p>
          <a:p>
            <a:pPr marL="0" indent="0">
              <a:buFont typeface="Wingdings 3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7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1AF2-B653-452C-98DF-20C8582C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685" y="1782698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(</a:t>
            </a:r>
            <a:r>
              <a:rPr lang="ru-RU" dirty="0">
                <a:solidFill>
                  <a:schemeClr val="tx1"/>
                </a:solidFill>
              </a:rPr>
              <a:t>стек)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94B21-AE9E-4BF5-B9A8-5213853D3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2" t="16242" r="74820" b="21091"/>
          <a:stretch/>
        </p:blipFill>
        <p:spPr>
          <a:xfrm>
            <a:off x="8129847" y="-1"/>
            <a:ext cx="406215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116378"/>
            <a:ext cx="9962957" cy="1814022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Схематичное представление</a:t>
            </a:r>
          </a:p>
        </p:txBody>
      </p:sp>
      <p:pic>
        <p:nvPicPr>
          <p:cNvPr id="5" name="Picture 2" descr="https://www.intuit.ru/EDI/28_11_18_2/1543357168-6234/tutorial/909/objects/30/files/30_01.png">
            <a:extLst>
              <a:ext uri="{FF2B5EF4-FFF2-40B4-BE49-F238E27FC236}">
                <a16:creationId xmlns:a16="http://schemas.microsoft.com/office/drawing/2014/main" id="{DC56FD6B-C866-43EC-8970-02C28FBC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5" y="1205915"/>
            <a:ext cx="9399352" cy="56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50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Основные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9CEBE-76E7-4C53-B9C4-E8F81367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стека;</a:t>
            </a:r>
          </a:p>
          <a:p>
            <a:r>
              <a:rPr lang="ru-RU" dirty="0"/>
              <a:t>печать (просмотр) стека;</a:t>
            </a:r>
          </a:p>
          <a:p>
            <a:r>
              <a:rPr lang="ru-RU" dirty="0"/>
              <a:t>добавление элемента в </a:t>
            </a:r>
            <a:r>
              <a:rPr lang="ru-RU" i="1" dirty="0"/>
              <a:t>вершину стека</a:t>
            </a:r>
            <a:r>
              <a:rPr lang="ru-RU" dirty="0"/>
              <a:t>;</a:t>
            </a:r>
          </a:p>
          <a:p>
            <a:r>
              <a:rPr lang="ru-RU" dirty="0"/>
              <a:t>извлечение элемента из </a:t>
            </a:r>
            <a:r>
              <a:rPr lang="ru-RU" i="1" dirty="0"/>
              <a:t>вершины стека</a:t>
            </a:r>
            <a:r>
              <a:rPr lang="ru-RU" dirty="0"/>
              <a:t>;</a:t>
            </a:r>
          </a:p>
          <a:p>
            <a:r>
              <a:rPr lang="ru-RU" dirty="0"/>
              <a:t>проверка пустоты стека;</a:t>
            </a:r>
          </a:p>
          <a:p>
            <a:r>
              <a:rPr lang="ru-RU" dirty="0"/>
              <a:t>очистка стека</a:t>
            </a:r>
          </a:p>
        </p:txBody>
      </p:sp>
    </p:spTree>
    <p:extLst>
      <p:ext uri="{BB962C8B-B14F-4D97-AF65-F5344CB8AC3E}">
        <p14:creationId xmlns:p14="http://schemas.microsoft.com/office/powerpoint/2010/main" val="277785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Методы стека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9CEBE-76E7-4C53-B9C4-E8F81367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empty</a:t>
            </a:r>
            <a:r>
              <a:rPr lang="ru-RU" dirty="0"/>
              <a:t>() – возвращает истину, если стек пуст. Временная сложность O (1).</a:t>
            </a:r>
          </a:p>
          <a:p>
            <a:r>
              <a:rPr lang="ru-RU" dirty="0" err="1"/>
              <a:t>size</a:t>
            </a:r>
            <a:r>
              <a:rPr lang="ru-RU" dirty="0"/>
              <a:t>() – возвращает длину. Временная сложность O (1).</a:t>
            </a:r>
          </a:p>
          <a:p>
            <a:r>
              <a:rPr lang="ru-RU" dirty="0" err="1"/>
              <a:t>top</a:t>
            </a:r>
            <a:r>
              <a:rPr lang="ru-RU" dirty="0"/>
              <a:t>() – этот метод возвращает адрес последнего элемента. Временная сложность O (1).</a:t>
            </a:r>
          </a:p>
          <a:p>
            <a:r>
              <a:rPr lang="ru-RU" dirty="0" err="1"/>
              <a:t>push</a:t>
            </a:r>
            <a:r>
              <a:rPr lang="ru-RU" dirty="0"/>
              <a:t>(g) – метод добавляет элемент ‘g’ в конец стека – временная сложность составляет O (1).</a:t>
            </a:r>
          </a:p>
          <a:p>
            <a:r>
              <a:rPr lang="ru-RU" dirty="0" err="1"/>
              <a:t>pop</a:t>
            </a:r>
            <a:r>
              <a:rPr lang="ru-RU" dirty="0"/>
              <a:t>() – удаляет самый верхний элемент. Временная сложность O (1).</a:t>
            </a:r>
          </a:p>
        </p:txBody>
      </p:sp>
    </p:spTree>
    <p:extLst>
      <p:ext uri="{BB962C8B-B14F-4D97-AF65-F5344CB8AC3E}">
        <p14:creationId xmlns:p14="http://schemas.microsoft.com/office/powerpoint/2010/main" val="240491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1AF2-B653-452C-98DF-20C8582C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685" y="1782698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queue (</a:t>
            </a:r>
            <a:r>
              <a:rPr lang="ru-RU" dirty="0">
                <a:solidFill>
                  <a:schemeClr val="tx1"/>
                </a:solidFill>
              </a:rPr>
              <a:t>очередь)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F53833-5699-4810-A4C1-5F40B5F9D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94" r="63503" b="34545"/>
          <a:stretch/>
        </p:blipFill>
        <p:spPr>
          <a:xfrm>
            <a:off x="0" y="5719157"/>
            <a:ext cx="12192000" cy="11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8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116378"/>
            <a:ext cx="9962957" cy="1814022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Схематичное представление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F4845-428A-4948-BC0E-2A64BDC8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2" descr="30_02.png (579Ã316)">
            <a:extLst>
              <a:ext uri="{FF2B5EF4-FFF2-40B4-BE49-F238E27FC236}">
                <a16:creationId xmlns:a16="http://schemas.microsoft.com/office/drawing/2014/main" id="{7A92B87F-2179-4EC9-9845-69C7C0E3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1" y="1345306"/>
            <a:ext cx="9265823" cy="551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0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Основные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9CEBE-76E7-4C53-B9C4-E8F81367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очереди;</a:t>
            </a:r>
          </a:p>
          <a:p>
            <a:r>
              <a:rPr lang="ru-RU" dirty="0"/>
              <a:t>печать (просмотр) очереди;</a:t>
            </a:r>
          </a:p>
          <a:p>
            <a:r>
              <a:rPr lang="ru-RU" dirty="0"/>
              <a:t>добавление элемента в конец очереди;</a:t>
            </a:r>
          </a:p>
          <a:p>
            <a:r>
              <a:rPr lang="ru-RU" dirty="0"/>
              <a:t>извлечение элемента из начала очереди;</a:t>
            </a:r>
          </a:p>
          <a:p>
            <a:r>
              <a:rPr lang="ru-RU" dirty="0"/>
              <a:t>проверка пустоты очереди;</a:t>
            </a:r>
          </a:p>
          <a:p>
            <a:r>
              <a:rPr lang="ru-RU" dirty="0"/>
              <a:t>очистка очереди</a:t>
            </a:r>
          </a:p>
        </p:txBody>
      </p:sp>
    </p:spTree>
    <p:extLst>
      <p:ext uri="{BB962C8B-B14F-4D97-AF65-F5344CB8AC3E}">
        <p14:creationId xmlns:p14="http://schemas.microsoft.com/office/powerpoint/2010/main" val="233013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Методы очереди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9CEBE-76E7-4C53-B9C4-E8F81367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empty</a:t>
            </a:r>
            <a:r>
              <a:rPr lang="ru-RU" dirty="0"/>
              <a:t>() – если очередь пуста, возвращает </a:t>
            </a:r>
            <a:r>
              <a:rPr lang="ru-RU" dirty="0" err="1"/>
              <a:t>true</a:t>
            </a:r>
            <a:r>
              <a:rPr lang="ru-RU" dirty="0"/>
              <a:t>; в противном случае вернется </a:t>
            </a:r>
            <a:r>
              <a:rPr lang="ru-RU" dirty="0" err="1"/>
              <a:t>false</a:t>
            </a:r>
            <a:r>
              <a:rPr lang="ru-RU" dirty="0"/>
              <a:t>.</a:t>
            </a:r>
          </a:p>
          <a:p>
            <a:r>
              <a:rPr lang="ru-RU" dirty="0" err="1"/>
              <a:t>maxsize</a:t>
            </a:r>
            <a:r>
              <a:rPr lang="ru-RU" dirty="0"/>
              <a:t>() – этот метод используется для установки максимального количества элементов, разрешенных в очереди.</a:t>
            </a:r>
          </a:p>
          <a:p>
            <a:r>
              <a:rPr lang="ru-RU" dirty="0" err="1"/>
              <a:t>get</a:t>
            </a:r>
            <a:r>
              <a:rPr lang="ru-RU" dirty="0"/>
              <a:t>() – возвращает и удаляет элемент из очереди. Очередь может быть пустой; он ждет, пока элемент не станет доступным.</a:t>
            </a:r>
          </a:p>
          <a:p>
            <a:r>
              <a:rPr lang="ru-RU" dirty="0" err="1"/>
              <a:t>full</a:t>
            </a:r>
            <a:r>
              <a:rPr lang="ru-RU" dirty="0"/>
              <a:t>() – возвращает </a:t>
            </a:r>
            <a:r>
              <a:rPr lang="ru-RU" dirty="0" err="1"/>
              <a:t>True</a:t>
            </a:r>
            <a:r>
              <a:rPr lang="ru-RU" dirty="0"/>
              <a:t>, если очередь заполнена. По умолчанию очередь определяется как </a:t>
            </a:r>
            <a:r>
              <a:rPr lang="ru-RU" dirty="0" err="1"/>
              <a:t>maxsize</a:t>
            </a:r>
            <a:r>
              <a:rPr lang="ru-RU" dirty="0"/>
              <a:t> = 0. В этом случае он не вернет </a:t>
            </a:r>
            <a:r>
              <a:rPr lang="ru-RU" dirty="0" err="1"/>
              <a:t>True</a:t>
            </a:r>
            <a:r>
              <a:rPr lang="ru-RU" dirty="0"/>
              <a:t>.</a:t>
            </a:r>
          </a:p>
          <a:p>
            <a:r>
              <a:rPr lang="ru-RU" dirty="0" err="1"/>
              <a:t>put</a:t>
            </a:r>
            <a:r>
              <a:rPr lang="ru-RU" dirty="0"/>
              <a:t>(</a:t>
            </a:r>
            <a:r>
              <a:rPr lang="ru-RU" dirty="0" err="1"/>
              <a:t>item</a:t>
            </a:r>
            <a:r>
              <a:rPr lang="ru-RU" dirty="0"/>
              <a:t>) – добавляет элемент в очередь; если очередь заполнена, ожидает, пока освободится место.</a:t>
            </a:r>
          </a:p>
          <a:p>
            <a:r>
              <a:rPr lang="ru-RU" dirty="0" err="1"/>
              <a:t>put_nowait</a:t>
            </a:r>
            <a:r>
              <a:rPr lang="ru-RU" dirty="0"/>
              <a:t>(</a:t>
            </a:r>
            <a:r>
              <a:rPr lang="ru-RU" dirty="0" err="1"/>
              <a:t>item</a:t>
            </a:r>
            <a:r>
              <a:rPr lang="ru-RU" dirty="0"/>
              <a:t>) – добавляет элемент в очередь без задержки.</a:t>
            </a:r>
          </a:p>
          <a:p>
            <a:r>
              <a:rPr lang="ru-RU" dirty="0" err="1"/>
              <a:t>qsize</a:t>
            </a:r>
            <a:r>
              <a:rPr lang="ru-RU" dirty="0"/>
              <a:t>() – возвращает размер очереди.</a:t>
            </a:r>
          </a:p>
        </p:txBody>
      </p:sp>
    </p:spTree>
    <p:extLst>
      <p:ext uri="{BB962C8B-B14F-4D97-AF65-F5344CB8AC3E}">
        <p14:creationId xmlns:p14="http://schemas.microsoft.com/office/powerpoint/2010/main" val="41817950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980</TotalTime>
  <Words>542</Words>
  <Application>Microsoft Office PowerPoint</Application>
  <PresentationFormat>Широкоэкранный</PresentationFormat>
  <Paragraphs>90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Аспект</vt:lpstr>
      <vt:lpstr>Презентация PowerPoint</vt:lpstr>
      <vt:lpstr>stack (стек)</vt:lpstr>
      <vt:lpstr>Схематичное представление</vt:lpstr>
      <vt:lpstr>Основные операции</vt:lpstr>
      <vt:lpstr>Методы стека</vt:lpstr>
      <vt:lpstr>queue (очередь)</vt:lpstr>
      <vt:lpstr>Схематичное представление</vt:lpstr>
      <vt:lpstr>Основные операции</vt:lpstr>
      <vt:lpstr>Методы очереди</vt:lpstr>
      <vt:lpstr>deque (дек)</vt:lpstr>
      <vt:lpstr>Схематичное представление</vt:lpstr>
      <vt:lpstr>Основные операции</vt:lpstr>
      <vt:lpstr>Реализация на Python</vt:lpstr>
      <vt:lpstr>Примеры</vt:lpstr>
      <vt:lpstr>Презентация PowerPoint</vt:lpstr>
      <vt:lpstr>Функции в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 и  алгоритмизация</dc:title>
  <dc:creator>Пилипенко Ирина Александровна</dc:creator>
  <cp:lastModifiedBy>Ирина пилип</cp:lastModifiedBy>
  <cp:revision>37</cp:revision>
  <dcterms:created xsi:type="dcterms:W3CDTF">2019-09-13T10:12:18Z</dcterms:created>
  <dcterms:modified xsi:type="dcterms:W3CDTF">2022-10-24T20:42:17Z</dcterms:modified>
</cp:coreProperties>
</file>