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Декораторы в </a:t>
            </a:r>
            <a:r>
              <a:rPr lang="en-US" dirty="0" err="1" smtClean="0"/>
              <a:t>Pyhton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365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</a:t>
            </a:r>
            <a:r>
              <a:rPr lang="ru-RU" b="1" dirty="0" smtClean="0"/>
              <a:t>Передавать </a:t>
            </a:r>
            <a:r>
              <a:rPr lang="ru-RU" b="1" dirty="0"/>
              <a:t>функции в качестве аргументов и возвращать их из других функций</a:t>
            </a:r>
            <a:r>
              <a:rPr lang="ru-RU" dirty="0" smtClean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higher_order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...     print('</a:t>
            </a:r>
            <a:r>
              <a:rPr lang="ru-RU" dirty="0"/>
              <a:t>Получена функция {} в качестве аргумента'.</a:t>
            </a:r>
            <a:r>
              <a:rPr lang="en-US" dirty="0"/>
              <a:t>format(</a:t>
            </a:r>
            <a:r>
              <a:rPr lang="en-US" dirty="0" err="1"/>
              <a:t>func</a:t>
            </a:r>
            <a:r>
              <a:rPr lang="en-US" dirty="0"/>
              <a:t>))</a:t>
            </a:r>
          </a:p>
          <a:p>
            <a:r>
              <a:rPr lang="en-US" dirty="0"/>
              <a:t>...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...     return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/>
              <a:t>higher_order</a:t>
            </a:r>
            <a:r>
              <a:rPr lang="en-US" dirty="0"/>
              <a:t>(</a:t>
            </a:r>
            <a:r>
              <a:rPr lang="en-US" dirty="0" err="1"/>
              <a:t>hello_world</a:t>
            </a:r>
            <a:r>
              <a:rPr lang="en-US" dirty="0"/>
              <a:t>)</a:t>
            </a:r>
          </a:p>
          <a:p>
            <a:r>
              <a:rPr lang="ru-RU" dirty="0"/>
              <a:t>Получена функция &lt;</a:t>
            </a:r>
            <a:r>
              <a:rPr lang="en-US" dirty="0"/>
              <a:t>function </a:t>
            </a:r>
            <a:r>
              <a:rPr lang="en-US" dirty="0" err="1"/>
              <a:t>hello_world</a:t>
            </a:r>
            <a:r>
              <a:rPr lang="en-US" dirty="0"/>
              <a:t> at 0x032C7FA8&gt; </a:t>
            </a:r>
            <a:r>
              <a:rPr lang="ru-RU" dirty="0"/>
              <a:t>в качестве аргумента</a:t>
            </a:r>
          </a:p>
          <a:p>
            <a:r>
              <a:rPr lang="en-US" dirty="0"/>
              <a:t>Hello world!</a:t>
            </a:r>
          </a:p>
          <a:p>
            <a:r>
              <a:rPr lang="en-US" dirty="0"/>
              <a:t>&lt;function </a:t>
            </a:r>
            <a:r>
              <a:rPr lang="en-US" dirty="0" err="1"/>
              <a:t>hello_world</a:t>
            </a:r>
            <a:r>
              <a:rPr lang="en-US" dirty="0"/>
              <a:t> at 0x032C7FA8&gt;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4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 декораторы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3200" dirty="0"/>
              <a:t>Декоратор — это функция, которая позволяет обернуть другую функцию для расширения её функциональности без непосредственного изменения её кода. Сначала посмотрим на пример декоратора</a:t>
            </a:r>
            <a:r>
              <a:rPr lang="ru-RU" sz="3200" dirty="0" smtClean="0"/>
              <a:t>:</a:t>
            </a:r>
          </a:p>
          <a:p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decorator_function</a:t>
            </a:r>
            <a:r>
              <a:rPr lang="en-US" sz="3200" dirty="0"/>
              <a:t>(</a:t>
            </a:r>
            <a:r>
              <a:rPr lang="en-US" sz="3200" dirty="0" err="1"/>
              <a:t>func</a:t>
            </a:r>
            <a:r>
              <a:rPr lang="en-US" sz="3200" dirty="0"/>
              <a:t>):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def</a:t>
            </a:r>
            <a:r>
              <a:rPr lang="en-US" sz="3200" dirty="0"/>
              <a:t> wrapper():</a:t>
            </a:r>
          </a:p>
          <a:p>
            <a:r>
              <a:rPr lang="en-US" sz="3200" dirty="0"/>
              <a:t>        print('</a:t>
            </a:r>
            <a:r>
              <a:rPr lang="ru-RU" sz="3200" dirty="0"/>
              <a:t>Функция-обёртка!')</a:t>
            </a:r>
          </a:p>
          <a:p>
            <a:r>
              <a:rPr lang="ru-RU" sz="3200" dirty="0"/>
              <a:t>        </a:t>
            </a:r>
            <a:r>
              <a:rPr lang="en-US" sz="3200" dirty="0"/>
              <a:t>print('</a:t>
            </a:r>
            <a:r>
              <a:rPr lang="ru-RU" sz="3200" dirty="0"/>
              <a:t>Оборачиваемая функция: {}'.</a:t>
            </a:r>
            <a:r>
              <a:rPr lang="en-US" sz="3200" dirty="0"/>
              <a:t>format(</a:t>
            </a:r>
            <a:r>
              <a:rPr lang="en-US" sz="3200" dirty="0" err="1"/>
              <a:t>func</a:t>
            </a:r>
            <a:r>
              <a:rPr lang="en-US" sz="3200" dirty="0"/>
              <a:t>))</a:t>
            </a:r>
          </a:p>
          <a:p>
            <a:r>
              <a:rPr lang="en-US" sz="3200" dirty="0"/>
              <a:t>        print('</a:t>
            </a:r>
            <a:r>
              <a:rPr lang="ru-RU" sz="3200" dirty="0"/>
              <a:t>Выполняем обёрнутую функцию...')</a:t>
            </a:r>
          </a:p>
          <a:p>
            <a:r>
              <a:rPr lang="ru-RU" sz="3200" dirty="0"/>
              <a:t>        </a:t>
            </a:r>
            <a:r>
              <a:rPr lang="en-US" sz="3200" dirty="0" err="1"/>
              <a:t>func</a:t>
            </a:r>
            <a:r>
              <a:rPr lang="en-US" sz="3200" dirty="0"/>
              <a:t>()</a:t>
            </a:r>
          </a:p>
          <a:p>
            <a:r>
              <a:rPr lang="en-US" sz="3200" dirty="0"/>
              <a:t>        print('</a:t>
            </a:r>
            <a:r>
              <a:rPr lang="ru-RU" sz="3200" dirty="0"/>
              <a:t>Выходим из обёртки')</a:t>
            </a:r>
          </a:p>
          <a:p>
            <a:r>
              <a:rPr lang="ru-RU" sz="3200" dirty="0"/>
              <a:t>    </a:t>
            </a:r>
            <a:r>
              <a:rPr lang="en-US" sz="3200" dirty="0"/>
              <a:t>return wrapper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04008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 декораторы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</a:t>
            </a:r>
            <a:r>
              <a:rPr lang="ru-RU" dirty="0" err="1"/>
              <a:t>decorator_function</a:t>
            </a:r>
            <a:r>
              <a:rPr lang="ru-RU" dirty="0"/>
              <a:t>() является функцией-декоратором. Как вы могли заметить, она является функцией высшего порядка, так как принимает функцию в качестве аргумента, а также возвращает функцию. Внутри </a:t>
            </a:r>
            <a:r>
              <a:rPr lang="ru-RU" dirty="0" err="1"/>
              <a:t>decorator_function</a:t>
            </a:r>
            <a:r>
              <a:rPr lang="ru-RU" dirty="0"/>
              <a:t>() мы определили другую функцию, обёртку, так сказать, которая обёртывает функцию-аргумент и затем изменяет её поведение. Декоратор возвращает эту обёртку</a:t>
            </a:r>
          </a:p>
        </p:txBody>
      </p:sp>
    </p:spTree>
    <p:extLst>
      <p:ext uri="{BB962C8B-B14F-4D97-AF65-F5344CB8AC3E}">
        <p14:creationId xmlns:p14="http://schemas.microsoft.com/office/powerpoint/2010/main" val="178150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 декораторы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Теперь посмотрим на декоратор в действии</a:t>
            </a:r>
            <a:r>
              <a:rPr lang="ru-RU" dirty="0" smtClean="0"/>
              <a:t>:</a:t>
            </a:r>
          </a:p>
          <a:p>
            <a:r>
              <a:rPr lang="en-US" dirty="0"/>
              <a:t>&gt;&gt;&gt; @</a:t>
            </a:r>
            <a:r>
              <a:rPr lang="en-US" dirty="0" err="1"/>
              <a:t>decorator_function</a:t>
            </a:r>
            <a:endParaRPr lang="en-US" dirty="0"/>
          </a:p>
          <a:p>
            <a:r>
              <a:rPr lang="en-US" dirty="0"/>
              <a:t>...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hello_world</a:t>
            </a:r>
            <a:r>
              <a:rPr lang="en-US" dirty="0"/>
              <a:t>():</a:t>
            </a:r>
          </a:p>
          <a:p>
            <a:r>
              <a:rPr lang="en-US" dirty="0"/>
              <a:t>...     print('Hello world!')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</a:t>
            </a:r>
            <a:r>
              <a:rPr lang="en-US" dirty="0" err="1"/>
              <a:t>hello_world</a:t>
            </a:r>
            <a:r>
              <a:rPr lang="en-US" dirty="0"/>
              <a:t>()</a:t>
            </a:r>
          </a:p>
          <a:p>
            <a:r>
              <a:rPr lang="ru-RU" dirty="0"/>
              <a:t>Оборачиваемая функция: &lt;</a:t>
            </a:r>
            <a:r>
              <a:rPr lang="en-US" dirty="0"/>
              <a:t>function </a:t>
            </a:r>
            <a:r>
              <a:rPr lang="en-US" dirty="0" err="1"/>
              <a:t>hello_world</a:t>
            </a:r>
            <a:r>
              <a:rPr lang="en-US" dirty="0"/>
              <a:t> 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ru-RU" dirty="0"/>
              <a:t>Выполняем обёрнутую функцию...</a:t>
            </a:r>
          </a:p>
          <a:p>
            <a:r>
              <a:rPr lang="en-US" dirty="0"/>
              <a:t>Hello world!</a:t>
            </a:r>
          </a:p>
          <a:p>
            <a:r>
              <a:rPr lang="ru-RU" dirty="0"/>
              <a:t>Выходим из обёртки</a:t>
            </a:r>
          </a:p>
        </p:txBody>
      </p:sp>
    </p:spTree>
    <p:extLst>
      <p:ext uri="{BB962C8B-B14F-4D97-AF65-F5344CB8AC3E}">
        <p14:creationId xmlns:p14="http://schemas.microsoft.com/office/powerpoint/2010/main" val="144242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 декораторы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 добавив @</a:t>
            </a:r>
            <a:r>
              <a:rPr lang="ru-RU" dirty="0" err="1"/>
              <a:t>decorator_function</a:t>
            </a:r>
            <a:r>
              <a:rPr lang="ru-RU" dirty="0"/>
              <a:t> перед определением функции </a:t>
            </a:r>
            <a:r>
              <a:rPr lang="ru-RU" dirty="0" err="1"/>
              <a:t>hello_world</a:t>
            </a:r>
            <a:r>
              <a:rPr lang="ru-RU" dirty="0"/>
              <a:t>(), мы модифицировали её поведение. Однако как вы уже могли догадаться, выражение с @ является всего лишь синтаксическим сахаром для </a:t>
            </a:r>
            <a:r>
              <a:rPr lang="ru-RU" dirty="0" err="1"/>
              <a:t>hello_world</a:t>
            </a:r>
            <a:r>
              <a:rPr lang="ru-RU" dirty="0"/>
              <a:t> = </a:t>
            </a:r>
            <a:r>
              <a:rPr lang="ru-RU" dirty="0" err="1"/>
              <a:t>decorator_function</a:t>
            </a:r>
            <a:r>
              <a:rPr lang="ru-RU" dirty="0"/>
              <a:t>(</a:t>
            </a:r>
            <a:r>
              <a:rPr lang="ru-RU" dirty="0" err="1"/>
              <a:t>hello_world</a:t>
            </a:r>
            <a:r>
              <a:rPr lang="ru-RU" dirty="0"/>
              <a:t>).</a:t>
            </a:r>
          </a:p>
          <a:p>
            <a:r>
              <a:rPr lang="ru-RU" dirty="0"/>
              <a:t>Иными словами, выражение @</a:t>
            </a:r>
            <a:r>
              <a:rPr lang="ru-RU" dirty="0" err="1"/>
              <a:t>decorator_function</a:t>
            </a:r>
            <a:r>
              <a:rPr lang="ru-RU" dirty="0"/>
              <a:t> вызывает </a:t>
            </a:r>
            <a:r>
              <a:rPr lang="ru-RU" dirty="0" err="1"/>
              <a:t>decorator_function</a:t>
            </a:r>
            <a:r>
              <a:rPr lang="ru-RU" dirty="0"/>
              <a:t>() с </a:t>
            </a:r>
            <a:r>
              <a:rPr lang="ru-RU" dirty="0" err="1"/>
              <a:t>hello_world</a:t>
            </a:r>
            <a:r>
              <a:rPr lang="ru-RU" dirty="0"/>
              <a:t> в качестве аргумента и присваивает имени </a:t>
            </a:r>
            <a:r>
              <a:rPr lang="ru-RU" dirty="0" err="1"/>
              <a:t>hello_world</a:t>
            </a:r>
            <a:r>
              <a:rPr lang="ru-RU" dirty="0"/>
              <a:t> возвращаемую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147249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965915" y="690026"/>
            <a:ext cx="9601200" cy="5466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u="sng" dirty="0"/>
              <a:t>Давайте взглянем на другие, более </a:t>
            </a:r>
            <a:r>
              <a:rPr lang="ru-RU" sz="2000" b="1" u="sng" dirty="0" smtClean="0"/>
              <a:t>полезные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en-US" sz="1600" dirty="0" err="1"/>
              <a:t>def</a:t>
            </a:r>
            <a:r>
              <a:rPr lang="en-US" sz="1600" dirty="0"/>
              <a:t> benchmark(</a:t>
            </a:r>
            <a:r>
              <a:rPr lang="en-US" sz="1600" dirty="0" err="1"/>
              <a:t>func</a:t>
            </a:r>
            <a:r>
              <a:rPr lang="en-US" sz="1600" dirty="0"/>
              <a:t>):</a:t>
            </a:r>
          </a:p>
          <a:p>
            <a:r>
              <a:rPr lang="en-US" sz="1600" dirty="0"/>
              <a:t>    import time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wrapper():</a:t>
            </a:r>
          </a:p>
          <a:p>
            <a:r>
              <a:rPr lang="en-US" sz="1600" dirty="0"/>
              <a:t>        start = </a:t>
            </a:r>
            <a:r>
              <a:rPr lang="en-US" sz="1600" dirty="0" err="1"/>
              <a:t>time.time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func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end = </a:t>
            </a:r>
            <a:r>
              <a:rPr lang="en-US" sz="1600" dirty="0" err="1"/>
              <a:t>time.time</a:t>
            </a:r>
            <a:r>
              <a:rPr lang="en-US" sz="1600" dirty="0"/>
              <a:t>()</a:t>
            </a:r>
          </a:p>
          <a:p>
            <a:r>
              <a:rPr lang="en-US" sz="1600" dirty="0"/>
              <a:t>        print('[*] </a:t>
            </a:r>
            <a:r>
              <a:rPr lang="ru-RU" sz="1600" dirty="0"/>
              <a:t>Время выполнения: {} секунд.'.</a:t>
            </a:r>
            <a:r>
              <a:rPr lang="en-US" sz="1600" dirty="0"/>
              <a:t>format(end-start))</a:t>
            </a:r>
          </a:p>
          <a:p>
            <a:r>
              <a:rPr lang="en-US" sz="1600" dirty="0"/>
              <a:t>    return wrapper</a:t>
            </a:r>
          </a:p>
          <a:p>
            <a:r>
              <a:rPr lang="en-US" sz="1600" dirty="0" smtClean="0"/>
              <a:t>@</a:t>
            </a:r>
            <a:r>
              <a:rPr lang="en-US" sz="1600" dirty="0"/>
              <a:t>benchmark</a:t>
            </a:r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fetch_webpage</a:t>
            </a:r>
            <a:r>
              <a:rPr lang="en-US" sz="1600" dirty="0"/>
              <a:t>():</a:t>
            </a:r>
          </a:p>
          <a:p>
            <a:r>
              <a:rPr lang="en-US" sz="1600" dirty="0"/>
              <a:t>    import requests</a:t>
            </a:r>
          </a:p>
          <a:p>
            <a:r>
              <a:rPr lang="en-US" sz="1600" dirty="0"/>
              <a:t>    webpage = </a:t>
            </a:r>
            <a:r>
              <a:rPr lang="en-US" sz="1600" dirty="0" err="1"/>
              <a:t>requests.get</a:t>
            </a:r>
            <a:r>
              <a:rPr lang="en-US" sz="1600" dirty="0"/>
              <a:t>('https://google.com')</a:t>
            </a:r>
          </a:p>
          <a:p>
            <a:r>
              <a:rPr lang="en-US" sz="1600" dirty="0" err="1" smtClean="0"/>
              <a:t>fetch_webpage</a:t>
            </a:r>
            <a:r>
              <a:rPr lang="en-US" sz="1600" dirty="0"/>
              <a:t>()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9769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1673" y="914400"/>
            <a:ext cx="105606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Здесь мы создаём декоратор, замеряющий время выполнения функции. Далее мы используем его на функции, которая делает GET-запрос к главной странице </a:t>
            </a:r>
            <a:r>
              <a:rPr lang="ru-RU" dirty="0" err="1"/>
              <a:t>Google</a:t>
            </a:r>
            <a:r>
              <a:rPr lang="ru-RU" dirty="0"/>
              <a:t>. Чтобы измерить скорость, мы сначала сохраняем время перед выполнением обёрнутой функции, выполняем её, снова сохраняем текущее время и вычитаем из него начальное.</a:t>
            </a:r>
          </a:p>
          <a:p>
            <a:r>
              <a:rPr lang="ru-RU" dirty="0"/>
              <a:t>После выполнения кода получаем примерно такой результат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ru-RU" dirty="0" smtClean="0"/>
              <a:t>Время </a:t>
            </a:r>
            <a:r>
              <a:rPr lang="ru-RU" dirty="0"/>
              <a:t>выполнения: 1.4475083351135254 секунд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Как </a:t>
            </a:r>
            <a:r>
              <a:rPr lang="ru-RU" dirty="0"/>
              <a:t>вы видите, аргументы декорируемой функции передаются функции-обёртке, после чего с ними можно делать что угодно. Можно изменять аргументы и затем передавать их декорируемой функции, а можно оставить их как есть или вовсе забыть про них и передать что-нибудь совсем другое. То же касается возвращаемого из декорируемой функции значения, с ним тоже можно делать что угодно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Более подробно с примерами можно познакомится на странице : </a:t>
            </a:r>
          </a:p>
          <a:p>
            <a:r>
              <a:rPr lang="en-US" b="1" dirty="0" smtClean="0"/>
              <a:t>https</a:t>
            </a:r>
            <a:r>
              <a:rPr lang="en-US" b="1" dirty="0"/>
              <a:t>://tproger.ru/translations/demystifying-decorators-in-python/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789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Декоратор — это функция, которая позволяет обернуть другую функцию для расширения её функциональности без непосредственного изменения её кода.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Вот </a:t>
            </a:r>
            <a:r>
              <a:rPr lang="ru-RU" dirty="0"/>
              <a:t>почему декораторы можно рассматривать как практику </a:t>
            </a:r>
            <a:r>
              <a:rPr lang="ru-RU" dirty="0" err="1"/>
              <a:t>метапрограммирования</a:t>
            </a:r>
            <a:r>
              <a:rPr lang="ru-RU" dirty="0"/>
              <a:t>, когда программы могут работать с другими программами как со своими данными. Чтобы понять, как это работает, сначала разберёмся в работе функций в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8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процедуры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Процедура — это именованная последовательность вычислительных шагов.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Любую </a:t>
            </a:r>
            <a:r>
              <a:rPr lang="ru-RU" dirty="0"/>
              <a:t>процедуру можно вызвать в любом месте программы, в том числе внутри другой процедуры или даже самой себя.</a:t>
            </a:r>
          </a:p>
        </p:txBody>
      </p:sp>
    </p:spTree>
    <p:extLst>
      <p:ext uri="{BB962C8B-B14F-4D97-AF65-F5344CB8AC3E}">
        <p14:creationId xmlns:p14="http://schemas.microsoft.com/office/powerpoint/2010/main" val="279282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 первого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всё является объектом, а не только объекты, которые вы создаёте из классов. В этом смысле он (</a:t>
            </a:r>
            <a:r>
              <a:rPr lang="ru-RU" dirty="0" err="1"/>
              <a:t>Python</a:t>
            </a:r>
            <a:r>
              <a:rPr lang="ru-RU" dirty="0"/>
              <a:t>) полностью соответствует идеям объектно-ориентированного программирования. Это значит, что в </a:t>
            </a:r>
            <a:r>
              <a:rPr lang="ru-RU" dirty="0" err="1"/>
              <a:t>Python</a:t>
            </a:r>
            <a:r>
              <a:rPr lang="ru-RU" dirty="0"/>
              <a:t> всё это — объекты:</a:t>
            </a:r>
          </a:p>
          <a:p>
            <a:r>
              <a:rPr lang="ru-RU" dirty="0"/>
              <a:t>числа;</a:t>
            </a:r>
          </a:p>
          <a:p>
            <a:r>
              <a:rPr lang="ru-RU" dirty="0"/>
              <a:t>строки;</a:t>
            </a:r>
          </a:p>
          <a:p>
            <a:r>
              <a:rPr lang="ru-RU" dirty="0"/>
              <a:t>классы (да, даже классы!);</a:t>
            </a:r>
          </a:p>
          <a:p>
            <a:r>
              <a:rPr lang="ru-RU" dirty="0" smtClean="0"/>
              <a:t>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как объекты первого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 </a:t>
            </a:r>
            <a:r>
              <a:rPr lang="ru-RU" dirty="0"/>
              <a:t>Мы можем сохранять функции в переменные, передавать их в качестве аргументов и возвращать из других функций. Можно даже определить одну функцию внутри другой. Иными словами, функции — это объекты первого класса. </a:t>
            </a:r>
            <a:endParaRPr lang="ru-RU" dirty="0" smtClean="0"/>
          </a:p>
          <a:p>
            <a:r>
              <a:rPr lang="ru-RU" b="1" u="sng" dirty="0" smtClean="0"/>
              <a:t>Из </a:t>
            </a:r>
            <a:r>
              <a:rPr lang="ru-RU" b="1" u="sng" dirty="0"/>
              <a:t>определения в Википедии:</a:t>
            </a:r>
          </a:p>
          <a:p>
            <a:pPr marL="0" indent="0">
              <a:buNone/>
            </a:pPr>
            <a:r>
              <a:rPr lang="ru-RU" dirty="0" smtClean="0"/>
              <a:t>    Объектами </a:t>
            </a:r>
            <a:r>
              <a:rPr lang="ru-RU" dirty="0"/>
              <a:t>первого класса в контексте конкретного языка программирования </a:t>
            </a:r>
            <a:r>
              <a:rPr lang="ru-RU" dirty="0" smtClean="0"/>
              <a:t>    называются </a:t>
            </a:r>
            <a:r>
              <a:rPr lang="ru-RU" dirty="0"/>
              <a:t>элементы, с которыми можно делать всё то же, что и с любым другим объектом: передавать как параметр, возвращать из функции и присваивать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266884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Функциональное программирование — функции высших порядков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Две характеристики функционального программирования, свойственные </a:t>
            </a:r>
            <a:r>
              <a:rPr lang="ru-RU" dirty="0" err="1"/>
              <a:t>Python</a:t>
            </a:r>
            <a:r>
              <a:rPr lang="ru-RU" dirty="0"/>
              <a:t>:</a:t>
            </a:r>
          </a:p>
          <a:p>
            <a:r>
              <a:rPr lang="ru-RU" dirty="0" smtClean="0"/>
              <a:t>функции </a:t>
            </a:r>
            <a:r>
              <a:rPr lang="ru-RU" dirty="0"/>
              <a:t>являются объектами первого класса;</a:t>
            </a:r>
          </a:p>
          <a:p>
            <a:r>
              <a:rPr lang="ru-RU" dirty="0"/>
              <a:t>следовательно, язык поддерживает функции высших порядков.</a:t>
            </a:r>
          </a:p>
          <a:p>
            <a:pPr marL="0" indent="0" algn="just">
              <a:buNone/>
            </a:pPr>
            <a:r>
              <a:rPr lang="ru-RU" dirty="0" smtClean="0"/>
              <a:t>   </a:t>
            </a:r>
            <a:r>
              <a:rPr lang="ru-RU" b="1" dirty="0"/>
              <a:t>Что есть функция высшего порядка? </a:t>
            </a:r>
            <a:endParaRPr lang="ru-RU" b="1" dirty="0" smtClean="0"/>
          </a:p>
          <a:p>
            <a:pPr marL="0" indent="0" algn="just">
              <a:buNone/>
            </a:pPr>
            <a:r>
              <a:rPr lang="ru-RU" dirty="0" smtClean="0"/>
              <a:t>Снова </a:t>
            </a:r>
            <a:r>
              <a:rPr lang="ru-RU" dirty="0"/>
              <a:t>обратимся к Википедии:</a:t>
            </a:r>
          </a:p>
          <a:p>
            <a:r>
              <a:rPr lang="ru-RU" b="1" dirty="0"/>
              <a:t>Функции высших порядков — это такие функции, которые могут принимать в качестве аргументов и возвращать другие функции</a:t>
            </a:r>
            <a:r>
              <a:rPr lang="ru-RU" dirty="0"/>
              <a:t>. </a:t>
            </a:r>
            <a:r>
              <a:rPr lang="ru-RU" dirty="0" smtClean="0"/>
              <a:t>Т.Е. Функции </a:t>
            </a:r>
            <a:r>
              <a:rPr lang="ru-RU" dirty="0"/>
              <a:t>высших порядков в программировании </a:t>
            </a:r>
            <a:r>
              <a:rPr lang="ru-RU" dirty="0" smtClean="0"/>
              <a:t> принимают </a:t>
            </a:r>
            <a:r>
              <a:rPr lang="ru-RU" dirty="0"/>
              <a:t>функцию(и) на входе и/или возвращают функцию(и).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8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 уж мы ознакомились со всеми аспектами функций в </a:t>
            </a:r>
            <a:r>
              <a:rPr lang="ru-RU" dirty="0" err="1"/>
              <a:t>Python</a:t>
            </a:r>
            <a:r>
              <a:rPr lang="ru-RU" dirty="0"/>
              <a:t>, давайте продемонстрируем их в коде: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hello_world</a:t>
            </a:r>
            <a:r>
              <a:rPr lang="ru-RU" dirty="0"/>
              <a:t>():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('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 smtClean="0"/>
              <a:t>!')</a:t>
            </a:r>
          </a:p>
          <a:p>
            <a:pPr marL="0" indent="0">
              <a:buNone/>
            </a:pPr>
            <a:r>
              <a:rPr lang="ru-RU" dirty="0"/>
              <a:t>Здесь мы определили простую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38661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давайте посмотрим на функции в качестве объектов первого класса</a:t>
            </a:r>
            <a:r>
              <a:rPr lang="ru-RU" dirty="0" smtClean="0"/>
              <a:t>.</a:t>
            </a:r>
          </a:p>
          <a:p>
            <a:r>
              <a:rPr lang="ru-RU" dirty="0"/>
              <a:t>Мы можем хранить функции в переменных:</a:t>
            </a:r>
          </a:p>
          <a:p>
            <a:r>
              <a:rPr lang="ru-RU" dirty="0"/>
              <a:t>&gt;&gt;&gt; </a:t>
            </a:r>
            <a:r>
              <a:rPr lang="ru-RU" dirty="0" err="1"/>
              <a:t>hello</a:t>
            </a:r>
            <a:r>
              <a:rPr lang="ru-RU" dirty="0"/>
              <a:t> = </a:t>
            </a:r>
            <a:r>
              <a:rPr lang="ru-RU" dirty="0" err="1"/>
              <a:t>hello_world</a:t>
            </a:r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hello</a:t>
            </a:r>
            <a:r>
              <a:rPr lang="ru-RU" dirty="0"/>
              <a:t>()</a:t>
            </a:r>
          </a:p>
          <a:p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079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b="1" dirty="0" smtClean="0"/>
              <a:t>Определять </a:t>
            </a:r>
            <a:r>
              <a:rPr lang="ru-RU" b="1" dirty="0"/>
              <a:t>функции внутри других функций</a:t>
            </a:r>
            <a:r>
              <a:rPr lang="ru-RU" dirty="0"/>
              <a:t>:</a:t>
            </a:r>
          </a:p>
          <a:p>
            <a:r>
              <a:rPr lang="ru-RU" dirty="0"/>
              <a:t>&gt;&gt;&gt;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wrapper_function</a:t>
            </a:r>
            <a:r>
              <a:rPr lang="en-US" dirty="0"/>
              <a:t>():</a:t>
            </a:r>
          </a:p>
          <a:p>
            <a:r>
              <a:rPr lang="en-US" dirty="0"/>
              <a:t>...     </a:t>
            </a:r>
            <a:r>
              <a:rPr lang="en-US" dirty="0" smtClean="0"/>
              <a:t>       	</a:t>
            </a:r>
            <a:r>
              <a:rPr lang="en-US" dirty="0" err="1" smtClean="0"/>
              <a:t>def</a:t>
            </a:r>
            <a:r>
              <a:rPr lang="en-US" dirty="0" smtClean="0"/>
              <a:t>  </a:t>
            </a:r>
            <a:r>
              <a:rPr lang="en-US" dirty="0" err="1" smtClean="0"/>
              <a:t>ooo</a:t>
            </a:r>
            <a:r>
              <a:rPr lang="en-US" dirty="0" smtClean="0"/>
              <a:t>():</a:t>
            </a:r>
            <a:endParaRPr lang="en-US" dirty="0"/>
          </a:p>
          <a:p>
            <a:r>
              <a:rPr lang="en-US" dirty="0"/>
              <a:t>...         print('Hello world!')</a:t>
            </a:r>
          </a:p>
          <a:p>
            <a:r>
              <a:rPr lang="en-US" dirty="0"/>
              <a:t>... </a:t>
            </a:r>
            <a:r>
              <a:rPr lang="en-US" dirty="0" smtClean="0"/>
              <a:t>		</a:t>
            </a:r>
            <a:r>
              <a:rPr lang="en-US" dirty="0" err="1" smtClean="0"/>
              <a:t>ooo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...</a:t>
            </a:r>
          </a:p>
          <a:p>
            <a:r>
              <a:rPr lang="en-US" dirty="0"/>
              <a:t>&gt;&gt;&gt; </a:t>
            </a:r>
            <a:r>
              <a:rPr lang="en-US" dirty="0" err="1"/>
              <a:t>wrapper_function</a:t>
            </a:r>
            <a:r>
              <a:rPr lang="en-US" dirty="0"/>
              <a:t>()</a:t>
            </a:r>
          </a:p>
          <a:p>
            <a:r>
              <a:rPr lang="en-US" dirty="0"/>
              <a:t>Hello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45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884</Words>
  <Application>Microsoft Office PowerPoint</Application>
  <PresentationFormat>Широкоэкранный</PresentationFormat>
  <Paragraphs>104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Garamond</vt:lpstr>
      <vt:lpstr>Натуральные материалы</vt:lpstr>
      <vt:lpstr>Декораторы в Pyhton</vt:lpstr>
      <vt:lpstr>Декоратор </vt:lpstr>
      <vt:lpstr>Функции как процедуры</vt:lpstr>
      <vt:lpstr>Функции как объекты первого класса</vt:lpstr>
      <vt:lpstr>Функции как объекты первого класса</vt:lpstr>
      <vt:lpstr>Функциональное программирование — функции высших порядков</vt:lpstr>
      <vt:lpstr>Пример</vt:lpstr>
      <vt:lpstr>Пример</vt:lpstr>
      <vt:lpstr>Пример</vt:lpstr>
      <vt:lpstr>Пример</vt:lpstr>
      <vt:lpstr>Как работают декораторы</vt:lpstr>
      <vt:lpstr>Как работают декораторы</vt:lpstr>
      <vt:lpstr>Как работают декораторы</vt:lpstr>
      <vt:lpstr>Как работают декораторы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 в Pyhton</dc:title>
  <dc:creator>user</dc:creator>
  <cp:lastModifiedBy>user</cp:lastModifiedBy>
  <cp:revision>9</cp:revision>
  <dcterms:created xsi:type="dcterms:W3CDTF">2020-05-13T16:11:31Z</dcterms:created>
  <dcterms:modified xsi:type="dcterms:W3CDTF">2020-10-30T18:43:11Z</dcterms:modified>
</cp:coreProperties>
</file>