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68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788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24" y="8"/>
            <a:ext cx="12191978" cy="4571994"/>
          </a:xfrm>
          <a:custGeom>
            <a:avLst/>
            <a:gdLst/>
            <a:ahLst/>
            <a:cxnLst/>
            <a:rect l="l" t="t" r="r" b="b"/>
            <a:pathLst>
              <a:path w="12191978" h="4571994">
                <a:moveTo>
                  <a:pt x="1" y="4316129"/>
                </a:moveTo>
                <a:lnTo>
                  <a:pt x="255863" y="4571991"/>
                </a:lnTo>
                <a:lnTo>
                  <a:pt x="203619" y="4571991"/>
                </a:lnTo>
                <a:lnTo>
                  <a:pt x="1" y="4368373"/>
                </a:lnTo>
                <a:close/>
                <a:moveTo>
                  <a:pt x="12191973" y="4312831"/>
                </a:moveTo>
                <a:lnTo>
                  <a:pt x="12191972" y="4365076"/>
                </a:lnTo>
                <a:lnTo>
                  <a:pt x="11985055" y="4571992"/>
                </a:lnTo>
                <a:lnTo>
                  <a:pt x="11932811" y="4571993"/>
                </a:lnTo>
                <a:close/>
                <a:moveTo>
                  <a:pt x="11817249" y="4076816"/>
                </a:moveTo>
                <a:lnTo>
                  <a:pt x="11928074" y="4076816"/>
                </a:lnTo>
                <a:lnTo>
                  <a:pt x="11928074" y="4187641"/>
                </a:lnTo>
                <a:lnTo>
                  <a:pt x="11817249" y="4187641"/>
                </a:lnTo>
                <a:close/>
                <a:moveTo>
                  <a:pt x="10766437" y="4076816"/>
                </a:moveTo>
                <a:lnTo>
                  <a:pt x="10877262" y="4076816"/>
                </a:lnTo>
                <a:lnTo>
                  <a:pt x="10877262" y="4187641"/>
                </a:lnTo>
                <a:lnTo>
                  <a:pt x="10766437" y="4187641"/>
                </a:lnTo>
                <a:close/>
                <a:moveTo>
                  <a:pt x="9715629" y="4076816"/>
                </a:moveTo>
                <a:lnTo>
                  <a:pt x="9826454" y="4076816"/>
                </a:lnTo>
                <a:lnTo>
                  <a:pt x="9826454" y="4187641"/>
                </a:lnTo>
                <a:lnTo>
                  <a:pt x="9715629" y="4187641"/>
                </a:lnTo>
                <a:close/>
                <a:moveTo>
                  <a:pt x="8664821" y="4076816"/>
                </a:moveTo>
                <a:lnTo>
                  <a:pt x="8775646" y="4076816"/>
                </a:lnTo>
                <a:lnTo>
                  <a:pt x="8775646" y="4187641"/>
                </a:lnTo>
                <a:lnTo>
                  <a:pt x="8664821" y="4187641"/>
                </a:lnTo>
                <a:close/>
                <a:moveTo>
                  <a:pt x="7614013" y="4076816"/>
                </a:moveTo>
                <a:lnTo>
                  <a:pt x="7724838" y="4076816"/>
                </a:lnTo>
                <a:lnTo>
                  <a:pt x="7724838" y="4187641"/>
                </a:lnTo>
                <a:lnTo>
                  <a:pt x="7614013" y="4187641"/>
                </a:lnTo>
                <a:close/>
                <a:moveTo>
                  <a:pt x="6563205" y="4076816"/>
                </a:moveTo>
                <a:lnTo>
                  <a:pt x="6674030" y="4076816"/>
                </a:lnTo>
                <a:lnTo>
                  <a:pt x="6674030" y="4187641"/>
                </a:lnTo>
                <a:lnTo>
                  <a:pt x="6563205" y="4187641"/>
                </a:lnTo>
                <a:close/>
                <a:moveTo>
                  <a:pt x="5512397" y="4076816"/>
                </a:moveTo>
                <a:lnTo>
                  <a:pt x="5623222" y="4076816"/>
                </a:lnTo>
                <a:lnTo>
                  <a:pt x="5623222" y="4187641"/>
                </a:lnTo>
                <a:lnTo>
                  <a:pt x="5512397" y="4187641"/>
                </a:lnTo>
                <a:close/>
                <a:moveTo>
                  <a:pt x="4461589" y="4076816"/>
                </a:moveTo>
                <a:lnTo>
                  <a:pt x="4572414" y="4076816"/>
                </a:lnTo>
                <a:lnTo>
                  <a:pt x="4572414" y="4187641"/>
                </a:lnTo>
                <a:lnTo>
                  <a:pt x="4461589" y="4187641"/>
                </a:lnTo>
                <a:close/>
                <a:moveTo>
                  <a:pt x="3410782" y="4076816"/>
                </a:moveTo>
                <a:lnTo>
                  <a:pt x="3521608" y="4076816"/>
                </a:lnTo>
                <a:lnTo>
                  <a:pt x="3521608" y="4187641"/>
                </a:lnTo>
                <a:lnTo>
                  <a:pt x="3410782" y="4187641"/>
                </a:lnTo>
                <a:close/>
                <a:moveTo>
                  <a:pt x="2359975" y="4076816"/>
                </a:moveTo>
                <a:lnTo>
                  <a:pt x="2470800" y="4076816"/>
                </a:lnTo>
                <a:lnTo>
                  <a:pt x="2470800" y="4187641"/>
                </a:lnTo>
                <a:lnTo>
                  <a:pt x="2359975" y="4187641"/>
                </a:lnTo>
                <a:close/>
                <a:moveTo>
                  <a:pt x="1309167" y="4076816"/>
                </a:moveTo>
                <a:lnTo>
                  <a:pt x="1419992" y="4076816"/>
                </a:lnTo>
                <a:lnTo>
                  <a:pt x="1419992" y="4187641"/>
                </a:lnTo>
                <a:lnTo>
                  <a:pt x="1309167" y="4187641"/>
                </a:lnTo>
                <a:close/>
                <a:moveTo>
                  <a:pt x="258359" y="4076816"/>
                </a:moveTo>
                <a:lnTo>
                  <a:pt x="369184" y="4076816"/>
                </a:lnTo>
                <a:lnTo>
                  <a:pt x="369184" y="4187641"/>
                </a:lnTo>
                <a:lnTo>
                  <a:pt x="258359" y="4187641"/>
                </a:lnTo>
                <a:close/>
                <a:moveTo>
                  <a:pt x="11291841" y="3551209"/>
                </a:moveTo>
                <a:lnTo>
                  <a:pt x="11402666" y="3551209"/>
                </a:lnTo>
                <a:lnTo>
                  <a:pt x="11402666" y="3662034"/>
                </a:lnTo>
                <a:lnTo>
                  <a:pt x="11291841" y="3662034"/>
                </a:lnTo>
                <a:close/>
                <a:moveTo>
                  <a:pt x="10241033" y="3551209"/>
                </a:moveTo>
                <a:lnTo>
                  <a:pt x="10351858" y="3551209"/>
                </a:lnTo>
                <a:lnTo>
                  <a:pt x="10351858" y="3662034"/>
                </a:lnTo>
                <a:lnTo>
                  <a:pt x="10241033" y="3662034"/>
                </a:lnTo>
                <a:close/>
                <a:moveTo>
                  <a:pt x="9190225" y="3551209"/>
                </a:moveTo>
                <a:lnTo>
                  <a:pt x="9301050" y="3551209"/>
                </a:lnTo>
                <a:lnTo>
                  <a:pt x="9301050" y="3662034"/>
                </a:lnTo>
                <a:lnTo>
                  <a:pt x="9190225" y="3662034"/>
                </a:lnTo>
                <a:close/>
                <a:moveTo>
                  <a:pt x="8139417" y="3551209"/>
                </a:moveTo>
                <a:lnTo>
                  <a:pt x="8250242" y="3551209"/>
                </a:lnTo>
                <a:lnTo>
                  <a:pt x="8250242" y="3662034"/>
                </a:lnTo>
                <a:lnTo>
                  <a:pt x="8139417" y="3662034"/>
                </a:lnTo>
                <a:close/>
                <a:moveTo>
                  <a:pt x="7088609" y="3551209"/>
                </a:moveTo>
                <a:lnTo>
                  <a:pt x="7199434" y="3551209"/>
                </a:lnTo>
                <a:lnTo>
                  <a:pt x="7199434" y="3662034"/>
                </a:lnTo>
                <a:lnTo>
                  <a:pt x="7088609" y="3662034"/>
                </a:lnTo>
                <a:close/>
                <a:moveTo>
                  <a:pt x="6037801" y="3551209"/>
                </a:moveTo>
                <a:lnTo>
                  <a:pt x="6148626" y="3551209"/>
                </a:lnTo>
                <a:lnTo>
                  <a:pt x="6148626" y="3662034"/>
                </a:lnTo>
                <a:lnTo>
                  <a:pt x="6037801" y="3662034"/>
                </a:lnTo>
                <a:close/>
                <a:moveTo>
                  <a:pt x="4986998" y="3551209"/>
                </a:moveTo>
                <a:lnTo>
                  <a:pt x="5097826" y="3551209"/>
                </a:lnTo>
                <a:lnTo>
                  <a:pt x="5097826" y="3662034"/>
                </a:lnTo>
                <a:lnTo>
                  <a:pt x="4986998" y="3662034"/>
                </a:lnTo>
                <a:close/>
                <a:moveTo>
                  <a:pt x="3936196" y="3551209"/>
                </a:moveTo>
                <a:lnTo>
                  <a:pt x="4047020" y="3551209"/>
                </a:lnTo>
                <a:lnTo>
                  <a:pt x="4047020" y="3662034"/>
                </a:lnTo>
                <a:lnTo>
                  <a:pt x="3936196" y="3662034"/>
                </a:lnTo>
                <a:close/>
                <a:moveTo>
                  <a:pt x="2885389" y="3551209"/>
                </a:moveTo>
                <a:lnTo>
                  <a:pt x="2996214" y="3551209"/>
                </a:lnTo>
                <a:lnTo>
                  <a:pt x="2996214" y="3662034"/>
                </a:lnTo>
                <a:lnTo>
                  <a:pt x="2885389" y="3662034"/>
                </a:lnTo>
                <a:close/>
                <a:moveTo>
                  <a:pt x="1834579" y="3551209"/>
                </a:moveTo>
                <a:lnTo>
                  <a:pt x="1945404" y="3551209"/>
                </a:lnTo>
                <a:lnTo>
                  <a:pt x="1945404" y="3662034"/>
                </a:lnTo>
                <a:lnTo>
                  <a:pt x="1834579" y="3662034"/>
                </a:lnTo>
                <a:close/>
                <a:moveTo>
                  <a:pt x="783773" y="3551209"/>
                </a:moveTo>
                <a:lnTo>
                  <a:pt x="894598" y="3551209"/>
                </a:lnTo>
                <a:lnTo>
                  <a:pt x="894598" y="3662034"/>
                </a:lnTo>
                <a:lnTo>
                  <a:pt x="783773" y="3662034"/>
                </a:lnTo>
                <a:close/>
                <a:moveTo>
                  <a:pt x="2942310" y="3107960"/>
                </a:moveTo>
                <a:lnTo>
                  <a:pt x="2470811" y="3579460"/>
                </a:lnTo>
                <a:lnTo>
                  <a:pt x="2470811" y="3634896"/>
                </a:lnTo>
                <a:lnTo>
                  <a:pt x="2942311" y="4106397"/>
                </a:lnTo>
                <a:lnTo>
                  <a:pt x="3410794" y="3637915"/>
                </a:lnTo>
                <a:lnTo>
                  <a:pt x="3410794" y="3576442"/>
                </a:lnTo>
                <a:close/>
                <a:moveTo>
                  <a:pt x="840944" y="3107960"/>
                </a:moveTo>
                <a:lnTo>
                  <a:pt x="369194" y="3579710"/>
                </a:lnTo>
                <a:lnTo>
                  <a:pt x="369194" y="3634648"/>
                </a:lnTo>
                <a:lnTo>
                  <a:pt x="840944" y="4106399"/>
                </a:lnTo>
                <a:lnTo>
                  <a:pt x="1309176" y="3638165"/>
                </a:lnTo>
                <a:lnTo>
                  <a:pt x="1309176" y="3576193"/>
                </a:lnTo>
                <a:close/>
                <a:moveTo>
                  <a:pt x="3992986" y="3107959"/>
                </a:moveTo>
                <a:lnTo>
                  <a:pt x="3521621" y="3579335"/>
                </a:lnTo>
                <a:lnTo>
                  <a:pt x="3521621" y="3635021"/>
                </a:lnTo>
                <a:lnTo>
                  <a:pt x="3992986" y="4106398"/>
                </a:lnTo>
                <a:lnTo>
                  <a:pt x="4461593" y="3637778"/>
                </a:lnTo>
                <a:lnTo>
                  <a:pt x="4461593" y="3576578"/>
                </a:lnTo>
                <a:close/>
                <a:moveTo>
                  <a:pt x="1891624" y="3107959"/>
                </a:moveTo>
                <a:lnTo>
                  <a:pt x="1420001" y="3579584"/>
                </a:lnTo>
                <a:lnTo>
                  <a:pt x="1420001" y="3634774"/>
                </a:lnTo>
                <a:lnTo>
                  <a:pt x="1891623" y="4106397"/>
                </a:lnTo>
                <a:lnTo>
                  <a:pt x="2359987" y="3638040"/>
                </a:lnTo>
                <a:lnTo>
                  <a:pt x="2359987" y="3576315"/>
                </a:lnTo>
                <a:close/>
                <a:moveTo>
                  <a:pt x="8195689" y="3107959"/>
                </a:moveTo>
                <a:lnTo>
                  <a:pt x="7724838" y="3578810"/>
                </a:lnTo>
                <a:lnTo>
                  <a:pt x="7724838" y="3635541"/>
                </a:lnTo>
                <a:lnTo>
                  <a:pt x="8195691" y="4106395"/>
                </a:lnTo>
                <a:lnTo>
                  <a:pt x="8664821" y="3637265"/>
                </a:lnTo>
                <a:lnTo>
                  <a:pt x="8664821" y="3577091"/>
                </a:lnTo>
                <a:close/>
                <a:moveTo>
                  <a:pt x="5043664" y="3107959"/>
                </a:moveTo>
                <a:lnTo>
                  <a:pt x="4572419" y="3579197"/>
                </a:lnTo>
                <a:lnTo>
                  <a:pt x="4572419" y="3635159"/>
                </a:lnTo>
                <a:lnTo>
                  <a:pt x="5043662" y="4106396"/>
                </a:lnTo>
                <a:lnTo>
                  <a:pt x="5512402" y="3637650"/>
                </a:lnTo>
                <a:lnTo>
                  <a:pt x="5512402" y="3576704"/>
                </a:lnTo>
                <a:close/>
                <a:moveTo>
                  <a:pt x="6094326" y="3107958"/>
                </a:moveTo>
                <a:lnTo>
                  <a:pt x="5623226" y="3579070"/>
                </a:lnTo>
                <a:lnTo>
                  <a:pt x="5623226" y="3635285"/>
                </a:lnTo>
                <a:lnTo>
                  <a:pt x="6094326" y="4106397"/>
                </a:lnTo>
                <a:lnTo>
                  <a:pt x="6563205" y="3637518"/>
                </a:lnTo>
                <a:lnTo>
                  <a:pt x="6563205" y="3576837"/>
                </a:lnTo>
                <a:close/>
                <a:moveTo>
                  <a:pt x="9246372" y="3107957"/>
                </a:moveTo>
                <a:lnTo>
                  <a:pt x="8775646" y="3578683"/>
                </a:lnTo>
                <a:lnTo>
                  <a:pt x="8775646" y="3635671"/>
                </a:lnTo>
                <a:lnTo>
                  <a:pt x="9246369" y="4106395"/>
                </a:lnTo>
                <a:lnTo>
                  <a:pt x="9715629" y="3637135"/>
                </a:lnTo>
                <a:lnTo>
                  <a:pt x="9715629" y="3577215"/>
                </a:lnTo>
                <a:close/>
                <a:moveTo>
                  <a:pt x="7145009" y="3107957"/>
                </a:moveTo>
                <a:lnTo>
                  <a:pt x="6674030" y="3578936"/>
                </a:lnTo>
                <a:lnTo>
                  <a:pt x="6674030" y="3635418"/>
                </a:lnTo>
                <a:lnTo>
                  <a:pt x="7145007" y="4106396"/>
                </a:lnTo>
                <a:lnTo>
                  <a:pt x="7614013" y="3637390"/>
                </a:lnTo>
                <a:lnTo>
                  <a:pt x="7614013" y="3576961"/>
                </a:lnTo>
                <a:close/>
                <a:moveTo>
                  <a:pt x="11347734" y="3107957"/>
                </a:moveTo>
                <a:lnTo>
                  <a:pt x="10877262" y="3578428"/>
                </a:lnTo>
                <a:lnTo>
                  <a:pt x="10877262" y="3635922"/>
                </a:lnTo>
                <a:lnTo>
                  <a:pt x="11347735" y="4106396"/>
                </a:lnTo>
                <a:lnTo>
                  <a:pt x="11817249" y="3636882"/>
                </a:lnTo>
                <a:lnTo>
                  <a:pt x="11817249" y="3577472"/>
                </a:lnTo>
                <a:close/>
                <a:moveTo>
                  <a:pt x="10297053" y="3107955"/>
                </a:moveTo>
                <a:lnTo>
                  <a:pt x="9826454" y="3578554"/>
                </a:lnTo>
                <a:lnTo>
                  <a:pt x="9826454" y="3635794"/>
                </a:lnTo>
                <a:lnTo>
                  <a:pt x="10297054" y="4106394"/>
                </a:lnTo>
                <a:lnTo>
                  <a:pt x="10766437" y="3637011"/>
                </a:lnTo>
                <a:lnTo>
                  <a:pt x="10766437" y="3577339"/>
                </a:lnTo>
                <a:close/>
                <a:moveTo>
                  <a:pt x="11817249" y="3027334"/>
                </a:moveTo>
                <a:lnTo>
                  <a:pt x="11928074" y="3027334"/>
                </a:lnTo>
                <a:lnTo>
                  <a:pt x="11928074" y="3138159"/>
                </a:lnTo>
                <a:lnTo>
                  <a:pt x="11817249" y="3138159"/>
                </a:lnTo>
                <a:close/>
                <a:moveTo>
                  <a:pt x="10766437" y="3027334"/>
                </a:moveTo>
                <a:lnTo>
                  <a:pt x="10877262" y="3027334"/>
                </a:lnTo>
                <a:lnTo>
                  <a:pt x="10877262" y="3138159"/>
                </a:lnTo>
                <a:lnTo>
                  <a:pt x="10766437" y="3138159"/>
                </a:lnTo>
                <a:close/>
                <a:moveTo>
                  <a:pt x="9715629" y="3027334"/>
                </a:moveTo>
                <a:lnTo>
                  <a:pt x="9826454" y="3027334"/>
                </a:lnTo>
                <a:lnTo>
                  <a:pt x="9826454" y="3138159"/>
                </a:lnTo>
                <a:lnTo>
                  <a:pt x="9715629" y="3138159"/>
                </a:lnTo>
                <a:close/>
                <a:moveTo>
                  <a:pt x="8664821" y="3027334"/>
                </a:moveTo>
                <a:lnTo>
                  <a:pt x="8775646" y="3027334"/>
                </a:lnTo>
                <a:lnTo>
                  <a:pt x="8775646" y="3138159"/>
                </a:lnTo>
                <a:lnTo>
                  <a:pt x="8664821" y="3138159"/>
                </a:lnTo>
                <a:close/>
                <a:moveTo>
                  <a:pt x="7614013" y="3027334"/>
                </a:moveTo>
                <a:lnTo>
                  <a:pt x="7724838" y="3027334"/>
                </a:lnTo>
                <a:lnTo>
                  <a:pt x="7724838" y="3138159"/>
                </a:lnTo>
                <a:lnTo>
                  <a:pt x="7614013" y="3138159"/>
                </a:lnTo>
                <a:close/>
                <a:moveTo>
                  <a:pt x="6563205" y="3027334"/>
                </a:moveTo>
                <a:lnTo>
                  <a:pt x="6674030" y="3027334"/>
                </a:lnTo>
                <a:lnTo>
                  <a:pt x="6674030" y="3138159"/>
                </a:lnTo>
                <a:lnTo>
                  <a:pt x="6563205" y="3138159"/>
                </a:lnTo>
                <a:close/>
                <a:moveTo>
                  <a:pt x="5512400" y="3027334"/>
                </a:moveTo>
                <a:lnTo>
                  <a:pt x="5623225" y="3027334"/>
                </a:lnTo>
                <a:lnTo>
                  <a:pt x="5623225" y="3138159"/>
                </a:lnTo>
                <a:lnTo>
                  <a:pt x="5512400" y="3138159"/>
                </a:lnTo>
                <a:close/>
                <a:moveTo>
                  <a:pt x="4461592" y="3027334"/>
                </a:moveTo>
                <a:lnTo>
                  <a:pt x="4572417" y="3027334"/>
                </a:lnTo>
                <a:lnTo>
                  <a:pt x="4572417" y="3138159"/>
                </a:lnTo>
                <a:lnTo>
                  <a:pt x="4461592" y="3138159"/>
                </a:lnTo>
                <a:close/>
                <a:moveTo>
                  <a:pt x="3410790" y="3027334"/>
                </a:moveTo>
                <a:lnTo>
                  <a:pt x="3521616" y="3027334"/>
                </a:lnTo>
                <a:lnTo>
                  <a:pt x="3521616" y="3138159"/>
                </a:lnTo>
                <a:lnTo>
                  <a:pt x="3410790" y="3138159"/>
                </a:lnTo>
                <a:close/>
                <a:moveTo>
                  <a:pt x="2359982" y="3027334"/>
                </a:moveTo>
                <a:lnTo>
                  <a:pt x="2470807" y="3027334"/>
                </a:lnTo>
                <a:lnTo>
                  <a:pt x="2470807" y="3138159"/>
                </a:lnTo>
                <a:lnTo>
                  <a:pt x="2359982" y="3138159"/>
                </a:lnTo>
                <a:close/>
                <a:moveTo>
                  <a:pt x="1309173" y="3027334"/>
                </a:moveTo>
                <a:lnTo>
                  <a:pt x="1419997" y="3027334"/>
                </a:lnTo>
                <a:lnTo>
                  <a:pt x="1419997" y="3138159"/>
                </a:lnTo>
                <a:lnTo>
                  <a:pt x="1309173" y="3138159"/>
                </a:lnTo>
                <a:close/>
                <a:moveTo>
                  <a:pt x="258365" y="3027334"/>
                </a:moveTo>
                <a:lnTo>
                  <a:pt x="369190" y="3027334"/>
                </a:lnTo>
                <a:lnTo>
                  <a:pt x="369190" y="3138159"/>
                </a:lnTo>
                <a:lnTo>
                  <a:pt x="258365" y="3138159"/>
                </a:lnTo>
                <a:close/>
                <a:moveTo>
                  <a:pt x="10794114" y="2610895"/>
                </a:moveTo>
                <a:lnTo>
                  <a:pt x="10323174" y="3081834"/>
                </a:lnTo>
                <a:lnTo>
                  <a:pt x="10792548" y="3551209"/>
                </a:lnTo>
                <a:lnTo>
                  <a:pt x="10852239" y="3551209"/>
                </a:lnTo>
                <a:lnTo>
                  <a:pt x="11321612" y="3081835"/>
                </a:lnTo>
                <a:lnTo>
                  <a:pt x="10850672" y="2610895"/>
                </a:lnTo>
                <a:close/>
                <a:moveTo>
                  <a:pt x="9743434" y="2610895"/>
                </a:moveTo>
                <a:lnTo>
                  <a:pt x="9272494" y="3081834"/>
                </a:lnTo>
                <a:lnTo>
                  <a:pt x="9741869" y="3551209"/>
                </a:lnTo>
                <a:lnTo>
                  <a:pt x="9801555" y="3551209"/>
                </a:lnTo>
                <a:lnTo>
                  <a:pt x="10270931" y="3081833"/>
                </a:lnTo>
                <a:lnTo>
                  <a:pt x="9799992" y="2610895"/>
                </a:lnTo>
                <a:close/>
                <a:moveTo>
                  <a:pt x="8692754" y="2610895"/>
                </a:moveTo>
                <a:lnTo>
                  <a:pt x="8221811" y="3081837"/>
                </a:lnTo>
                <a:lnTo>
                  <a:pt x="8691183" y="3551209"/>
                </a:lnTo>
                <a:lnTo>
                  <a:pt x="8750876" y="3551209"/>
                </a:lnTo>
                <a:lnTo>
                  <a:pt x="9220250" y="3081835"/>
                </a:lnTo>
                <a:lnTo>
                  <a:pt x="8749310" y="2610895"/>
                </a:lnTo>
                <a:close/>
                <a:moveTo>
                  <a:pt x="7642070" y="2610895"/>
                </a:moveTo>
                <a:lnTo>
                  <a:pt x="7171131" y="3081835"/>
                </a:lnTo>
                <a:lnTo>
                  <a:pt x="7640505" y="3551209"/>
                </a:lnTo>
                <a:lnTo>
                  <a:pt x="7700194" y="3551209"/>
                </a:lnTo>
                <a:lnTo>
                  <a:pt x="8169567" y="3081836"/>
                </a:lnTo>
                <a:lnTo>
                  <a:pt x="7698625" y="2610895"/>
                </a:lnTo>
                <a:close/>
                <a:moveTo>
                  <a:pt x="6591389" y="2610895"/>
                </a:moveTo>
                <a:lnTo>
                  <a:pt x="6120448" y="3081836"/>
                </a:lnTo>
                <a:lnTo>
                  <a:pt x="6589820" y="3551209"/>
                </a:lnTo>
                <a:lnTo>
                  <a:pt x="6649514" y="3551209"/>
                </a:lnTo>
                <a:lnTo>
                  <a:pt x="7118887" y="3081836"/>
                </a:lnTo>
                <a:lnTo>
                  <a:pt x="6647947" y="2610895"/>
                </a:lnTo>
                <a:close/>
                <a:moveTo>
                  <a:pt x="5540722" y="2610895"/>
                </a:moveTo>
                <a:lnTo>
                  <a:pt x="5069790" y="3081837"/>
                </a:lnTo>
                <a:lnTo>
                  <a:pt x="5539152" y="3551209"/>
                </a:lnTo>
                <a:lnTo>
                  <a:pt x="5598843" y="3551209"/>
                </a:lnTo>
                <a:lnTo>
                  <a:pt x="6068204" y="3081836"/>
                </a:lnTo>
                <a:lnTo>
                  <a:pt x="5597274" y="2610895"/>
                </a:lnTo>
                <a:close/>
                <a:moveTo>
                  <a:pt x="4490039" y="2610895"/>
                </a:moveTo>
                <a:lnTo>
                  <a:pt x="4019108" y="3081837"/>
                </a:lnTo>
                <a:lnTo>
                  <a:pt x="4488467" y="3551209"/>
                </a:lnTo>
                <a:lnTo>
                  <a:pt x="4548162" y="3551209"/>
                </a:lnTo>
                <a:lnTo>
                  <a:pt x="5017539" y="3081837"/>
                </a:lnTo>
                <a:lnTo>
                  <a:pt x="4546591" y="2610895"/>
                </a:lnTo>
                <a:close/>
                <a:moveTo>
                  <a:pt x="3439377" y="2610895"/>
                </a:moveTo>
                <a:lnTo>
                  <a:pt x="2968431" y="3081838"/>
                </a:lnTo>
                <a:lnTo>
                  <a:pt x="3437805" y="3551209"/>
                </a:lnTo>
                <a:lnTo>
                  <a:pt x="3497502" y="3551209"/>
                </a:lnTo>
                <a:lnTo>
                  <a:pt x="3966864" y="3081837"/>
                </a:lnTo>
                <a:lnTo>
                  <a:pt x="3495931" y="2610895"/>
                </a:lnTo>
                <a:close/>
                <a:moveTo>
                  <a:pt x="2388695" y="2610895"/>
                </a:moveTo>
                <a:lnTo>
                  <a:pt x="1917746" y="3081837"/>
                </a:lnTo>
                <a:lnTo>
                  <a:pt x="2387125" y="3551209"/>
                </a:lnTo>
                <a:lnTo>
                  <a:pt x="2446819" y="3551209"/>
                </a:lnTo>
                <a:lnTo>
                  <a:pt x="2916188" y="3081838"/>
                </a:lnTo>
                <a:lnTo>
                  <a:pt x="2445246" y="2610895"/>
                </a:lnTo>
                <a:close/>
                <a:moveTo>
                  <a:pt x="1338007" y="2610895"/>
                </a:moveTo>
                <a:lnTo>
                  <a:pt x="867066" y="3081838"/>
                </a:lnTo>
                <a:lnTo>
                  <a:pt x="1336436" y="3551209"/>
                </a:lnTo>
                <a:lnTo>
                  <a:pt x="1396132" y="3551209"/>
                </a:lnTo>
                <a:lnTo>
                  <a:pt x="1865502" y="3081837"/>
                </a:lnTo>
                <a:lnTo>
                  <a:pt x="1394561" y="2610895"/>
                </a:lnTo>
                <a:close/>
                <a:moveTo>
                  <a:pt x="11291841" y="2500070"/>
                </a:moveTo>
                <a:lnTo>
                  <a:pt x="11402666" y="2500070"/>
                </a:lnTo>
                <a:lnTo>
                  <a:pt x="11402666" y="2610895"/>
                </a:lnTo>
                <a:lnTo>
                  <a:pt x="11291841" y="2610895"/>
                </a:lnTo>
                <a:close/>
                <a:moveTo>
                  <a:pt x="10241033" y="2500070"/>
                </a:moveTo>
                <a:lnTo>
                  <a:pt x="10351858" y="2500070"/>
                </a:lnTo>
                <a:lnTo>
                  <a:pt x="10351858" y="2610895"/>
                </a:lnTo>
                <a:lnTo>
                  <a:pt x="10241033" y="2610895"/>
                </a:lnTo>
                <a:close/>
                <a:moveTo>
                  <a:pt x="9190225" y="2500070"/>
                </a:moveTo>
                <a:lnTo>
                  <a:pt x="9301050" y="2500070"/>
                </a:lnTo>
                <a:lnTo>
                  <a:pt x="9301050" y="2610895"/>
                </a:lnTo>
                <a:lnTo>
                  <a:pt x="9190225" y="2610895"/>
                </a:lnTo>
                <a:close/>
                <a:moveTo>
                  <a:pt x="8139417" y="2500070"/>
                </a:moveTo>
                <a:lnTo>
                  <a:pt x="8250242" y="2500070"/>
                </a:lnTo>
                <a:lnTo>
                  <a:pt x="8250242" y="2610895"/>
                </a:lnTo>
                <a:lnTo>
                  <a:pt x="8139417" y="2610895"/>
                </a:lnTo>
                <a:close/>
                <a:moveTo>
                  <a:pt x="7088609" y="2500070"/>
                </a:moveTo>
                <a:lnTo>
                  <a:pt x="7199434" y="2500070"/>
                </a:lnTo>
                <a:lnTo>
                  <a:pt x="7199434" y="2610895"/>
                </a:lnTo>
                <a:lnTo>
                  <a:pt x="7088609" y="2610895"/>
                </a:lnTo>
                <a:close/>
                <a:moveTo>
                  <a:pt x="6037801" y="2500070"/>
                </a:moveTo>
                <a:lnTo>
                  <a:pt x="6148626" y="2500070"/>
                </a:lnTo>
                <a:lnTo>
                  <a:pt x="6148626" y="2610895"/>
                </a:lnTo>
                <a:lnTo>
                  <a:pt x="6037801" y="2610895"/>
                </a:lnTo>
                <a:close/>
                <a:moveTo>
                  <a:pt x="4987000" y="2500070"/>
                </a:moveTo>
                <a:lnTo>
                  <a:pt x="5097829" y="2500070"/>
                </a:lnTo>
                <a:lnTo>
                  <a:pt x="5097829" y="2610895"/>
                </a:lnTo>
                <a:lnTo>
                  <a:pt x="4987000" y="2610895"/>
                </a:lnTo>
                <a:close/>
                <a:moveTo>
                  <a:pt x="3936200" y="2500070"/>
                </a:moveTo>
                <a:lnTo>
                  <a:pt x="4047024" y="2500070"/>
                </a:lnTo>
                <a:lnTo>
                  <a:pt x="4047024" y="2610895"/>
                </a:lnTo>
                <a:lnTo>
                  <a:pt x="3936200" y="2610895"/>
                </a:lnTo>
                <a:close/>
                <a:moveTo>
                  <a:pt x="2885393" y="2500070"/>
                </a:moveTo>
                <a:lnTo>
                  <a:pt x="2996218" y="2500070"/>
                </a:lnTo>
                <a:lnTo>
                  <a:pt x="2996218" y="2610895"/>
                </a:lnTo>
                <a:lnTo>
                  <a:pt x="2885393" y="2610895"/>
                </a:lnTo>
                <a:close/>
                <a:moveTo>
                  <a:pt x="1834583" y="2500070"/>
                </a:moveTo>
                <a:lnTo>
                  <a:pt x="1945408" y="2500070"/>
                </a:lnTo>
                <a:lnTo>
                  <a:pt x="1945408" y="2610895"/>
                </a:lnTo>
                <a:lnTo>
                  <a:pt x="1834583" y="2610895"/>
                </a:lnTo>
                <a:close/>
                <a:moveTo>
                  <a:pt x="783777" y="2500070"/>
                </a:moveTo>
                <a:lnTo>
                  <a:pt x="894602" y="2500070"/>
                </a:lnTo>
                <a:lnTo>
                  <a:pt x="894602" y="2610895"/>
                </a:lnTo>
                <a:lnTo>
                  <a:pt x="783777" y="2610895"/>
                </a:lnTo>
                <a:close/>
                <a:moveTo>
                  <a:pt x="1891623" y="2057291"/>
                </a:moveTo>
                <a:lnTo>
                  <a:pt x="1420005" y="2528898"/>
                </a:lnTo>
                <a:lnTo>
                  <a:pt x="1420005" y="2584095"/>
                </a:lnTo>
                <a:lnTo>
                  <a:pt x="1891624" y="3055715"/>
                </a:lnTo>
                <a:lnTo>
                  <a:pt x="2359991" y="2587356"/>
                </a:lnTo>
                <a:lnTo>
                  <a:pt x="2359991" y="2525640"/>
                </a:lnTo>
                <a:close/>
                <a:moveTo>
                  <a:pt x="2942310" y="2057291"/>
                </a:moveTo>
                <a:lnTo>
                  <a:pt x="2470816" y="2528774"/>
                </a:lnTo>
                <a:lnTo>
                  <a:pt x="2470816" y="2584221"/>
                </a:lnTo>
                <a:lnTo>
                  <a:pt x="2942310" y="3055716"/>
                </a:lnTo>
                <a:lnTo>
                  <a:pt x="3410799" y="2587229"/>
                </a:lnTo>
                <a:lnTo>
                  <a:pt x="3410799" y="2525765"/>
                </a:lnTo>
                <a:close/>
                <a:moveTo>
                  <a:pt x="3992986" y="2057290"/>
                </a:moveTo>
                <a:lnTo>
                  <a:pt x="3521627" y="2528649"/>
                </a:lnTo>
                <a:lnTo>
                  <a:pt x="3521627" y="2584345"/>
                </a:lnTo>
                <a:lnTo>
                  <a:pt x="3992986" y="3055715"/>
                </a:lnTo>
                <a:lnTo>
                  <a:pt x="4461596" y="2587094"/>
                </a:lnTo>
                <a:lnTo>
                  <a:pt x="4461596" y="2525899"/>
                </a:lnTo>
                <a:close/>
                <a:moveTo>
                  <a:pt x="840944" y="2057289"/>
                </a:moveTo>
                <a:lnTo>
                  <a:pt x="369198" y="2529024"/>
                </a:lnTo>
                <a:lnTo>
                  <a:pt x="369198" y="2583969"/>
                </a:lnTo>
                <a:lnTo>
                  <a:pt x="840944" y="3055716"/>
                </a:lnTo>
                <a:lnTo>
                  <a:pt x="1309180" y="2587479"/>
                </a:lnTo>
                <a:lnTo>
                  <a:pt x="1309180" y="2525514"/>
                </a:lnTo>
                <a:close/>
                <a:moveTo>
                  <a:pt x="7145007" y="2057289"/>
                </a:moveTo>
                <a:lnTo>
                  <a:pt x="6674030" y="2528255"/>
                </a:lnTo>
                <a:lnTo>
                  <a:pt x="6674030" y="2584733"/>
                </a:lnTo>
                <a:lnTo>
                  <a:pt x="7145010" y="3055713"/>
                </a:lnTo>
                <a:lnTo>
                  <a:pt x="7614013" y="2586710"/>
                </a:lnTo>
                <a:lnTo>
                  <a:pt x="7614013" y="2526283"/>
                </a:lnTo>
                <a:close/>
                <a:moveTo>
                  <a:pt x="5043664" y="2057289"/>
                </a:moveTo>
                <a:lnTo>
                  <a:pt x="4572421" y="2528513"/>
                </a:lnTo>
                <a:lnTo>
                  <a:pt x="4572421" y="2584480"/>
                </a:lnTo>
                <a:lnTo>
                  <a:pt x="5043664" y="3055715"/>
                </a:lnTo>
                <a:lnTo>
                  <a:pt x="5512404" y="2586968"/>
                </a:lnTo>
                <a:lnTo>
                  <a:pt x="5512404" y="2526024"/>
                </a:lnTo>
                <a:close/>
                <a:moveTo>
                  <a:pt x="10297053" y="2057288"/>
                </a:moveTo>
                <a:lnTo>
                  <a:pt x="9826454" y="2527875"/>
                </a:lnTo>
                <a:lnTo>
                  <a:pt x="9826454" y="2585115"/>
                </a:lnTo>
                <a:lnTo>
                  <a:pt x="10297052" y="3055713"/>
                </a:lnTo>
                <a:lnTo>
                  <a:pt x="10766437" y="2586328"/>
                </a:lnTo>
                <a:lnTo>
                  <a:pt x="10766437" y="2526660"/>
                </a:lnTo>
                <a:close/>
                <a:moveTo>
                  <a:pt x="9246373" y="2057288"/>
                </a:moveTo>
                <a:lnTo>
                  <a:pt x="8775646" y="2528002"/>
                </a:lnTo>
                <a:lnTo>
                  <a:pt x="8775646" y="2584986"/>
                </a:lnTo>
                <a:lnTo>
                  <a:pt x="9246373" y="3055713"/>
                </a:lnTo>
                <a:lnTo>
                  <a:pt x="9715629" y="2586457"/>
                </a:lnTo>
                <a:lnTo>
                  <a:pt x="9715629" y="2526532"/>
                </a:lnTo>
                <a:close/>
                <a:moveTo>
                  <a:pt x="8195690" y="2057288"/>
                </a:moveTo>
                <a:lnTo>
                  <a:pt x="7724838" y="2528128"/>
                </a:lnTo>
                <a:lnTo>
                  <a:pt x="7724838" y="2584864"/>
                </a:lnTo>
                <a:lnTo>
                  <a:pt x="8195689" y="3055714"/>
                </a:lnTo>
                <a:lnTo>
                  <a:pt x="8664821" y="2586582"/>
                </a:lnTo>
                <a:lnTo>
                  <a:pt x="8664821" y="2526406"/>
                </a:lnTo>
                <a:close/>
                <a:moveTo>
                  <a:pt x="6094328" y="2057287"/>
                </a:moveTo>
                <a:lnTo>
                  <a:pt x="5623228" y="2528386"/>
                </a:lnTo>
                <a:lnTo>
                  <a:pt x="5623228" y="2584606"/>
                </a:lnTo>
                <a:lnTo>
                  <a:pt x="6094325" y="3055714"/>
                </a:lnTo>
                <a:lnTo>
                  <a:pt x="6563205" y="2586835"/>
                </a:lnTo>
                <a:lnTo>
                  <a:pt x="6563205" y="2526153"/>
                </a:lnTo>
                <a:close/>
                <a:moveTo>
                  <a:pt x="11347736" y="2057286"/>
                </a:moveTo>
                <a:lnTo>
                  <a:pt x="10877262" y="2527747"/>
                </a:lnTo>
                <a:lnTo>
                  <a:pt x="10877262" y="2585241"/>
                </a:lnTo>
                <a:lnTo>
                  <a:pt x="11347734" y="3055713"/>
                </a:lnTo>
                <a:lnTo>
                  <a:pt x="11817249" y="2586199"/>
                </a:lnTo>
                <a:lnTo>
                  <a:pt x="11817249" y="2526787"/>
                </a:lnTo>
                <a:close/>
                <a:moveTo>
                  <a:pt x="258363" y="1973449"/>
                </a:moveTo>
                <a:lnTo>
                  <a:pt x="369188" y="1973449"/>
                </a:lnTo>
                <a:lnTo>
                  <a:pt x="369188" y="2084274"/>
                </a:lnTo>
                <a:lnTo>
                  <a:pt x="258363" y="2084274"/>
                </a:lnTo>
                <a:close/>
                <a:moveTo>
                  <a:pt x="2359980" y="1973449"/>
                </a:moveTo>
                <a:lnTo>
                  <a:pt x="2470805" y="1973449"/>
                </a:lnTo>
                <a:lnTo>
                  <a:pt x="2470805" y="2084274"/>
                </a:lnTo>
                <a:lnTo>
                  <a:pt x="2359980" y="2084274"/>
                </a:lnTo>
                <a:close/>
                <a:moveTo>
                  <a:pt x="1309171" y="1973449"/>
                </a:moveTo>
                <a:lnTo>
                  <a:pt x="1419995" y="1973449"/>
                </a:lnTo>
                <a:lnTo>
                  <a:pt x="1419995" y="2084274"/>
                </a:lnTo>
                <a:lnTo>
                  <a:pt x="1309171" y="2084274"/>
                </a:lnTo>
                <a:close/>
                <a:moveTo>
                  <a:pt x="4461591" y="1973448"/>
                </a:moveTo>
                <a:lnTo>
                  <a:pt x="4572416" y="1973448"/>
                </a:lnTo>
                <a:lnTo>
                  <a:pt x="4572416" y="2084273"/>
                </a:lnTo>
                <a:lnTo>
                  <a:pt x="4461591" y="2084273"/>
                </a:lnTo>
                <a:close/>
                <a:moveTo>
                  <a:pt x="3410788" y="1973448"/>
                </a:moveTo>
                <a:lnTo>
                  <a:pt x="3521614" y="1973448"/>
                </a:lnTo>
                <a:lnTo>
                  <a:pt x="3521614" y="2084273"/>
                </a:lnTo>
                <a:lnTo>
                  <a:pt x="3410788" y="2084273"/>
                </a:lnTo>
                <a:close/>
                <a:moveTo>
                  <a:pt x="6563205" y="1973448"/>
                </a:moveTo>
                <a:lnTo>
                  <a:pt x="6674030" y="1973448"/>
                </a:lnTo>
                <a:lnTo>
                  <a:pt x="6674030" y="2084273"/>
                </a:lnTo>
                <a:lnTo>
                  <a:pt x="6563205" y="2084273"/>
                </a:lnTo>
                <a:close/>
                <a:moveTo>
                  <a:pt x="5512399" y="1973448"/>
                </a:moveTo>
                <a:lnTo>
                  <a:pt x="5623224" y="1973448"/>
                </a:lnTo>
                <a:lnTo>
                  <a:pt x="5623224" y="2084273"/>
                </a:lnTo>
                <a:lnTo>
                  <a:pt x="5512399" y="2084273"/>
                </a:lnTo>
                <a:close/>
                <a:moveTo>
                  <a:pt x="7614013" y="1973448"/>
                </a:moveTo>
                <a:lnTo>
                  <a:pt x="7724838" y="1973448"/>
                </a:lnTo>
                <a:lnTo>
                  <a:pt x="7724838" y="2084273"/>
                </a:lnTo>
                <a:lnTo>
                  <a:pt x="7614013" y="2084273"/>
                </a:lnTo>
                <a:close/>
                <a:moveTo>
                  <a:pt x="9715629" y="1973448"/>
                </a:moveTo>
                <a:lnTo>
                  <a:pt x="9826454" y="1973448"/>
                </a:lnTo>
                <a:lnTo>
                  <a:pt x="9826454" y="2084273"/>
                </a:lnTo>
                <a:lnTo>
                  <a:pt x="9715629" y="2084273"/>
                </a:lnTo>
                <a:close/>
                <a:moveTo>
                  <a:pt x="8664821" y="1973448"/>
                </a:moveTo>
                <a:lnTo>
                  <a:pt x="8775646" y="1973448"/>
                </a:lnTo>
                <a:lnTo>
                  <a:pt x="8775646" y="2084273"/>
                </a:lnTo>
                <a:lnTo>
                  <a:pt x="8664821" y="2084273"/>
                </a:lnTo>
                <a:close/>
                <a:moveTo>
                  <a:pt x="11817249" y="1973448"/>
                </a:moveTo>
                <a:lnTo>
                  <a:pt x="11928074" y="1973448"/>
                </a:lnTo>
                <a:lnTo>
                  <a:pt x="11928074" y="2084273"/>
                </a:lnTo>
                <a:lnTo>
                  <a:pt x="11817249" y="2084273"/>
                </a:lnTo>
                <a:close/>
                <a:moveTo>
                  <a:pt x="10766437" y="1973448"/>
                </a:moveTo>
                <a:lnTo>
                  <a:pt x="10877262" y="1973448"/>
                </a:lnTo>
                <a:lnTo>
                  <a:pt x="10877262" y="2084273"/>
                </a:lnTo>
                <a:lnTo>
                  <a:pt x="10766437" y="2084273"/>
                </a:lnTo>
                <a:close/>
                <a:moveTo>
                  <a:pt x="3441643" y="1557959"/>
                </a:moveTo>
                <a:lnTo>
                  <a:pt x="2968431" y="2031169"/>
                </a:lnTo>
                <a:lnTo>
                  <a:pt x="3437348" y="2500070"/>
                </a:lnTo>
                <a:lnTo>
                  <a:pt x="3497959" y="2500070"/>
                </a:lnTo>
                <a:lnTo>
                  <a:pt x="3966865" y="2031168"/>
                </a:lnTo>
                <a:lnTo>
                  <a:pt x="3493665" y="1557959"/>
                </a:lnTo>
                <a:close/>
                <a:moveTo>
                  <a:pt x="2390961" y="1557959"/>
                </a:moveTo>
                <a:lnTo>
                  <a:pt x="1917745" y="2031169"/>
                </a:lnTo>
                <a:lnTo>
                  <a:pt x="2386665" y="2500070"/>
                </a:lnTo>
                <a:lnTo>
                  <a:pt x="2447277" y="2500070"/>
                </a:lnTo>
                <a:lnTo>
                  <a:pt x="2916189" y="2031169"/>
                </a:lnTo>
                <a:lnTo>
                  <a:pt x="2442980" y="1557959"/>
                </a:lnTo>
                <a:close/>
                <a:moveTo>
                  <a:pt x="1340273" y="1557959"/>
                </a:moveTo>
                <a:lnTo>
                  <a:pt x="867066" y="2031167"/>
                </a:lnTo>
                <a:lnTo>
                  <a:pt x="1335980" y="2500070"/>
                </a:lnTo>
                <a:lnTo>
                  <a:pt x="1396589" y="2500070"/>
                </a:lnTo>
                <a:lnTo>
                  <a:pt x="1865501" y="2031169"/>
                </a:lnTo>
                <a:lnTo>
                  <a:pt x="1392293" y="1557959"/>
                </a:lnTo>
                <a:close/>
                <a:moveTo>
                  <a:pt x="5542986" y="1557958"/>
                </a:moveTo>
                <a:lnTo>
                  <a:pt x="5069790" y="2031167"/>
                </a:lnTo>
                <a:lnTo>
                  <a:pt x="5538694" y="2500070"/>
                </a:lnTo>
                <a:lnTo>
                  <a:pt x="5599302" y="2500070"/>
                </a:lnTo>
                <a:lnTo>
                  <a:pt x="6068206" y="2031166"/>
                </a:lnTo>
                <a:lnTo>
                  <a:pt x="5595011" y="1557958"/>
                </a:lnTo>
                <a:close/>
                <a:moveTo>
                  <a:pt x="4492305" y="1557958"/>
                </a:moveTo>
                <a:lnTo>
                  <a:pt x="4019109" y="2031168"/>
                </a:lnTo>
                <a:lnTo>
                  <a:pt x="4488010" y="2500070"/>
                </a:lnTo>
                <a:lnTo>
                  <a:pt x="4548620" y="2500070"/>
                </a:lnTo>
                <a:lnTo>
                  <a:pt x="5017539" y="2031167"/>
                </a:lnTo>
                <a:lnTo>
                  <a:pt x="4544326" y="1557958"/>
                </a:lnTo>
                <a:close/>
                <a:moveTo>
                  <a:pt x="7644337" y="1557958"/>
                </a:moveTo>
                <a:lnTo>
                  <a:pt x="7171129" y="2031167"/>
                </a:lnTo>
                <a:lnTo>
                  <a:pt x="7640044" y="2500070"/>
                </a:lnTo>
                <a:lnTo>
                  <a:pt x="7700653" y="2500070"/>
                </a:lnTo>
                <a:lnTo>
                  <a:pt x="8169569" y="2031167"/>
                </a:lnTo>
                <a:lnTo>
                  <a:pt x="7696361" y="1557958"/>
                </a:lnTo>
                <a:close/>
                <a:moveTo>
                  <a:pt x="6593656" y="1557958"/>
                </a:moveTo>
                <a:lnTo>
                  <a:pt x="6120450" y="2031165"/>
                </a:lnTo>
                <a:lnTo>
                  <a:pt x="6589366" y="2500070"/>
                </a:lnTo>
                <a:lnTo>
                  <a:pt x="6649970" y="2500070"/>
                </a:lnTo>
                <a:lnTo>
                  <a:pt x="7118885" y="2031167"/>
                </a:lnTo>
                <a:lnTo>
                  <a:pt x="6645676" y="1557958"/>
                </a:lnTo>
                <a:close/>
                <a:moveTo>
                  <a:pt x="9745703" y="1557958"/>
                </a:moveTo>
                <a:lnTo>
                  <a:pt x="9272494" y="2031167"/>
                </a:lnTo>
                <a:lnTo>
                  <a:pt x="9741408" y="2500070"/>
                </a:lnTo>
                <a:lnTo>
                  <a:pt x="9802016" y="2500070"/>
                </a:lnTo>
                <a:lnTo>
                  <a:pt x="10270931" y="2031167"/>
                </a:lnTo>
                <a:lnTo>
                  <a:pt x="9797723" y="1557958"/>
                </a:lnTo>
                <a:close/>
                <a:moveTo>
                  <a:pt x="8695019" y="1557958"/>
                </a:moveTo>
                <a:lnTo>
                  <a:pt x="8221812" y="2031166"/>
                </a:lnTo>
                <a:lnTo>
                  <a:pt x="8690730" y="2500070"/>
                </a:lnTo>
                <a:lnTo>
                  <a:pt x="8751334" y="2500070"/>
                </a:lnTo>
                <a:lnTo>
                  <a:pt x="9220250" y="2031166"/>
                </a:lnTo>
                <a:lnTo>
                  <a:pt x="8747043" y="1557958"/>
                </a:lnTo>
                <a:close/>
                <a:moveTo>
                  <a:pt x="10796383" y="1557958"/>
                </a:moveTo>
                <a:lnTo>
                  <a:pt x="10323175" y="2031166"/>
                </a:lnTo>
                <a:lnTo>
                  <a:pt x="10792091" y="2500070"/>
                </a:lnTo>
                <a:lnTo>
                  <a:pt x="10852696" y="2500070"/>
                </a:lnTo>
                <a:lnTo>
                  <a:pt x="11321614" y="2031164"/>
                </a:lnTo>
                <a:lnTo>
                  <a:pt x="10848409" y="1557958"/>
                </a:lnTo>
                <a:close/>
                <a:moveTo>
                  <a:pt x="783781" y="1447135"/>
                </a:moveTo>
                <a:lnTo>
                  <a:pt x="894606" y="1447135"/>
                </a:lnTo>
                <a:lnTo>
                  <a:pt x="894606" y="1557959"/>
                </a:lnTo>
                <a:lnTo>
                  <a:pt x="783781" y="1557959"/>
                </a:lnTo>
                <a:close/>
                <a:moveTo>
                  <a:pt x="1834586" y="1447134"/>
                </a:moveTo>
                <a:lnTo>
                  <a:pt x="1945411" y="1447134"/>
                </a:lnTo>
                <a:lnTo>
                  <a:pt x="1945411" y="1557959"/>
                </a:lnTo>
                <a:lnTo>
                  <a:pt x="1834586" y="1557959"/>
                </a:lnTo>
                <a:close/>
                <a:moveTo>
                  <a:pt x="4987002" y="1447134"/>
                </a:moveTo>
                <a:lnTo>
                  <a:pt x="5097832" y="1447134"/>
                </a:lnTo>
                <a:lnTo>
                  <a:pt x="5097832" y="1557958"/>
                </a:lnTo>
                <a:lnTo>
                  <a:pt x="4987002" y="1557958"/>
                </a:lnTo>
                <a:close/>
                <a:moveTo>
                  <a:pt x="3936204" y="1447134"/>
                </a:moveTo>
                <a:lnTo>
                  <a:pt x="4047028" y="1447134"/>
                </a:lnTo>
                <a:lnTo>
                  <a:pt x="4047028" y="1557959"/>
                </a:lnTo>
                <a:lnTo>
                  <a:pt x="3936204" y="1557959"/>
                </a:lnTo>
                <a:close/>
                <a:moveTo>
                  <a:pt x="2885398" y="1447134"/>
                </a:moveTo>
                <a:lnTo>
                  <a:pt x="2996224" y="1447134"/>
                </a:lnTo>
                <a:lnTo>
                  <a:pt x="2996224" y="1557959"/>
                </a:lnTo>
                <a:lnTo>
                  <a:pt x="2885398" y="1557959"/>
                </a:lnTo>
                <a:close/>
                <a:moveTo>
                  <a:pt x="6037801" y="1447133"/>
                </a:moveTo>
                <a:lnTo>
                  <a:pt x="6148626" y="1447133"/>
                </a:lnTo>
                <a:lnTo>
                  <a:pt x="6148626" y="1557958"/>
                </a:lnTo>
                <a:lnTo>
                  <a:pt x="6037801" y="1557958"/>
                </a:lnTo>
                <a:close/>
                <a:moveTo>
                  <a:pt x="9190225" y="1447133"/>
                </a:moveTo>
                <a:lnTo>
                  <a:pt x="9301050" y="1447133"/>
                </a:lnTo>
                <a:lnTo>
                  <a:pt x="9301050" y="1557958"/>
                </a:lnTo>
                <a:lnTo>
                  <a:pt x="9190225" y="1557958"/>
                </a:lnTo>
                <a:close/>
                <a:moveTo>
                  <a:pt x="8139417" y="1447133"/>
                </a:moveTo>
                <a:lnTo>
                  <a:pt x="8250242" y="1447133"/>
                </a:lnTo>
                <a:lnTo>
                  <a:pt x="8250242" y="1557958"/>
                </a:lnTo>
                <a:lnTo>
                  <a:pt x="8139417" y="1557958"/>
                </a:lnTo>
                <a:close/>
                <a:moveTo>
                  <a:pt x="7088609" y="1447133"/>
                </a:moveTo>
                <a:lnTo>
                  <a:pt x="7199434" y="1447133"/>
                </a:lnTo>
                <a:lnTo>
                  <a:pt x="7199434" y="1557958"/>
                </a:lnTo>
                <a:lnTo>
                  <a:pt x="7088609" y="1557958"/>
                </a:lnTo>
                <a:close/>
                <a:moveTo>
                  <a:pt x="10241033" y="1447133"/>
                </a:moveTo>
                <a:lnTo>
                  <a:pt x="10351858" y="1447133"/>
                </a:lnTo>
                <a:lnTo>
                  <a:pt x="10351858" y="1557957"/>
                </a:lnTo>
                <a:lnTo>
                  <a:pt x="10241033" y="1557957"/>
                </a:lnTo>
                <a:close/>
                <a:moveTo>
                  <a:pt x="11291841" y="1447133"/>
                </a:moveTo>
                <a:lnTo>
                  <a:pt x="11402666" y="1447133"/>
                </a:lnTo>
                <a:lnTo>
                  <a:pt x="11402666" y="1557957"/>
                </a:lnTo>
                <a:lnTo>
                  <a:pt x="11291841" y="1557957"/>
                </a:lnTo>
                <a:close/>
                <a:moveTo>
                  <a:pt x="2942310" y="1006607"/>
                </a:moveTo>
                <a:lnTo>
                  <a:pt x="2470820" y="1478100"/>
                </a:lnTo>
                <a:lnTo>
                  <a:pt x="2470820" y="1533556"/>
                </a:lnTo>
                <a:lnTo>
                  <a:pt x="2942310" y="2005047"/>
                </a:lnTo>
                <a:lnTo>
                  <a:pt x="3410804" y="1536556"/>
                </a:lnTo>
                <a:lnTo>
                  <a:pt x="3410804" y="1475099"/>
                </a:lnTo>
                <a:close/>
                <a:moveTo>
                  <a:pt x="1891623" y="1006607"/>
                </a:moveTo>
                <a:lnTo>
                  <a:pt x="1420008" y="1478224"/>
                </a:lnTo>
                <a:lnTo>
                  <a:pt x="1420008" y="1533431"/>
                </a:lnTo>
                <a:lnTo>
                  <a:pt x="1891623" y="2005047"/>
                </a:lnTo>
                <a:lnTo>
                  <a:pt x="2359996" y="1536681"/>
                </a:lnTo>
                <a:lnTo>
                  <a:pt x="2359996" y="1474975"/>
                </a:lnTo>
                <a:close/>
                <a:moveTo>
                  <a:pt x="840943" y="1006607"/>
                </a:moveTo>
                <a:lnTo>
                  <a:pt x="369202" y="1478351"/>
                </a:lnTo>
                <a:lnTo>
                  <a:pt x="369202" y="1533303"/>
                </a:lnTo>
                <a:lnTo>
                  <a:pt x="840944" y="2005046"/>
                </a:lnTo>
                <a:lnTo>
                  <a:pt x="1309184" y="1536806"/>
                </a:lnTo>
                <a:lnTo>
                  <a:pt x="1309184" y="1474850"/>
                </a:lnTo>
                <a:close/>
                <a:moveTo>
                  <a:pt x="3992987" y="1006606"/>
                </a:moveTo>
                <a:lnTo>
                  <a:pt x="3521631" y="1477974"/>
                </a:lnTo>
                <a:lnTo>
                  <a:pt x="3521631" y="1533680"/>
                </a:lnTo>
                <a:lnTo>
                  <a:pt x="3992986" y="2005046"/>
                </a:lnTo>
                <a:lnTo>
                  <a:pt x="4461598" y="1536423"/>
                </a:lnTo>
                <a:lnTo>
                  <a:pt x="4461598" y="1475230"/>
                </a:lnTo>
                <a:close/>
                <a:moveTo>
                  <a:pt x="6094326" y="1006605"/>
                </a:moveTo>
                <a:lnTo>
                  <a:pt x="5623230" y="1477714"/>
                </a:lnTo>
                <a:lnTo>
                  <a:pt x="5623230" y="1533934"/>
                </a:lnTo>
                <a:lnTo>
                  <a:pt x="6094328" y="2005044"/>
                </a:lnTo>
                <a:lnTo>
                  <a:pt x="6563205" y="1536166"/>
                </a:lnTo>
                <a:lnTo>
                  <a:pt x="6563205" y="1475487"/>
                </a:lnTo>
                <a:close/>
                <a:moveTo>
                  <a:pt x="9246371" y="1006604"/>
                </a:moveTo>
                <a:lnTo>
                  <a:pt x="8775646" y="1477332"/>
                </a:lnTo>
                <a:lnTo>
                  <a:pt x="8775646" y="1534319"/>
                </a:lnTo>
                <a:lnTo>
                  <a:pt x="9246371" y="2005045"/>
                </a:lnTo>
                <a:lnTo>
                  <a:pt x="9715629" y="1535786"/>
                </a:lnTo>
                <a:lnTo>
                  <a:pt x="9715629" y="1475864"/>
                </a:lnTo>
                <a:close/>
                <a:moveTo>
                  <a:pt x="5043669" y="1006604"/>
                </a:moveTo>
                <a:lnTo>
                  <a:pt x="4572422" y="1477843"/>
                </a:lnTo>
                <a:lnTo>
                  <a:pt x="4572422" y="1533811"/>
                </a:lnTo>
                <a:lnTo>
                  <a:pt x="5043664" y="2005045"/>
                </a:lnTo>
                <a:lnTo>
                  <a:pt x="5512407" y="1536296"/>
                </a:lnTo>
                <a:lnTo>
                  <a:pt x="5512407" y="1475351"/>
                </a:lnTo>
                <a:close/>
                <a:moveTo>
                  <a:pt x="11347735" y="1006604"/>
                </a:moveTo>
                <a:lnTo>
                  <a:pt x="10877262" y="1477079"/>
                </a:lnTo>
                <a:lnTo>
                  <a:pt x="10877262" y="1534567"/>
                </a:lnTo>
                <a:lnTo>
                  <a:pt x="11347736" y="2005041"/>
                </a:lnTo>
                <a:lnTo>
                  <a:pt x="11817249" y="1535528"/>
                </a:lnTo>
                <a:lnTo>
                  <a:pt x="11817249" y="1476120"/>
                </a:lnTo>
                <a:close/>
                <a:moveTo>
                  <a:pt x="8195690" y="1006604"/>
                </a:moveTo>
                <a:lnTo>
                  <a:pt x="7724838" y="1477458"/>
                </a:lnTo>
                <a:lnTo>
                  <a:pt x="7724838" y="1534191"/>
                </a:lnTo>
                <a:lnTo>
                  <a:pt x="8195691" y="2005044"/>
                </a:lnTo>
                <a:lnTo>
                  <a:pt x="8664821" y="1535914"/>
                </a:lnTo>
                <a:lnTo>
                  <a:pt x="8664821" y="1475736"/>
                </a:lnTo>
                <a:close/>
                <a:moveTo>
                  <a:pt x="7145009" y="1006604"/>
                </a:moveTo>
                <a:lnTo>
                  <a:pt x="6674030" y="1477584"/>
                </a:lnTo>
                <a:lnTo>
                  <a:pt x="6674030" y="1534069"/>
                </a:lnTo>
                <a:lnTo>
                  <a:pt x="7145007" y="2005046"/>
                </a:lnTo>
                <a:lnTo>
                  <a:pt x="7614013" y="1536039"/>
                </a:lnTo>
                <a:lnTo>
                  <a:pt x="7614013" y="1475610"/>
                </a:lnTo>
                <a:close/>
                <a:moveTo>
                  <a:pt x="10297056" y="1006603"/>
                </a:moveTo>
                <a:lnTo>
                  <a:pt x="9826454" y="1477207"/>
                </a:lnTo>
                <a:lnTo>
                  <a:pt x="9826454" y="1534445"/>
                </a:lnTo>
                <a:lnTo>
                  <a:pt x="10297053" y="2005045"/>
                </a:lnTo>
                <a:lnTo>
                  <a:pt x="10766437" y="1535660"/>
                </a:lnTo>
                <a:lnTo>
                  <a:pt x="10766437" y="1475986"/>
                </a:lnTo>
                <a:close/>
                <a:moveTo>
                  <a:pt x="258361" y="922634"/>
                </a:moveTo>
                <a:lnTo>
                  <a:pt x="369186" y="922634"/>
                </a:lnTo>
                <a:lnTo>
                  <a:pt x="369186" y="1033459"/>
                </a:lnTo>
                <a:lnTo>
                  <a:pt x="258361" y="1033459"/>
                </a:lnTo>
                <a:close/>
                <a:moveTo>
                  <a:pt x="2359977" y="922633"/>
                </a:moveTo>
                <a:lnTo>
                  <a:pt x="2470802" y="922633"/>
                </a:lnTo>
                <a:lnTo>
                  <a:pt x="2470802" y="1033458"/>
                </a:lnTo>
                <a:lnTo>
                  <a:pt x="2359977" y="1033458"/>
                </a:lnTo>
                <a:close/>
                <a:moveTo>
                  <a:pt x="1309169" y="922633"/>
                </a:moveTo>
                <a:lnTo>
                  <a:pt x="1419993" y="922633"/>
                </a:lnTo>
                <a:lnTo>
                  <a:pt x="1419993" y="1033458"/>
                </a:lnTo>
                <a:lnTo>
                  <a:pt x="1309169" y="1033458"/>
                </a:lnTo>
                <a:close/>
                <a:moveTo>
                  <a:pt x="5512398" y="922633"/>
                </a:moveTo>
                <a:lnTo>
                  <a:pt x="5623223" y="922633"/>
                </a:lnTo>
                <a:lnTo>
                  <a:pt x="5623223" y="1033458"/>
                </a:lnTo>
                <a:lnTo>
                  <a:pt x="5512398" y="1033458"/>
                </a:lnTo>
                <a:close/>
                <a:moveTo>
                  <a:pt x="4461591" y="922633"/>
                </a:moveTo>
                <a:lnTo>
                  <a:pt x="4572415" y="922633"/>
                </a:lnTo>
                <a:lnTo>
                  <a:pt x="4572415" y="1033458"/>
                </a:lnTo>
                <a:lnTo>
                  <a:pt x="4461591" y="1033458"/>
                </a:lnTo>
                <a:close/>
                <a:moveTo>
                  <a:pt x="3410785" y="922633"/>
                </a:moveTo>
                <a:lnTo>
                  <a:pt x="3521610" y="922633"/>
                </a:lnTo>
                <a:lnTo>
                  <a:pt x="3521610" y="1033458"/>
                </a:lnTo>
                <a:lnTo>
                  <a:pt x="3410785" y="1033458"/>
                </a:lnTo>
                <a:close/>
                <a:moveTo>
                  <a:pt x="7614013" y="922633"/>
                </a:moveTo>
                <a:lnTo>
                  <a:pt x="7724838" y="922633"/>
                </a:lnTo>
                <a:lnTo>
                  <a:pt x="7724838" y="1033458"/>
                </a:lnTo>
                <a:lnTo>
                  <a:pt x="7614013" y="1033458"/>
                </a:lnTo>
                <a:close/>
                <a:moveTo>
                  <a:pt x="6563205" y="922633"/>
                </a:moveTo>
                <a:lnTo>
                  <a:pt x="6674030" y="922633"/>
                </a:lnTo>
                <a:lnTo>
                  <a:pt x="6674030" y="1033458"/>
                </a:lnTo>
                <a:lnTo>
                  <a:pt x="6563205" y="1033458"/>
                </a:lnTo>
                <a:close/>
                <a:moveTo>
                  <a:pt x="10766437" y="922633"/>
                </a:moveTo>
                <a:lnTo>
                  <a:pt x="10877262" y="922633"/>
                </a:lnTo>
                <a:lnTo>
                  <a:pt x="10877262" y="1033458"/>
                </a:lnTo>
                <a:lnTo>
                  <a:pt x="10766437" y="1033458"/>
                </a:lnTo>
                <a:close/>
                <a:moveTo>
                  <a:pt x="9715629" y="922633"/>
                </a:moveTo>
                <a:lnTo>
                  <a:pt x="9826454" y="922633"/>
                </a:lnTo>
                <a:lnTo>
                  <a:pt x="9826454" y="1033458"/>
                </a:lnTo>
                <a:lnTo>
                  <a:pt x="9715629" y="1033458"/>
                </a:lnTo>
                <a:close/>
                <a:moveTo>
                  <a:pt x="8664821" y="922633"/>
                </a:moveTo>
                <a:lnTo>
                  <a:pt x="8775646" y="922633"/>
                </a:lnTo>
                <a:lnTo>
                  <a:pt x="8775646" y="1033458"/>
                </a:lnTo>
                <a:lnTo>
                  <a:pt x="8664821" y="1033458"/>
                </a:lnTo>
                <a:close/>
                <a:moveTo>
                  <a:pt x="11817249" y="922633"/>
                </a:moveTo>
                <a:lnTo>
                  <a:pt x="11928074" y="922633"/>
                </a:lnTo>
                <a:lnTo>
                  <a:pt x="11928074" y="1033458"/>
                </a:lnTo>
                <a:lnTo>
                  <a:pt x="11817249" y="1033458"/>
                </a:lnTo>
                <a:close/>
                <a:moveTo>
                  <a:pt x="1337485" y="510062"/>
                </a:moveTo>
                <a:lnTo>
                  <a:pt x="867065" y="980486"/>
                </a:lnTo>
                <a:lnTo>
                  <a:pt x="1333712" y="1447134"/>
                </a:lnTo>
                <a:lnTo>
                  <a:pt x="1398855" y="1447134"/>
                </a:lnTo>
                <a:lnTo>
                  <a:pt x="1865501" y="980486"/>
                </a:lnTo>
                <a:lnTo>
                  <a:pt x="1395081" y="510062"/>
                </a:lnTo>
                <a:close/>
                <a:moveTo>
                  <a:pt x="2388173" y="510062"/>
                </a:moveTo>
                <a:lnTo>
                  <a:pt x="1917745" y="980486"/>
                </a:lnTo>
                <a:lnTo>
                  <a:pt x="2384399" y="1447134"/>
                </a:lnTo>
                <a:lnTo>
                  <a:pt x="2449542" y="1447134"/>
                </a:lnTo>
                <a:lnTo>
                  <a:pt x="2916189" y="980486"/>
                </a:lnTo>
                <a:lnTo>
                  <a:pt x="2445767" y="510062"/>
                </a:lnTo>
                <a:close/>
                <a:moveTo>
                  <a:pt x="3438856" y="510062"/>
                </a:moveTo>
                <a:lnTo>
                  <a:pt x="2968432" y="980486"/>
                </a:lnTo>
                <a:lnTo>
                  <a:pt x="3435083" y="1447134"/>
                </a:lnTo>
                <a:lnTo>
                  <a:pt x="3500228" y="1447134"/>
                </a:lnTo>
                <a:lnTo>
                  <a:pt x="3966865" y="980485"/>
                </a:lnTo>
                <a:lnTo>
                  <a:pt x="3496454" y="510062"/>
                </a:lnTo>
                <a:close/>
                <a:moveTo>
                  <a:pt x="4489518" y="510062"/>
                </a:moveTo>
                <a:lnTo>
                  <a:pt x="4019109" y="980485"/>
                </a:lnTo>
                <a:lnTo>
                  <a:pt x="4485744" y="1447134"/>
                </a:lnTo>
                <a:lnTo>
                  <a:pt x="4550887" y="1447134"/>
                </a:lnTo>
                <a:lnTo>
                  <a:pt x="5017543" y="980483"/>
                </a:lnTo>
                <a:lnTo>
                  <a:pt x="4547118" y="510062"/>
                </a:lnTo>
                <a:close/>
                <a:moveTo>
                  <a:pt x="5540201" y="510062"/>
                </a:moveTo>
                <a:lnTo>
                  <a:pt x="5069792" y="980483"/>
                </a:lnTo>
                <a:lnTo>
                  <a:pt x="5536431" y="1447134"/>
                </a:lnTo>
                <a:lnTo>
                  <a:pt x="5601567" y="1447134"/>
                </a:lnTo>
                <a:lnTo>
                  <a:pt x="6068204" y="980484"/>
                </a:lnTo>
                <a:lnTo>
                  <a:pt x="5597797" y="510062"/>
                </a:lnTo>
                <a:close/>
                <a:moveTo>
                  <a:pt x="6590867" y="510062"/>
                </a:moveTo>
                <a:lnTo>
                  <a:pt x="6120447" y="980484"/>
                </a:lnTo>
                <a:lnTo>
                  <a:pt x="6587095" y="1447133"/>
                </a:lnTo>
                <a:lnTo>
                  <a:pt x="6652238" y="1447133"/>
                </a:lnTo>
                <a:lnTo>
                  <a:pt x="7118887" y="980483"/>
                </a:lnTo>
                <a:lnTo>
                  <a:pt x="6648468" y="510062"/>
                </a:lnTo>
                <a:close/>
                <a:moveTo>
                  <a:pt x="7641550" y="510061"/>
                </a:moveTo>
                <a:lnTo>
                  <a:pt x="7171131" y="980482"/>
                </a:lnTo>
                <a:lnTo>
                  <a:pt x="7637780" y="1447133"/>
                </a:lnTo>
                <a:lnTo>
                  <a:pt x="7702919" y="1447133"/>
                </a:lnTo>
                <a:lnTo>
                  <a:pt x="8169568" y="980483"/>
                </a:lnTo>
                <a:lnTo>
                  <a:pt x="7699149" y="510061"/>
                </a:lnTo>
                <a:close/>
                <a:moveTo>
                  <a:pt x="8692232" y="510061"/>
                </a:moveTo>
                <a:lnTo>
                  <a:pt x="8221811" y="980484"/>
                </a:lnTo>
                <a:lnTo>
                  <a:pt x="8688459" y="1447133"/>
                </a:lnTo>
                <a:lnTo>
                  <a:pt x="8753603" y="1447133"/>
                </a:lnTo>
                <a:lnTo>
                  <a:pt x="9220250" y="980484"/>
                </a:lnTo>
                <a:lnTo>
                  <a:pt x="8749829" y="510061"/>
                </a:lnTo>
                <a:close/>
                <a:moveTo>
                  <a:pt x="10793597" y="510061"/>
                </a:moveTo>
                <a:lnTo>
                  <a:pt x="10323178" y="980482"/>
                </a:lnTo>
                <a:lnTo>
                  <a:pt x="10789828" y="1447133"/>
                </a:lnTo>
                <a:lnTo>
                  <a:pt x="10854964" y="1447133"/>
                </a:lnTo>
                <a:lnTo>
                  <a:pt x="11321613" y="980483"/>
                </a:lnTo>
                <a:lnTo>
                  <a:pt x="10851193" y="510061"/>
                </a:lnTo>
                <a:close/>
                <a:moveTo>
                  <a:pt x="9742913" y="510061"/>
                </a:moveTo>
                <a:lnTo>
                  <a:pt x="9272493" y="980483"/>
                </a:lnTo>
                <a:lnTo>
                  <a:pt x="9739141" y="1447133"/>
                </a:lnTo>
                <a:lnTo>
                  <a:pt x="9804283" y="1447133"/>
                </a:lnTo>
                <a:lnTo>
                  <a:pt x="10270933" y="980481"/>
                </a:lnTo>
                <a:lnTo>
                  <a:pt x="9800515" y="510061"/>
                </a:lnTo>
                <a:close/>
                <a:moveTo>
                  <a:pt x="783785" y="399238"/>
                </a:moveTo>
                <a:lnTo>
                  <a:pt x="894609" y="399238"/>
                </a:lnTo>
                <a:lnTo>
                  <a:pt x="894609" y="510062"/>
                </a:lnTo>
                <a:lnTo>
                  <a:pt x="783785" y="510062"/>
                </a:lnTo>
                <a:close/>
                <a:moveTo>
                  <a:pt x="2885401" y="399237"/>
                </a:moveTo>
                <a:lnTo>
                  <a:pt x="2996227" y="399237"/>
                </a:lnTo>
                <a:lnTo>
                  <a:pt x="2996227" y="510062"/>
                </a:lnTo>
                <a:lnTo>
                  <a:pt x="2885401" y="510062"/>
                </a:lnTo>
                <a:close/>
                <a:moveTo>
                  <a:pt x="1834590" y="399237"/>
                </a:moveTo>
                <a:lnTo>
                  <a:pt x="1945415" y="399237"/>
                </a:lnTo>
                <a:lnTo>
                  <a:pt x="1945415" y="510062"/>
                </a:lnTo>
                <a:lnTo>
                  <a:pt x="1834590" y="510062"/>
                </a:lnTo>
                <a:close/>
                <a:moveTo>
                  <a:pt x="3936208" y="399237"/>
                </a:moveTo>
                <a:lnTo>
                  <a:pt x="4047032" y="399237"/>
                </a:lnTo>
                <a:lnTo>
                  <a:pt x="4047032" y="510062"/>
                </a:lnTo>
                <a:lnTo>
                  <a:pt x="3936208" y="510062"/>
                </a:lnTo>
                <a:close/>
                <a:moveTo>
                  <a:pt x="4987004" y="399237"/>
                </a:moveTo>
                <a:lnTo>
                  <a:pt x="5097834" y="399237"/>
                </a:lnTo>
                <a:lnTo>
                  <a:pt x="5097834" y="510062"/>
                </a:lnTo>
                <a:lnTo>
                  <a:pt x="4987004" y="510062"/>
                </a:lnTo>
                <a:close/>
                <a:moveTo>
                  <a:pt x="6037802" y="399237"/>
                </a:moveTo>
                <a:lnTo>
                  <a:pt x="6148626" y="399237"/>
                </a:lnTo>
                <a:lnTo>
                  <a:pt x="6148626" y="510062"/>
                </a:lnTo>
                <a:lnTo>
                  <a:pt x="6037802" y="510062"/>
                </a:lnTo>
                <a:close/>
                <a:moveTo>
                  <a:pt x="7088609" y="399237"/>
                </a:moveTo>
                <a:lnTo>
                  <a:pt x="7199434" y="399237"/>
                </a:lnTo>
                <a:lnTo>
                  <a:pt x="7199434" y="510061"/>
                </a:lnTo>
                <a:lnTo>
                  <a:pt x="7088609" y="510061"/>
                </a:lnTo>
                <a:close/>
                <a:moveTo>
                  <a:pt x="8139417" y="399237"/>
                </a:moveTo>
                <a:lnTo>
                  <a:pt x="8250242" y="399237"/>
                </a:lnTo>
                <a:lnTo>
                  <a:pt x="8250242" y="510061"/>
                </a:lnTo>
                <a:lnTo>
                  <a:pt x="8139417" y="510061"/>
                </a:lnTo>
                <a:close/>
                <a:moveTo>
                  <a:pt x="9190225" y="399236"/>
                </a:moveTo>
                <a:lnTo>
                  <a:pt x="9301050" y="399236"/>
                </a:lnTo>
                <a:lnTo>
                  <a:pt x="9301050" y="510061"/>
                </a:lnTo>
                <a:lnTo>
                  <a:pt x="9190225" y="510061"/>
                </a:lnTo>
                <a:close/>
                <a:moveTo>
                  <a:pt x="10241033" y="399236"/>
                </a:moveTo>
                <a:lnTo>
                  <a:pt x="10351858" y="399236"/>
                </a:lnTo>
                <a:lnTo>
                  <a:pt x="10351858" y="510061"/>
                </a:lnTo>
                <a:lnTo>
                  <a:pt x="10241033" y="510061"/>
                </a:lnTo>
                <a:close/>
                <a:moveTo>
                  <a:pt x="11291841" y="399236"/>
                </a:moveTo>
                <a:lnTo>
                  <a:pt x="11402666" y="399236"/>
                </a:lnTo>
                <a:lnTo>
                  <a:pt x="11402666" y="510061"/>
                </a:lnTo>
                <a:lnTo>
                  <a:pt x="11291841" y="510061"/>
                </a:lnTo>
                <a:close/>
                <a:moveTo>
                  <a:pt x="6138405" y="0"/>
                </a:moveTo>
                <a:lnTo>
                  <a:pt x="6190649" y="0"/>
                </a:lnTo>
                <a:lnTo>
                  <a:pt x="6589887" y="399237"/>
                </a:lnTo>
                <a:lnTo>
                  <a:pt x="6649449" y="399237"/>
                </a:lnTo>
                <a:lnTo>
                  <a:pt x="7048684" y="2"/>
                </a:lnTo>
                <a:lnTo>
                  <a:pt x="7100928" y="2"/>
                </a:lnTo>
                <a:lnTo>
                  <a:pt x="6674030" y="426899"/>
                </a:lnTo>
                <a:lnTo>
                  <a:pt x="6674030" y="483379"/>
                </a:lnTo>
                <a:lnTo>
                  <a:pt x="7145009" y="954361"/>
                </a:lnTo>
                <a:lnTo>
                  <a:pt x="7614013" y="485355"/>
                </a:lnTo>
                <a:lnTo>
                  <a:pt x="7614013" y="424926"/>
                </a:lnTo>
                <a:lnTo>
                  <a:pt x="7189086" y="0"/>
                </a:lnTo>
                <a:lnTo>
                  <a:pt x="7241329" y="0"/>
                </a:lnTo>
                <a:lnTo>
                  <a:pt x="7640566" y="399237"/>
                </a:lnTo>
                <a:lnTo>
                  <a:pt x="7700131" y="399237"/>
                </a:lnTo>
                <a:lnTo>
                  <a:pt x="8099367" y="1"/>
                </a:lnTo>
                <a:lnTo>
                  <a:pt x="8151611" y="1"/>
                </a:lnTo>
                <a:lnTo>
                  <a:pt x="7724838" y="426774"/>
                </a:lnTo>
                <a:lnTo>
                  <a:pt x="7724838" y="483508"/>
                </a:lnTo>
                <a:lnTo>
                  <a:pt x="8195689" y="954363"/>
                </a:lnTo>
                <a:lnTo>
                  <a:pt x="8664821" y="485229"/>
                </a:lnTo>
                <a:lnTo>
                  <a:pt x="8664821" y="425053"/>
                </a:lnTo>
                <a:lnTo>
                  <a:pt x="8239767" y="0"/>
                </a:lnTo>
                <a:lnTo>
                  <a:pt x="8292011" y="0"/>
                </a:lnTo>
                <a:lnTo>
                  <a:pt x="8691248" y="399236"/>
                </a:lnTo>
                <a:lnTo>
                  <a:pt x="8750812" y="399236"/>
                </a:lnTo>
                <a:lnTo>
                  <a:pt x="9150049" y="1"/>
                </a:lnTo>
                <a:lnTo>
                  <a:pt x="9202293" y="1"/>
                </a:lnTo>
                <a:lnTo>
                  <a:pt x="8775646" y="426647"/>
                </a:lnTo>
                <a:lnTo>
                  <a:pt x="8775646" y="483635"/>
                </a:lnTo>
                <a:lnTo>
                  <a:pt x="9246372" y="954363"/>
                </a:lnTo>
                <a:lnTo>
                  <a:pt x="9715629" y="485103"/>
                </a:lnTo>
                <a:lnTo>
                  <a:pt x="9715629" y="425175"/>
                </a:lnTo>
                <a:lnTo>
                  <a:pt x="9290453" y="0"/>
                </a:lnTo>
                <a:lnTo>
                  <a:pt x="9342696" y="0"/>
                </a:lnTo>
                <a:lnTo>
                  <a:pt x="9741934" y="399236"/>
                </a:lnTo>
                <a:lnTo>
                  <a:pt x="9801496" y="399236"/>
                </a:lnTo>
                <a:lnTo>
                  <a:pt x="10200732" y="1"/>
                </a:lnTo>
                <a:lnTo>
                  <a:pt x="10252974" y="1"/>
                </a:lnTo>
                <a:lnTo>
                  <a:pt x="9826454" y="426520"/>
                </a:lnTo>
                <a:lnTo>
                  <a:pt x="9826454" y="483756"/>
                </a:lnTo>
                <a:lnTo>
                  <a:pt x="10297055" y="954360"/>
                </a:lnTo>
                <a:lnTo>
                  <a:pt x="10766437" y="484975"/>
                </a:lnTo>
                <a:lnTo>
                  <a:pt x="10766437" y="425305"/>
                </a:lnTo>
                <a:lnTo>
                  <a:pt x="10341131" y="0"/>
                </a:lnTo>
                <a:lnTo>
                  <a:pt x="10393375" y="0"/>
                </a:lnTo>
                <a:lnTo>
                  <a:pt x="10792612" y="399236"/>
                </a:lnTo>
                <a:lnTo>
                  <a:pt x="10852176" y="399236"/>
                </a:lnTo>
                <a:lnTo>
                  <a:pt x="11251411" y="3"/>
                </a:lnTo>
                <a:lnTo>
                  <a:pt x="11303657" y="3"/>
                </a:lnTo>
                <a:lnTo>
                  <a:pt x="10877262" y="426397"/>
                </a:lnTo>
                <a:lnTo>
                  <a:pt x="10877262" y="483887"/>
                </a:lnTo>
                <a:lnTo>
                  <a:pt x="11347735" y="954362"/>
                </a:lnTo>
                <a:lnTo>
                  <a:pt x="11817249" y="484846"/>
                </a:lnTo>
                <a:lnTo>
                  <a:pt x="11817249" y="425436"/>
                </a:lnTo>
                <a:lnTo>
                  <a:pt x="11391812" y="0"/>
                </a:lnTo>
                <a:lnTo>
                  <a:pt x="11444056" y="0"/>
                </a:lnTo>
                <a:lnTo>
                  <a:pt x="11843293" y="399236"/>
                </a:lnTo>
                <a:lnTo>
                  <a:pt x="11902859" y="399236"/>
                </a:lnTo>
                <a:lnTo>
                  <a:pt x="12191973" y="110123"/>
                </a:lnTo>
                <a:lnTo>
                  <a:pt x="12191973" y="162366"/>
                </a:lnTo>
                <a:lnTo>
                  <a:pt x="11928074" y="426265"/>
                </a:lnTo>
                <a:lnTo>
                  <a:pt x="11928074" y="484017"/>
                </a:lnTo>
                <a:lnTo>
                  <a:pt x="12191974" y="747926"/>
                </a:lnTo>
                <a:lnTo>
                  <a:pt x="12191974" y="800166"/>
                </a:lnTo>
                <a:lnTo>
                  <a:pt x="11901874" y="510061"/>
                </a:lnTo>
                <a:lnTo>
                  <a:pt x="11844278" y="510061"/>
                </a:lnTo>
                <a:lnTo>
                  <a:pt x="11373857" y="980483"/>
                </a:lnTo>
                <a:lnTo>
                  <a:pt x="11840505" y="1447132"/>
                </a:lnTo>
                <a:lnTo>
                  <a:pt x="11905645" y="1447132"/>
                </a:lnTo>
                <a:lnTo>
                  <a:pt x="12191976" y="1160803"/>
                </a:lnTo>
                <a:lnTo>
                  <a:pt x="12191976" y="1213046"/>
                </a:lnTo>
                <a:lnTo>
                  <a:pt x="11928074" y="1476947"/>
                </a:lnTo>
                <a:lnTo>
                  <a:pt x="11928074" y="1534702"/>
                </a:lnTo>
                <a:lnTo>
                  <a:pt x="12191975" y="1798604"/>
                </a:lnTo>
                <a:lnTo>
                  <a:pt x="12191975" y="1850847"/>
                </a:lnTo>
                <a:lnTo>
                  <a:pt x="11899087" y="1557957"/>
                </a:lnTo>
                <a:lnTo>
                  <a:pt x="11847063" y="1557957"/>
                </a:lnTo>
                <a:lnTo>
                  <a:pt x="11373858" y="2031163"/>
                </a:lnTo>
                <a:lnTo>
                  <a:pt x="11842778" y="2500070"/>
                </a:lnTo>
                <a:lnTo>
                  <a:pt x="11903378" y="2500070"/>
                </a:lnTo>
                <a:lnTo>
                  <a:pt x="12191975" y="2211473"/>
                </a:lnTo>
                <a:lnTo>
                  <a:pt x="12191974" y="2263716"/>
                </a:lnTo>
                <a:lnTo>
                  <a:pt x="11928074" y="2527616"/>
                </a:lnTo>
                <a:lnTo>
                  <a:pt x="11928074" y="2585366"/>
                </a:lnTo>
                <a:lnTo>
                  <a:pt x="12191978" y="2849270"/>
                </a:lnTo>
                <a:lnTo>
                  <a:pt x="12191977" y="2901515"/>
                </a:lnTo>
                <a:lnTo>
                  <a:pt x="11901357" y="2610895"/>
                </a:lnTo>
                <a:lnTo>
                  <a:pt x="11844795" y="2610895"/>
                </a:lnTo>
                <a:lnTo>
                  <a:pt x="11373856" y="3081835"/>
                </a:lnTo>
                <a:lnTo>
                  <a:pt x="11843230" y="3551209"/>
                </a:lnTo>
                <a:lnTo>
                  <a:pt x="11902922" y="3551209"/>
                </a:lnTo>
                <a:lnTo>
                  <a:pt x="12191974" y="3262156"/>
                </a:lnTo>
                <a:lnTo>
                  <a:pt x="12191974" y="3314400"/>
                </a:lnTo>
                <a:lnTo>
                  <a:pt x="11928074" y="3578299"/>
                </a:lnTo>
                <a:lnTo>
                  <a:pt x="11928074" y="3636053"/>
                </a:lnTo>
                <a:lnTo>
                  <a:pt x="12191975" y="3899954"/>
                </a:lnTo>
                <a:lnTo>
                  <a:pt x="12191975" y="3952198"/>
                </a:lnTo>
                <a:lnTo>
                  <a:pt x="11901811" y="3662034"/>
                </a:lnTo>
                <a:lnTo>
                  <a:pt x="11844339" y="3662034"/>
                </a:lnTo>
                <a:lnTo>
                  <a:pt x="11373856" y="4132518"/>
                </a:lnTo>
                <a:lnTo>
                  <a:pt x="11813331" y="4571992"/>
                </a:lnTo>
                <a:lnTo>
                  <a:pt x="11761089" y="4571991"/>
                </a:lnTo>
                <a:lnTo>
                  <a:pt x="11347736" y="4158638"/>
                </a:lnTo>
                <a:lnTo>
                  <a:pt x="10934382" y="4571992"/>
                </a:lnTo>
                <a:lnTo>
                  <a:pt x="10882138" y="4571992"/>
                </a:lnTo>
                <a:lnTo>
                  <a:pt x="11321614" y="4132516"/>
                </a:lnTo>
                <a:lnTo>
                  <a:pt x="10851132" y="3662034"/>
                </a:lnTo>
                <a:lnTo>
                  <a:pt x="10793656" y="3662034"/>
                </a:lnTo>
                <a:lnTo>
                  <a:pt x="10323175" y="4132515"/>
                </a:lnTo>
                <a:lnTo>
                  <a:pt x="10762651" y="4571991"/>
                </a:lnTo>
                <a:lnTo>
                  <a:pt x="10710406" y="4571992"/>
                </a:lnTo>
                <a:lnTo>
                  <a:pt x="10297052" y="4158638"/>
                </a:lnTo>
                <a:lnTo>
                  <a:pt x="9883699" y="4571992"/>
                </a:lnTo>
                <a:lnTo>
                  <a:pt x="9831456" y="4571992"/>
                </a:lnTo>
                <a:lnTo>
                  <a:pt x="10270931" y="4132517"/>
                </a:lnTo>
                <a:lnTo>
                  <a:pt x="9800448" y="3662034"/>
                </a:lnTo>
                <a:lnTo>
                  <a:pt x="9742974" y="3662034"/>
                </a:lnTo>
                <a:lnTo>
                  <a:pt x="9272491" y="4132517"/>
                </a:lnTo>
                <a:lnTo>
                  <a:pt x="9711968" y="4571993"/>
                </a:lnTo>
                <a:lnTo>
                  <a:pt x="9659723" y="4571993"/>
                </a:lnTo>
                <a:lnTo>
                  <a:pt x="9246369" y="4158639"/>
                </a:lnTo>
                <a:lnTo>
                  <a:pt x="8833016" y="4571992"/>
                </a:lnTo>
                <a:lnTo>
                  <a:pt x="8780772" y="4571992"/>
                </a:lnTo>
                <a:lnTo>
                  <a:pt x="9220247" y="4132517"/>
                </a:lnTo>
                <a:lnTo>
                  <a:pt x="8749764" y="3662034"/>
                </a:lnTo>
                <a:lnTo>
                  <a:pt x="8692294" y="3662034"/>
                </a:lnTo>
                <a:lnTo>
                  <a:pt x="8221812" y="4132516"/>
                </a:lnTo>
                <a:lnTo>
                  <a:pt x="8661288" y="4571992"/>
                </a:lnTo>
                <a:lnTo>
                  <a:pt x="8609042" y="4571992"/>
                </a:lnTo>
                <a:lnTo>
                  <a:pt x="8195689" y="4158639"/>
                </a:lnTo>
                <a:lnTo>
                  <a:pt x="7782334" y="4571994"/>
                </a:lnTo>
                <a:lnTo>
                  <a:pt x="7730092" y="4571994"/>
                </a:lnTo>
                <a:lnTo>
                  <a:pt x="8169568" y="4132518"/>
                </a:lnTo>
                <a:lnTo>
                  <a:pt x="7699085" y="3662034"/>
                </a:lnTo>
                <a:lnTo>
                  <a:pt x="7641614" y="3662034"/>
                </a:lnTo>
                <a:lnTo>
                  <a:pt x="7171129" y="4132518"/>
                </a:lnTo>
                <a:lnTo>
                  <a:pt x="7610604" y="4571993"/>
                </a:lnTo>
                <a:lnTo>
                  <a:pt x="7558360" y="4571993"/>
                </a:lnTo>
                <a:lnTo>
                  <a:pt x="7145007" y="4158640"/>
                </a:lnTo>
                <a:lnTo>
                  <a:pt x="6731655" y="4571993"/>
                </a:lnTo>
                <a:lnTo>
                  <a:pt x="6679410" y="4571993"/>
                </a:lnTo>
                <a:lnTo>
                  <a:pt x="7118885" y="4132518"/>
                </a:lnTo>
                <a:lnTo>
                  <a:pt x="6648402" y="3662034"/>
                </a:lnTo>
                <a:lnTo>
                  <a:pt x="6590932" y="3662034"/>
                </a:lnTo>
                <a:lnTo>
                  <a:pt x="6120448" y="4132519"/>
                </a:lnTo>
                <a:lnTo>
                  <a:pt x="6559922" y="4571993"/>
                </a:lnTo>
                <a:lnTo>
                  <a:pt x="6507678" y="4571993"/>
                </a:lnTo>
                <a:lnTo>
                  <a:pt x="6094326" y="4158641"/>
                </a:lnTo>
                <a:lnTo>
                  <a:pt x="5680985" y="4571992"/>
                </a:lnTo>
                <a:lnTo>
                  <a:pt x="5628744" y="4571992"/>
                </a:lnTo>
                <a:lnTo>
                  <a:pt x="6068205" y="4132519"/>
                </a:lnTo>
                <a:lnTo>
                  <a:pt x="5597731" y="3662034"/>
                </a:lnTo>
                <a:lnTo>
                  <a:pt x="5540263" y="3662034"/>
                </a:lnTo>
                <a:lnTo>
                  <a:pt x="5069789" y="4132518"/>
                </a:lnTo>
                <a:lnTo>
                  <a:pt x="5509253" y="4571993"/>
                </a:lnTo>
                <a:lnTo>
                  <a:pt x="5457012" y="4571993"/>
                </a:lnTo>
                <a:lnTo>
                  <a:pt x="5043664" y="4158640"/>
                </a:lnTo>
                <a:lnTo>
                  <a:pt x="4630303" y="4571992"/>
                </a:lnTo>
                <a:lnTo>
                  <a:pt x="4578059" y="4571992"/>
                </a:lnTo>
                <a:lnTo>
                  <a:pt x="5017539" y="4132518"/>
                </a:lnTo>
                <a:lnTo>
                  <a:pt x="4547049" y="3662034"/>
                </a:lnTo>
                <a:lnTo>
                  <a:pt x="4489581" y="3662034"/>
                </a:lnTo>
                <a:lnTo>
                  <a:pt x="4019108" y="4132519"/>
                </a:lnTo>
                <a:lnTo>
                  <a:pt x="4458568" y="4571993"/>
                </a:lnTo>
                <a:lnTo>
                  <a:pt x="4406323" y="4571993"/>
                </a:lnTo>
                <a:lnTo>
                  <a:pt x="3992985" y="4158641"/>
                </a:lnTo>
                <a:lnTo>
                  <a:pt x="3579645" y="4571992"/>
                </a:lnTo>
                <a:lnTo>
                  <a:pt x="3527403" y="4571992"/>
                </a:lnTo>
                <a:lnTo>
                  <a:pt x="3966864" y="4132520"/>
                </a:lnTo>
                <a:lnTo>
                  <a:pt x="3496388" y="3662034"/>
                </a:lnTo>
                <a:lnTo>
                  <a:pt x="3438920" y="3662034"/>
                </a:lnTo>
                <a:lnTo>
                  <a:pt x="2968432" y="4132519"/>
                </a:lnTo>
                <a:lnTo>
                  <a:pt x="3407908" y="4571992"/>
                </a:lnTo>
                <a:lnTo>
                  <a:pt x="3355663" y="4571992"/>
                </a:lnTo>
                <a:lnTo>
                  <a:pt x="2942311" y="4158641"/>
                </a:lnTo>
                <a:lnTo>
                  <a:pt x="2528961" y="4571991"/>
                </a:lnTo>
                <a:lnTo>
                  <a:pt x="2476717" y="4571991"/>
                </a:lnTo>
                <a:lnTo>
                  <a:pt x="2916189" y="4132519"/>
                </a:lnTo>
                <a:lnTo>
                  <a:pt x="2445706" y="3662034"/>
                </a:lnTo>
                <a:lnTo>
                  <a:pt x="2388237" y="3662034"/>
                </a:lnTo>
                <a:lnTo>
                  <a:pt x="1917745" y="4132520"/>
                </a:lnTo>
                <a:lnTo>
                  <a:pt x="2357225" y="4571992"/>
                </a:lnTo>
                <a:lnTo>
                  <a:pt x="2304981" y="4571993"/>
                </a:lnTo>
                <a:lnTo>
                  <a:pt x="1891623" y="4158642"/>
                </a:lnTo>
                <a:lnTo>
                  <a:pt x="1478275" y="4571991"/>
                </a:lnTo>
                <a:lnTo>
                  <a:pt x="1426031" y="4571991"/>
                </a:lnTo>
                <a:lnTo>
                  <a:pt x="1865501" y="4132520"/>
                </a:lnTo>
                <a:lnTo>
                  <a:pt x="1395017" y="3662034"/>
                </a:lnTo>
                <a:lnTo>
                  <a:pt x="1337551" y="3662034"/>
                </a:lnTo>
                <a:lnTo>
                  <a:pt x="867066" y="4132521"/>
                </a:lnTo>
                <a:lnTo>
                  <a:pt x="1306536" y="4571992"/>
                </a:lnTo>
                <a:lnTo>
                  <a:pt x="1254292" y="4571992"/>
                </a:lnTo>
                <a:lnTo>
                  <a:pt x="840944" y="4158643"/>
                </a:lnTo>
                <a:lnTo>
                  <a:pt x="427595" y="4571993"/>
                </a:lnTo>
                <a:lnTo>
                  <a:pt x="375351" y="4571993"/>
                </a:lnTo>
                <a:lnTo>
                  <a:pt x="814822" y="4132521"/>
                </a:lnTo>
                <a:lnTo>
                  <a:pt x="344336" y="3662034"/>
                </a:lnTo>
                <a:lnTo>
                  <a:pt x="286870" y="3662034"/>
                </a:lnTo>
                <a:lnTo>
                  <a:pt x="5" y="3948900"/>
                </a:lnTo>
                <a:lnTo>
                  <a:pt x="5" y="3896656"/>
                </a:lnTo>
                <a:lnTo>
                  <a:pt x="258369" y="3638291"/>
                </a:lnTo>
                <a:lnTo>
                  <a:pt x="258369" y="3576066"/>
                </a:lnTo>
                <a:lnTo>
                  <a:pt x="1" y="3317698"/>
                </a:lnTo>
                <a:lnTo>
                  <a:pt x="1" y="3265454"/>
                </a:lnTo>
                <a:lnTo>
                  <a:pt x="285756" y="3551209"/>
                </a:lnTo>
                <a:lnTo>
                  <a:pt x="345451" y="3551209"/>
                </a:lnTo>
                <a:lnTo>
                  <a:pt x="814822" y="3081838"/>
                </a:lnTo>
                <a:lnTo>
                  <a:pt x="343880" y="2610895"/>
                </a:lnTo>
                <a:lnTo>
                  <a:pt x="287328" y="2610895"/>
                </a:lnTo>
                <a:lnTo>
                  <a:pt x="6" y="2898217"/>
                </a:lnTo>
                <a:lnTo>
                  <a:pt x="6" y="2845973"/>
                </a:lnTo>
                <a:lnTo>
                  <a:pt x="258373" y="2587605"/>
                </a:lnTo>
                <a:lnTo>
                  <a:pt x="258373" y="2525388"/>
                </a:lnTo>
                <a:lnTo>
                  <a:pt x="1" y="2267015"/>
                </a:lnTo>
                <a:lnTo>
                  <a:pt x="0" y="2214770"/>
                </a:lnTo>
                <a:lnTo>
                  <a:pt x="285299" y="2500070"/>
                </a:lnTo>
                <a:lnTo>
                  <a:pt x="345909" y="2500070"/>
                </a:lnTo>
                <a:lnTo>
                  <a:pt x="814822" y="2031167"/>
                </a:lnTo>
                <a:lnTo>
                  <a:pt x="341616" y="1557959"/>
                </a:lnTo>
                <a:lnTo>
                  <a:pt x="289593" y="1557959"/>
                </a:lnTo>
                <a:lnTo>
                  <a:pt x="4" y="1847551"/>
                </a:lnTo>
                <a:lnTo>
                  <a:pt x="4" y="1795307"/>
                </a:lnTo>
                <a:lnTo>
                  <a:pt x="258377" y="1536932"/>
                </a:lnTo>
                <a:lnTo>
                  <a:pt x="258377" y="1474721"/>
                </a:lnTo>
                <a:lnTo>
                  <a:pt x="2" y="1216345"/>
                </a:lnTo>
                <a:lnTo>
                  <a:pt x="2" y="1164102"/>
                </a:lnTo>
                <a:lnTo>
                  <a:pt x="283034" y="1447135"/>
                </a:lnTo>
                <a:lnTo>
                  <a:pt x="348175" y="1447135"/>
                </a:lnTo>
                <a:lnTo>
                  <a:pt x="814821" y="980486"/>
                </a:lnTo>
                <a:lnTo>
                  <a:pt x="344401" y="510062"/>
                </a:lnTo>
                <a:lnTo>
                  <a:pt x="286805" y="510062"/>
                </a:lnTo>
                <a:lnTo>
                  <a:pt x="5" y="796868"/>
                </a:lnTo>
                <a:lnTo>
                  <a:pt x="5" y="744628"/>
                </a:lnTo>
                <a:lnTo>
                  <a:pt x="258382" y="486242"/>
                </a:lnTo>
                <a:lnTo>
                  <a:pt x="258382" y="424043"/>
                </a:lnTo>
                <a:lnTo>
                  <a:pt x="3" y="165664"/>
                </a:lnTo>
                <a:lnTo>
                  <a:pt x="3" y="113420"/>
                </a:lnTo>
                <a:lnTo>
                  <a:pt x="285820" y="399237"/>
                </a:lnTo>
                <a:lnTo>
                  <a:pt x="345386" y="399237"/>
                </a:lnTo>
                <a:lnTo>
                  <a:pt x="744622" y="2"/>
                </a:lnTo>
                <a:lnTo>
                  <a:pt x="796865" y="2"/>
                </a:lnTo>
                <a:lnTo>
                  <a:pt x="369206" y="427661"/>
                </a:lnTo>
                <a:lnTo>
                  <a:pt x="369206" y="482624"/>
                </a:lnTo>
                <a:lnTo>
                  <a:pt x="840943" y="954364"/>
                </a:lnTo>
                <a:lnTo>
                  <a:pt x="1309187" y="486116"/>
                </a:lnTo>
                <a:lnTo>
                  <a:pt x="1309187" y="424169"/>
                </a:lnTo>
                <a:lnTo>
                  <a:pt x="885019" y="0"/>
                </a:lnTo>
                <a:lnTo>
                  <a:pt x="937262" y="0"/>
                </a:lnTo>
                <a:lnTo>
                  <a:pt x="1336499" y="399237"/>
                </a:lnTo>
                <a:lnTo>
                  <a:pt x="1396066" y="399237"/>
                </a:lnTo>
                <a:lnTo>
                  <a:pt x="1795300" y="3"/>
                </a:lnTo>
                <a:lnTo>
                  <a:pt x="1847544" y="3"/>
                </a:lnTo>
                <a:lnTo>
                  <a:pt x="1420012" y="427535"/>
                </a:lnTo>
                <a:lnTo>
                  <a:pt x="1420012" y="482750"/>
                </a:lnTo>
                <a:lnTo>
                  <a:pt x="1891623" y="954365"/>
                </a:lnTo>
                <a:lnTo>
                  <a:pt x="2360001" y="485992"/>
                </a:lnTo>
                <a:lnTo>
                  <a:pt x="2360001" y="424295"/>
                </a:lnTo>
                <a:lnTo>
                  <a:pt x="1935698" y="0"/>
                </a:lnTo>
                <a:lnTo>
                  <a:pt x="1987943" y="0"/>
                </a:lnTo>
                <a:lnTo>
                  <a:pt x="2387187" y="399237"/>
                </a:lnTo>
                <a:lnTo>
                  <a:pt x="2446755" y="399237"/>
                </a:lnTo>
                <a:lnTo>
                  <a:pt x="2845991" y="2"/>
                </a:lnTo>
                <a:lnTo>
                  <a:pt x="2898236" y="2"/>
                </a:lnTo>
                <a:lnTo>
                  <a:pt x="2470825" y="427411"/>
                </a:lnTo>
                <a:lnTo>
                  <a:pt x="2470825" y="482875"/>
                </a:lnTo>
                <a:lnTo>
                  <a:pt x="2942310" y="954365"/>
                </a:lnTo>
                <a:lnTo>
                  <a:pt x="3410809" y="485866"/>
                </a:lnTo>
                <a:lnTo>
                  <a:pt x="3410809" y="424419"/>
                </a:lnTo>
                <a:lnTo>
                  <a:pt x="2986386" y="0"/>
                </a:lnTo>
                <a:lnTo>
                  <a:pt x="3038626" y="0"/>
                </a:lnTo>
                <a:lnTo>
                  <a:pt x="3437870" y="399237"/>
                </a:lnTo>
                <a:lnTo>
                  <a:pt x="3497441" y="399237"/>
                </a:lnTo>
                <a:lnTo>
                  <a:pt x="3896667" y="2"/>
                </a:lnTo>
                <a:lnTo>
                  <a:pt x="3948913" y="2"/>
                </a:lnTo>
                <a:lnTo>
                  <a:pt x="3521637" y="427285"/>
                </a:lnTo>
                <a:lnTo>
                  <a:pt x="3521637" y="483001"/>
                </a:lnTo>
                <a:lnTo>
                  <a:pt x="3992987" y="954364"/>
                </a:lnTo>
                <a:lnTo>
                  <a:pt x="4461599" y="485738"/>
                </a:lnTo>
                <a:lnTo>
                  <a:pt x="4461599" y="424543"/>
                </a:lnTo>
                <a:lnTo>
                  <a:pt x="4037068" y="1"/>
                </a:lnTo>
                <a:lnTo>
                  <a:pt x="4089312" y="1"/>
                </a:lnTo>
                <a:lnTo>
                  <a:pt x="4488534" y="399237"/>
                </a:lnTo>
                <a:lnTo>
                  <a:pt x="4548100" y="399237"/>
                </a:lnTo>
                <a:lnTo>
                  <a:pt x="4947332" y="4"/>
                </a:lnTo>
                <a:lnTo>
                  <a:pt x="4999581" y="4"/>
                </a:lnTo>
                <a:lnTo>
                  <a:pt x="4572422" y="427156"/>
                </a:lnTo>
                <a:lnTo>
                  <a:pt x="4572422" y="483126"/>
                </a:lnTo>
                <a:lnTo>
                  <a:pt x="5043667" y="954362"/>
                </a:lnTo>
                <a:lnTo>
                  <a:pt x="5512409" y="485609"/>
                </a:lnTo>
                <a:lnTo>
                  <a:pt x="5512409" y="424674"/>
                </a:lnTo>
                <a:lnTo>
                  <a:pt x="5087742" y="1"/>
                </a:lnTo>
                <a:lnTo>
                  <a:pt x="5139977" y="1"/>
                </a:lnTo>
                <a:lnTo>
                  <a:pt x="5539215" y="399237"/>
                </a:lnTo>
                <a:lnTo>
                  <a:pt x="5598781" y="399237"/>
                </a:lnTo>
                <a:lnTo>
                  <a:pt x="5998007" y="2"/>
                </a:lnTo>
                <a:lnTo>
                  <a:pt x="6050249" y="2"/>
                </a:lnTo>
                <a:lnTo>
                  <a:pt x="5623232" y="427030"/>
                </a:lnTo>
                <a:lnTo>
                  <a:pt x="5623232" y="483255"/>
                </a:lnTo>
                <a:lnTo>
                  <a:pt x="6094326" y="954363"/>
                </a:lnTo>
                <a:lnTo>
                  <a:pt x="6563205" y="485481"/>
                </a:lnTo>
                <a:lnTo>
                  <a:pt x="6563205" y="4247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2F8125B9-9C3A-4463-BFDF-52E804C1FC6D}" type="datetimeFigureOut">
              <a:rPr lang="ru-RU" smtClean="0"/>
              <a:t>21.10.2018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0A4F0-6D84-4BB8-8761-36491C460E2B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6413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125B9-9C3A-4463-BFDF-52E804C1FC6D}" type="datetimeFigureOut">
              <a:rPr lang="ru-RU" smtClean="0"/>
              <a:t>21.10.2018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0A4F0-6D84-4BB8-8761-36491C460E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2739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125B9-9C3A-4463-BFDF-52E804C1FC6D}" type="datetimeFigureOut">
              <a:rPr lang="ru-RU" smtClean="0"/>
              <a:t>21.10.2018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0A4F0-6D84-4BB8-8761-36491C460E2B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6085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125B9-9C3A-4463-BFDF-52E804C1FC6D}" type="datetimeFigureOut">
              <a:rPr lang="ru-RU" smtClean="0"/>
              <a:t>21.10.2018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0A4F0-6D84-4BB8-8761-36491C460E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4393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24" y="8"/>
            <a:ext cx="12191978" cy="4571994"/>
          </a:xfrm>
          <a:custGeom>
            <a:avLst/>
            <a:gdLst/>
            <a:ahLst/>
            <a:cxnLst/>
            <a:rect l="l" t="t" r="r" b="b"/>
            <a:pathLst>
              <a:path w="12191978" h="4571994">
                <a:moveTo>
                  <a:pt x="1" y="4316129"/>
                </a:moveTo>
                <a:lnTo>
                  <a:pt x="255863" y="4571991"/>
                </a:lnTo>
                <a:lnTo>
                  <a:pt x="203619" y="4571991"/>
                </a:lnTo>
                <a:lnTo>
                  <a:pt x="1" y="4368373"/>
                </a:lnTo>
                <a:close/>
                <a:moveTo>
                  <a:pt x="12191973" y="4312831"/>
                </a:moveTo>
                <a:lnTo>
                  <a:pt x="12191972" y="4365076"/>
                </a:lnTo>
                <a:lnTo>
                  <a:pt x="11985055" y="4571992"/>
                </a:lnTo>
                <a:lnTo>
                  <a:pt x="11932811" y="4571993"/>
                </a:lnTo>
                <a:close/>
                <a:moveTo>
                  <a:pt x="11817249" y="4076816"/>
                </a:moveTo>
                <a:lnTo>
                  <a:pt x="11928074" y="4076816"/>
                </a:lnTo>
                <a:lnTo>
                  <a:pt x="11928074" y="4187641"/>
                </a:lnTo>
                <a:lnTo>
                  <a:pt x="11817249" y="4187641"/>
                </a:lnTo>
                <a:close/>
                <a:moveTo>
                  <a:pt x="10766437" y="4076816"/>
                </a:moveTo>
                <a:lnTo>
                  <a:pt x="10877262" y="4076816"/>
                </a:lnTo>
                <a:lnTo>
                  <a:pt x="10877262" y="4187641"/>
                </a:lnTo>
                <a:lnTo>
                  <a:pt x="10766437" y="4187641"/>
                </a:lnTo>
                <a:close/>
                <a:moveTo>
                  <a:pt x="9715629" y="4076816"/>
                </a:moveTo>
                <a:lnTo>
                  <a:pt x="9826454" y="4076816"/>
                </a:lnTo>
                <a:lnTo>
                  <a:pt x="9826454" y="4187641"/>
                </a:lnTo>
                <a:lnTo>
                  <a:pt x="9715629" y="4187641"/>
                </a:lnTo>
                <a:close/>
                <a:moveTo>
                  <a:pt x="8664821" y="4076816"/>
                </a:moveTo>
                <a:lnTo>
                  <a:pt x="8775646" y="4076816"/>
                </a:lnTo>
                <a:lnTo>
                  <a:pt x="8775646" y="4187641"/>
                </a:lnTo>
                <a:lnTo>
                  <a:pt x="8664821" y="4187641"/>
                </a:lnTo>
                <a:close/>
                <a:moveTo>
                  <a:pt x="7614013" y="4076816"/>
                </a:moveTo>
                <a:lnTo>
                  <a:pt x="7724838" y="4076816"/>
                </a:lnTo>
                <a:lnTo>
                  <a:pt x="7724838" y="4187641"/>
                </a:lnTo>
                <a:lnTo>
                  <a:pt x="7614013" y="4187641"/>
                </a:lnTo>
                <a:close/>
                <a:moveTo>
                  <a:pt x="6563205" y="4076816"/>
                </a:moveTo>
                <a:lnTo>
                  <a:pt x="6674030" y="4076816"/>
                </a:lnTo>
                <a:lnTo>
                  <a:pt x="6674030" y="4187641"/>
                </a:lnTo>
                <a:lnTo>
                  <a:pt x="6563205" y="4187641"/>
                </a:lnTo>
                <a:close/>
                <a:moveTo>
                  <a:pt x="5512397" y="4076816"/>
                </a:moveTo>
                <a:lnTo>
                  <a:pt x="5623222" y="4076816"/>
                </a:lnTo>
                <a:lnTo>
                  <a:pt x="5623222" y="4187641"/>
                </a:lnTo>
                <a:lnTo>
                  <a:pt x="5512397" y="4187641"/>
                </a:lnTo>
                <a:close/>
                <a:moveTo>
                  <a:pt x="4461589" y="4076816"/>
                </a:moveTo>
                <a:lnTo>
                  <a:pt x="4572414" y="4076816"/>
                </a:lnTo>
                <a:lnTo>
                  <a:pt x="4572414" y="4187641"/>
                </a:lnTo>
                <a:lnTo>
                  <a:pt x="4461589" y="4187641"/>
                </a:lnTo>
                <a:close/>
                <a:moveTo>
                  <a:pt x="3410782" y="4076816"/>
                </a:moveTo>
                <a:lnTo>
                  <a:pt x="3521608" y="4076816"/>
                </a:lnTo>
                <a:lnTo>
                  <a:pt x="3521608" y="4187641"/>
                </a:lnTo>
                <a:lnTo>
                  <a:pt x="3410782" y="4187641"/>
                </a:lnTo>
                <a:close/>
                <a:moveTo>
                  <a:pt x="2359975" y="4076816"/>
                </a:moveTo>
                <a:lnTo>
                  <a:pt x="2470800" y="4076816"/>
                </a:lnTo>
                <a:lnTo>
                  <a:pt x="2470800" y="4187641"/>
                </a:lnTo>
                <a:lnTo>
                  <a:pt x="2359975" y="4187641"/>
                </a:lnTo>
                <a:close/>
                <a:moveTo>
                  <a:pt x="1309167" y="4076816"/>
                </a:moveTo>
                <a:lnTo>
                  <a:pt x="1419992" y="4076816"/>
                </a:lnTo>
                <a:lnTo>
                  <a:pt x="1419992" y="4187641"/>
                </a:lnTo>
                <a:lnTo>
                  <a:pt x="1309167" y="4187641"/>
                </a:lnTo>
                <a:close/>
                <a:moveTo>
                  <a:pt x="258359" y="4076816"/>
                </a:moveTo>
                <a:lnTo>
                  <a:pt x="369184" y="4076816"/>
                </a:lnTo>
                <a:lnTo>
                  <a:pt x="369184" y="4187641"/>
                </a:lnTo>
                <a:lnTo>
                  <a:pt x="258359" y="4187641"/>
                </a:lnTo>
                <a:close/>
                <a:moveTo>
                  <a:pt x="11291841" y="3551209"/>
                </a:moveTo>
                <a:lnTo>
                  <a:pt x="11402666" y="3551209"/>
                </a:lnTo>
                <a:lnTo>
                  <a:pt x="11402666" y="3662034"/>
                </a:lnTo>
                <a:lnTo>
                  <a:pt x="11291841" y="3662034"/>
                </a:lnTo>
                <a:close/>
                <a:moveTo>
                  <a:pt x="10241033" y="3551209"/>
                </a:moveTo>
                <a:lnTo>
                  <a:pt x="10351858" y="3551209"/>
                </a:lnTo>
                <a:lnTo>
                  <a:pt x="10351858" y="3662034"/>
                </a:lnTo>
                <a:lnTo>
                  <a:pt x="10241033" y="3662034"/>
                </a:lnTo>
                <a:close/>
                <a:moveTo>
                  <a:pt x="9190225" y="3551209"/>
                </a:moveTo>
                <a:lnTo>
                  <a:pt x="9301050" y="3551209"/>
                </a:lnTo>
                <a:lnTo>
                  <a:pt x="9301050" y="3662034"/>
                </a:lnTo>
                <a:lnTo>
                  <a:pt x="9190225" y="3662034"/>
                </a:lnTo>
                <a:close/>
                <a:moveTo>
                  <a:pt x="8139417" y="3551209"/>
                </a:moveTo>
                <a:lnTo>
                  <a:pt x="8250242" y="3551209"/>
                </a:lnTo>
                <a:lnTo>
                  <a:pt x="8250242" y="3662034"/>
                </a:lnTo>
                <a:lnTo>
                  <a:pt x="8139417" y="3662034"/>
                </a:lnTo>
                <a:close/>
                <a:moveTo>
                  <a:pt x="7088609" y="3551209"/>
                </a:moveTo>
                <a:lnTo>
                  <a:pt x="7199434" y="3551209"/>
                </a:lnTo>
                <a:lnTo>
                  <a:pt x="7199434" y="3662034"/>
                </a:lnTo>
                <a:lnTo>
                  <a:pt x="7088609" y="3662034"/>
                </a:lnTo>
                <a:close/>
                <a:moveTo>
                  <a:pt x="6037801" y="3551209"/>
                </a:moveTo>
                <a:lnTo>
                  <a:pt x="6148626" y="3551209"/>
                </a:lnTo>
                <a:lnTo>
                  <a:pt x="6148626" y="3662034"/>
                </a:lnTo>
                <a:lnTo>
                  <a:pt x="6037801" y="3662034"/>
                </a:lnTo>
                <a:close/>
                <a:moveTo>
                  <a:pt x="4986998" y="3551209"/>
                </a:moveTo>
                <a:lnTo>
                  <a:pt x="5097826" y="3551209"/>
                </a:lnTo>
                <a:lnTo>
                  <a:pt x="5097826" y="3662034"/>
                </a:lnTo>
                <a:lnTo>
                  <a:pt x="4986998" y="3662034"/>
                </a:lnTo>
                <a:close/>
                <a:moveTo>
                  <a:pt x="3936196" y="3551209"/>
                </a:moveTo>
                <a:lnTo>
                  <a:pt x="4047020" y="3551209"/>
                </a:lnTo>
                <a:lnTo>
                  <a:pt x="4047020" y="3662034"/>
                </a:lnTo>
                <a:lnTo>
                  <a:pt x="3936196" y="3662034"/>
                </a:lnTo>
                <a:close/>
                <a:moveTo>
                  <a:pt x="2885389" y="3551209"/>
                </a:moveTo>
                <a:lnTo>
                  <a:pt x="2996214" y="3551209"/>
                </a:lnTo>
                <a:lnTo>
                  <a:pt x="2996214" y="3662034"/>
                </a:lnTo>
                <a:lnTo>
                  <a:pt x="2885389" y="3662034"/>
                </a:lnTo>
                <a:close/>
                <a:moveTo>
                  <a:pt x="1834579" y="3551209"/>
                </a:moveTo>
                <a:lnTo>
                  <a:pt x="1945404" y="3551209"/>
                </a:lnTo>
                <a:lnTo>
                  <a:pt x="1945404" y="3662034"/>
                </a:lnTo>
                <a:lnTo>
                  <a:pt x="1834579" y="3662034"/>
                </a:lnTo>
                <a:close/>
                <a:moveTo>
                  <a:pt x="783773" y="3551209"/>
                </a:moveTo>
                <a:lnTo>
                  <a:pt x="894598" y="3551209"/>
                </a:lnTo>
                <a:lnTo>
                  <a:pt x="894598" y="3662034"/>
                </a:lnTo>
                <a:lnTo>
                  <a:pt x="783773" y="3662034"/>
                </a:lnTo>
                <a:close/>
                <a:moveTo>
                  <a:pt x="2942310" y="3107960"/>
                </a:moveTo>
                <a:lnTo>
                  <a:pt x="2470811" y="3579460"/>
                </a:lnTo>
                <a:lnTo>
                  <a:pt x="2470811" y="3634896"/>
                </a:lnTo>
                <a:lnTo>
                  <a:pt x="2942311" y="4106397"/>
                </a:lnTo>
                <a:lnTo>
                  <a:pt x="3410794" y="3637915"/>
                </a:lnTo>
                <a:lnTo>
                  <a:pt x="3410794" y="3576442"/>
                </a:lnTo>
                <a:close/>
                <a:moveTo>
                  <a:pt x="840944" y="3107960"/>
                </a:moveTo>
                <a:lnTo>
                  <a:pt x="369194" y="3579710"/>
                </a:lnTo>
                <a:lnTo>
                  <a:pt x="369194" y="3634648"/>
                </a:lnTo>
                <a:lnTo>
                  <a:pt x="840944" y="4106399"/>
                </a:lnTo>
                <a:lnTo>
                  <a:pt x="1309176" y="3638165"/>
                </a:lnTo>
                <a:lnTo>
                  <a:pt x="1309176" y="3576193"/>
                </a:lnTo>
                <a:close/>
                <a:moveTo>
                  <a:pt x="3992986" y="3107959"/>
                </a:moveTo>
                <a:lnTo>
                  <a:pt x="3521621" y="3579335"/>
                </a:lnTo>
                <a:lnTo>
                  <a:pt x="3521621" y="3635021"/>
                </a:lnTo>
                <a:lnTo>
                  <a:pt x="3992986" y="4106398"/>
                </a:lnTo>
                <a:lnTo>
                  <a:pt x="4461593" y="3637778"/>
                </a:lnTo>
                <a:lnTo>
                  <a:pt x="4461593" y="3576578"/>
                </a:lnTo>
                <a:close/>
                <a:moveTo>
                  <a:pt x="1891624" y="3107959"/>
                </a:moveTo>
                <a:lnTo>
                  <a:pt x="1420001" y="3579584"/>
                </a:lnTo>
                <a:lnTo>
                  <a:pt x="1420001" y="3634774"/>
                </a:lnTo>
                <a:lnTo>
                  <a:pt x="1891623" y="4106397"/>
                </a:lnTo>
                <a:lnTo>
                  <a:pt x="2359987" y="3638040"/>
                </a:lnTo>
                <a:lnTo>
                  <a:pt x="2359987" y="3576315"/>
                </a:lnTo>
                <a:close/>
                <a:moveTo>
                  <a:pt x="8195689" y="3107959"/>
                </a:moveTo>
                <a:lnTo>
                  <a:pt x="7724838" y="3578810"/>
                </a:lnTo>
                <a:lnTo>
                  <a:pt x="7724838" y="3635541"/>
                </a:lnTo>
                <a:lnTo>
                  <a:pt x="8195691" y="4106395"/>
                </a:lnTo>
                <a:lnTo>
                  <a:pt x="8664821" y="3637265"/>
                </a:lnTo>
                <a:lnTo>
                  <a:pt x="8664821" y="3577091"/>
                </a:lnTo>
                <a:close/>
                <a:moveTo>
                  <a:pt x="5043664" y="3107959"/>
                </a:moveTo>
                <a:lnTo>
                  <a:pt x="4572419" y="3579197"/>
                </a:lnTo>
                <a:lnTo>
                  <a:pt x="4572419" y="3635159"/>
                </a:lnTo>
                <a:lnTo>
                  <a:pt x="5043662" y="4106396"/>
                </a:lnTo>
                <a:lnTo>
                  <a:pt x="5512402" y="3637650"/>
                </a:lnTo>
                <a:lnTo>
                  <a:pt x="5512402" y="3576704"/>
                </a:lnTo>
                <a:close/>
                <a:moveTo>
                  <a:pt x="6094326" y="3107958"/>
                </a:moveTo>
                <a:lnTo>
                  <a:pt x="5623226" y="3579070"/>
                </a:lnTo>
                <a:lnTo>
                  <a:pt x="5623226" y="3635285"/>
                </a:lnTo>
                <a:lnTo>
                  <a:pt x="6094326" y="4106397"/>
                </a:lnTo>
                <a:lnTo>
                  <a:pt x="6563205" y="3637518"/>
                </a:lnTo>
                <a:lnTo>
                  <a:pt x="6563205" y="3576837"/>
                </a:lnTo>
                <a:close/>
                <a:moveTo>
                  <a:pt x="9246372" y="3107957"/>
                </a:moveTo>
                <a:lnTo>
                  <a:pt x="8775646" y="3578683"/>
                </a:lnTo>
                <a:lnTo>
                  <a:pt x="8775646" y="3635671"/>
                </a:lnTo>
                <a:lnTo>
                  <a:pt x="9246369" y="4106395"/>
                </a:lnTo>
                <a:lnTo>
                  <a:pt x="9715629" y="3637135"/>
                </a:lnTo>
                <a:lnTo>
                  <a:pt x="9715629" y="3577215"/>
                </a:lnTo>
                <a:close/>
                <a:moveTo>
                  <a:pt x="7145009" y="3107957"/>
                </a:moveTo>
                <a:lnTo>
                  <a:pt x="6674030" y="3578936"/>
                </a:lnTo>
                <a:lnTo>
                  <a:pt x="6674030" y="3635418"/>
                </a:lnTo>
                <a:lnTo>
                  <a:pt x="7145007" y="4106396"/>
                </a:lnTo>
                <a:lnTo>
                  <a:pt x="7614013" y="3637390"/>
                </a:lnTo>
                <a:lnTo>
                  <a:pt x="7614013" y="3576961"/>
                </a:lnTo>
                <a:close/>
                <a:moveTo>
                  <a:pt x="11347734" y="3107957"/>
                </a:moveTo>
                <a:lnTo>
                  <a:pt x="10877262" y="3578428"/>
                </a:lnTo>
                <a:lnTo>
                  <a:pt x="10877262" y="3635922"/>
                </a:lnTo>
                <a:lnTo>
                  <a:pt x="11347735" y="4106396"/>
                </a:lnTo>
                <a:lnTo>
                  <a:pt x="11817249" y="3636882"/>
                </a:lnTo>
                <a:lnTo>
                  <a:pt x="11817249" y="3577472"/>
                </a:lnTo>
                <a:close/>
                <a:moveTo>
                  <a:pt x="10297053" y="3107955"/>
                </a:moveTo>
                <a:lnTo>
                  <a:pt x="9826454" y="3578554"/>
                </a:lnTo>
                <a:lnTo>
                  <a:pt x="9826454" y="3635794"/>
                </a:lnTo>
                <a:lnTo>
                  <a:pt x="10297054" y="4106394"/>
                </a:lnTo>
                <a:lnTo>
                  <a:pt x="10766437" y="3637011"/>
                </a:lnTo>
                <a:lnTo>
                  <a:pt x="10766437" y="3577339"/>
                </a:lnTo>
                <a:close/>
                <a:moveTo>
                  <a:pt x="11817249" y="3027334"/>
                </a:moveTo>
                <a:lnTo>
                  <a:pt x="11928074" y="3027334"/>
                </a:lnTo>
                <a:lnTo>
                  <a:pt x="11928074" y="3138159"/>
                </a:lnTo>
                <a:lnTo>
                  <a:pt x="11817249" y="3138159"/>
                </a:lnTo>
                <a:close/>
                <a:moveTo>
                  <a:pt x="10766437" y="3027334"/>
                </a:moveTo>
                <a:lnTo>
                  <a:pt x="10877262" y="3027334"/>
                </a:lnTo>
                <a:lnTo>
                  <a:pt x="10877262" y="3138159"/>
                </a:lnTo>
                <a:lnTo>
                  <a:pt x="10766437" y="3138159"/>
                </a:lnTo>
                <a:close/>
                <a:moveTo>
                  <a:pt x="9715629" y="3027334"/>
                </a:moveTo>
                <a:lnTo>
                  <a:pt x="9826454" y="3027334"/>
                </a:lnTo>
                <a:lnTo>
                  <a:pt x="9826454" y="3138159"/>
                </a:lnTo>
                <a:lnTo>
                  <a:pt x="9715629" y="3138159"/>
                </a:lnTo>
                <a:close/>
                <a:moveTo>
                  <a:pt x="8664821" y="3027334"/>
                </a:moveTo>
                <a:lnTo>
                  <a:pt x="8775646" y="3027334"/>
                </a:lnTo>
                <a:lnTo>
                  <a:pt x="8775646" y="3138159"/>
                </a:lnTo>
                <a:lnTo>
                  <a:pt x="8664821" y="3138159"/>
                </a:lnTo>
                <a:close/>
                <a:moveTo>
                  <a:pt x="7614013" y="3027334"/>
                </a:moveTo>
                <a:lnTo>
                  <a:pt x="7724838" y="3027334"/>
                </a:lnTo>
                <a:lnTo>
                  <a:pt x="7724838" y="3138159"/>
                </a:lnTo>
                <a:lnTo>
                  <a:pt x="7614013" y="3138159"/>
                </a:lnTo>
                <a:close/>
                <a:moveTo>
                  <a:pt x="6563205" y="3027334"/>
                </a:moveTo>
                <a:lnTo>
                  <a:pt x="6674030" y="3027334"/>
                </a:lnTo>
                <a:lnTo>
                  <a:pt x="6674030" y="3138159"/>
                </a:lnTo>
                <a:lnTo>
                  <a:pt x="6563205" y="3138159"/>
                </a:lnTo>
                <a:close/>
                <a:moveTo>
                  <a:pt x="5512400" y="3027334"/>
                </a:moveTo>
                <a:lnTo>
                  <a:pt x="5623225" y="3027334"/>
                </a:lnTo>
                <a:lnTo>
                  <a:pt x="5623225" y="3138159"/>
                </a:lnTo>
                <a:lnTo>
                  <a:pt x="5512400" y="3138159"/>
                </a:lnTo>
                <a:close/>
                <a:moveTo>
                  <a:pt x="4461592" y="3027334"/>
                </a:moveTo>
                <a:lnTo>
                  <a:pt x="4572417" y="3027334"/>
                </a:lnTo>
                <a:lnTo>
                  <a:pt x="4572417" y="3138159"/>
                </a:lnTo>
                <a:lnTo>
                  <a:pt x="4461592" y="3138159"/>
                </a:lnTo>
                <a:close/>
                <a:moveTo>
                  <a:pt x="3410790" y="3027334"/>
                </a:moveTo>
                <a:lnTo>
                  <a:pt x="3521616" y="3027334"/>
                </a:lnTo>
                <a:lnTo>
                  <a:pt x="3521616" y="3138159"/>
                </a:lnTo>
                <a:lnTo>
                  <a:pt x="3410790" y="3138159"/>
                </a:lnTo>
                <a:close/>
                <a:moveTo>
                  <a:pt x="2359982" y="3027334"/>
                </a:moveTo>
                <a:lnTo>
                  <a:pt x="2470807" y="3027334"/>
                </a:lnTo>
                <a:lnTo>
                  <a:pt x="2470807" y="3138159"/>
                </a:lnTo>
                <a:lnTo>
                  <a:pt x="2359982" y="3138159"/>
                </a:lnTo>
                <a:close/>
                <a:moveTo>
                  <a:pt x="1309173" y="3027334"/>
                </a:moveTo>
                <a:lnTo>
                  <a:pt x="1419997" y="3027334"/>
                </a:lnTo>
                <a:lnTo>
                  <a:pt x="1419997" y="3138159"/>
                </a:lnTo>
                <a:lnTo>
                  <a:pt x="1309173" y="3138159"/>
                </a:lnTo>
                <a:close/>
                <a:moveTo>
                  <a:pt x="258365" y="3027334"/>
                </a:moveTo>
                <a:lnTo>
                  <a:pt x="369190" y="3027334"/>
                </a:lnTo>
                <a:lnTo>
                  <a:pt x="369190" y="3138159"/>
                </a:lnTo>
                <a:lnTo>
                  <a:pt x="258365" y="3138159"/>
                </a:lnTo>
                <a:close/>
                <a:moveTo>
                  <a:pt x="10794114" y="2610895"/>
                </a:moveTo>
                <a:lnTo>
                  <a:pt x="10323174" y="3081834"/>
                </a:lnTo>
                <a:lnTo>
                  <a:pt x="10792548" y="3551209"/>
                </a:lnTo>
                <a:lnTo>
                  <a:pt x="10852239" y="3551209"/>
                </a:lnTo>
                <a:lnTo>
                  <a:pt x="11321612" y="3081835"/>
                </a:lnTo>
                <a:lnTo>
                  <a:pt x="10850672" y="2610895"/>
                </a:lnTo>
                <a:close/>
                <a:moveTo>
                  <a:pt x="9743434" y="2610895"/>
                </a:moveTo>
                <a:lnTo>
                  <a:pt x="9272494" y="3081834"/>
                </a:lnTo>
                <a:lnTo>
                  <a:pt x="9741869" y="3551209"/>
                </a:lnTo>
                <a:lnTo>
                  <a:pt x="9801555" y="3551209"/>
                </a:lnTo>
                <a:lnTo>
                  <a:pt x="10270931" y="3081833"/>
                </a:lnTo>
                <a:lnTo>
                  <a:pt x="9799992" y="2610895"/>
                </a:lnTo>
                <a:close/>
                <a:moveTo>
                  <a:pt x="8692754" y="2610895"/>
                </a:moveTo>
                <a:lnTo>
                  <a:pt x="8221811" y="3081837"/>
                </a:lnTo>
                <a:lnTo>
                  <a:pt x="8691183" y="3551209"/>
                </a:lnTo>
                <a:lnTo>
                  <a:pt x="8750876" y="3551209"/>
                </a:lnTo>
                <a:lnTo>
                  <a:pt x="9220250" y="3081835"/>
                </a:lnTo>
                <a:lnTo>
                  <a:pt x="8749310" y="2610895"/>
                </a:lnTo>
                <a:close/>
                <a:moveTo>
                  <a:pt x="7642070" y="2610895"/>
                </a:moveTo>
                <a:lnTo>
                  <a:pt x="7171131" y="3081835"/>
                </a:lnTo>
                <a:lnTo>
                  <a:pt x="7640505" y="3551209"/>
                </a:lnTo>
                <a:lnTo>
                  <a:pt x="7700194" y="3551209"/>
                </a:lnTo>
                <a:lnTo>
                  <a:pt x="8169567" y="3081836"/>
                </a:lnTo>
                <a:lnTo>
                  <a:pt x="7698625" y="2610895"/>
                </a:lnTo>
                <a:close/>
                <a:moveTo>
                  <a:pt x="6591389" y="2610895"/>
                </a:moveTo>
                <a:lnTo>
                  <a:pt x="6120448" y="3081836"/>
                </a:lnTo>
                <a:lnTo>
                  <a:pt x="6589820" y="3551209"/>
                </a:lnTo>
                <a:lnTo>
                  <a:pt x="6649514" y="3551209"/>
                </a:lnTo>
                <a:lnTo>
                  <a:pt x="7118887" y="3081836"/>
                </a:lnTo>
                <a:lnTo>
                  <a:pt x="6647947" y="2610895"/>
                </a:lnTo>
                <a:close/>
                <a:moveTo>
                  <a:pt x="5540722" y="2610895"/>
                </a:moveTo>
                <a:lnTo>
                  <a:pt x="5069790" y="3081837"/>
                </a:lnTo>
                <a:lnTo>
                  <a:pt x="5539152" y="3551209"/>
                </a:lnTo>
                <a:lnTo>
                  <a:pt x="5598843" y="3551209"/>
                </a:lnTo>
                <a:lnTo>
                  <a:pt x="6068204" y="3081836"/>
                </a:lnTo>
                <a:lnTo>
                  <a:pt x="5597274" y="2610895"/>
                </a:lnTo>
                <a:close/>
                <a:moveTo>
                  <a:pt x="4490039" y="2610895"/>
                </a:moveTo>
                <a:lnTo>
                  <a:pt x="4019108" y="3081837"/>
                </a:lnTo>
                <a:lnTo>
                  <a:pt x="4488467" y="3551209"/>
                </a:lnTo>
                <a:lnTo>
                  <a:pt x="4548162" y="3551209"/>
                </a:lnTo>
                <a:lnTo>
                  <a:pt x="5017539" y="3081837"/>
                </a:lnTo>
                <a:lnTo>
                  <a:pt x="4546591" y="2610895"/>
                </a:lnTo>
                <a:close/>
                <a:moveTo>
                  <a:pt x="3439377" y="2610895"/>
                </a:moveTo>
                <a:lnTo>
                  <a:pt x="2968431" y="3081838"/>
                </a:lnTo>
                <a:lnTo>
                  <a:pt x="3437805" y="3551209"/>
                </a:lnTo>
                <a:lnTo>
                  <a:pt x="3497502" y="3551209"/>
                </a:lnTo>
                <a:lnTo>
                  <a:pt x="3966864" y="3081837"/>
                </a:lnTo>
                <a:lnTo>
                  <a:pt x="3495931" y="2610895"/>
                </a:lnTo>
                <a:close/>
                <a:moveTo>
                  <a:pt x="2388695" y="2610895"/>
                </a:moveTo>
                <a:lnTo>
                  <a:pt x="1917746" y="3081837"/>
                </a:lnTo>
                <a:lnTo>
                  <a:pt x="2387125" y="3551209"/>
                </a:lnTo>
                <a:lnTo>
                  <a:pt x="2446819" y="3551209"/>
                </a:lnTo>
                <a:lnTo>
                  <a:pt x="2916188" y="3081838"/>
                </a:lnTo>
                <a:lnTo>
                  <a:pt x="2445246" y="2610895"/>
                </a:lnTo>
                <a:close/>
                <a:moveTo>
                  <a:pt x="1338007" y="2610895"/>
                </a:moveTo>
                <a:lnTo>
                  <a:pt x="867066" y="3081838"/>
                </a:lnTo>
                <a:lnTo>
                  <a:pt x="1336436" y="3551209"/>
                </a:lnTo>
                <a:lnTo>
                  <a:pt x="1396132" y="3551209"/>
                </a:lnTo>
                <a:lnTo>
                  <a:pt x="1865502" y="3081837"/>
                </a:lnTo>
                <a:lnTo>
                  <a:pt x="1394561" y="2610895"/>
                </a:lnTo>
                <a:close/>
                <a:moveTo>
                  <a:pt x="11291841" y="2500070"/>
                </a:moveTo>
                <a:lnTo>
                  <a:pt x="11402666" y="2500070"/>
                </a:lnTo>
                <a:lnTo>
                  <a:pt x="11402666" y="2610895"/>
                </a:lnTo>
                <a:lnTo>
                  <a:pt x="11291841" y="2610895"/>
                </a:lnTo>
                <a:close/>
                <a:moveTo>
                  <a:pt x="10241033" y="2500070"/>
                </a:moveTo>
                <a:lnTo>
                  <a:pt x="10351858" y="2500070"/>
                </a:lnTo>
                <a:lnTo>
                  <a:pt x="10351858" y="2610895"/>
                </a:lnTo>
                <a:lnTo>
                  <a:pt x="10241033" y="2610895"/>
                </a:lnTo>
                <a:close/>
                <a:moveTo>
                  <a:pt x="9190225" y="2500070"/>
                </a:moveTo>
                <a:lnTo>
                  <a:pt x="9301050" y="2500070"/>
                </a:lnTo>
                <a:lnTo>
                  <a:pt x="9301050" y="2610895"/>
                </a:lnTo>
                <a:lnTo>
                  <a:pt x="9190225" y="2610895"/>
                </a:lnTo>
                <a:close/>
                <a:moveTo>
                  <a:pt x="8139417" y="2500070"/>
                </a:moveTo>
                <a:lnTo>
                  <a:pt x="8250242" y="2500070"/>
                </a:lnTo>
                <a:lnTo>
                  <a:pt x="8250242" y="2610895"/>
                </a:lnTo>
                <a:lnTo>
                  <a:pt x="8139417" y="2610895"/>
                </a:lnTo>
                <a:close/>
                <a:moveTo>
                  <a:pt x="7088609" y="2500070"/>
                </a:moveTo>
                <a:lnTo>
                  <a:pt x="7199434" y="2500070"/>
                </a:lnTo>
                <a:lnTo>
                  <a:pt x="7199434" y="2610895"/>
                </a:lnTo>
                <a:lnTo>
                  <a:pt x="7088609" y="2610895"/>
                </a:lnTo>
                <a:close/>
                <a:moveTo>
                  <a:pt x="6037801" y="2500070"/>
                </a:moveTo>
                <a:lnTo>
                  <a:pt x="6148626" y="2500070"/>
                </a:lnTo>
                <a:lnTo>
                  <a:pt x="6148626" y="2610895"/>
                </a:lnTo>
                <a:lnTo>
                  <a:pt x="6037801" y="2610895"/>
                </a:lnTo>
                <a:close/>
                <a:moveTo>
                  <a:pt x="4987000" y="2500070"/>
                </a:moveTo>
                <a:lnTo>
                  <a:pt x="5097829" y="2500070"/>
                </a:lnTo>
                <a:lnTo>
                  <a:pt x="5097829" y="2610895"/>
                </a:lnTo>
                <a:lnTo>
                  <a:pt x="4987000" y="2610895"/>
                </a:lnTo>
                <a:close/>
                <a:moveTo>
                  <a:pt x="3936200" y="2500070"/>
                </a:moveTo>
                <a:lnTo>
                  <a:pt x="4047024" y="2500070"/>
                </a:lnTo>
                <a:lnTo>
                  <a:pt x="4047024" y="2610895"/>
                </a:lnTo>
                <a:lnTo>
                  <a:pt x="3936200" y="2610895"/>
                </a:lnTo>
                <a:close/>
                <a:moveTo>
                  <a:pt x="2885393" y="2500070"/>
                </a:moveTo>
                <a:lnTo>
                  <a:pt x="2996218" y="2500070"/>
                </a:lnTo>
                <a:lnTo>
                  <a:pt x="2996218" y="2610895"/>
                </a:lnTo>
                <a:lnTo>
                  <a:pt x="2885393" y="2610895"/>
                </a:lnTo>
                <a:close/>
                <a:moveTo>
                  <a:pt x="1834583" y="2500070"/>
                </a:moveTo>
                <a:lnTo>
                  <a:pt x="1945408" y="2500070"/>
                </a:lnTo>
                <a:lnTo>
                  <a:pt x="1945408" y="2610895"/>
                </a:lnTo>
                <a:lnTo>
                  <a:pt x="1834583" y="2610895"/>
                </a:lnTo>
                <a:close/>
                <a:moveTo>
                  <a:pt x="783777" y="2500070"/>
                </a:moveTo>
                <a:lnTo>
                  <a:pt x="894602" y="2500070"/>
                </a:lnTo>
                <a:lnTo>
                  <a:pt x="894602" y="2610895"/>
                </a:lnTo>
                <a:lnTo>
                  <a:pt x="783777" y="2610895"/>
                </a:lnTo>
                <a:close/>
                <a:moveTo>
                  <a:pt x="1891623" y="2057291"/>
                </a:moveTo>
                <a:lnTo>
                  <a:pt x="1420005" y="2528898"/>
                </a:lnTo>
                <a:lnTo>
                  <a:pt x="1420005" y="2584095"/>
                </a:lnTo>
                <a:lnTo>
                  <a:pt x="1891624" y="3055715"/>
                </a:lnTo>
                <a:lnTo>
                  <a:pt x="2359991" y="2587356"/>
                </a:lnTo>
                <a:lnTo>
                  <a:pt x="2359991" y="2525640"/>
                </a:lnTo>
                <a:close/>
                <a:moveTo>
                  <a:pt x="2942310" y="2057291"/>
                </a:moveTo>
                <a:lnTo>
                  <a:pt x="2470816" y="2528774"/>
                </a:lnTo>
                <a:lnTo>
                  <a:pt x="2470816" y="2584221"/>
                </a:lnTo>
                <a:lnTo>
                  <a:pt x="2942310" y="3055716"/>
                </a:lnTo>
                <a:lnTo>
                  <a:pt x="3410799" y="2587229"/>
                </a:lnTo>
                <a:lnTo>
                  <a:pt x="3410799" y="2525765"/>
                </a:lnTo>
                <a:close/>
                <a:moveTo>
                  <a:pt x="3992986" y="2057290"/>
                </a:moveTo>
                <a:lnTo>
                  <a:pt x="3521627" y="2528649"/>
                </a:lnTo>
                <a:lnTo>
                  <a:pt x="3521627" y="2584345"/>
                </a:lnTo>
                <a:lnTo>
                  <a:pt x="3992986" y="3055715"/>
                </a:lnTo>
                <a:lnTo>
                  <a:pt x="4461596" y="2587094"/>
                </a:lnTo>
                <a:lnTo>
                  <a:pt x="4461596" y="2525899"/>
                </a:lnTo>
                <a:close/>
                <a:moveTo>
                  <a:pt x="840944" y="2057289"/>
                </a:moveTo>
                <a:lnTo>
                  <a:pt x="369198" y="2529024"/>
                </a:lnTo>
                <a:lnTo>
                  <a:pt x="369198" y="2583969"/>
                </a:lnTo>
                <a:lnTo>
                  <a:pt x="840944" y="3055716"/>
                </a:lnTo>
                <a:lnTo>
                  <a:pt x="1309180" y="2587479"/>
                </a:lnTo>
                <a:lnTo>
                  <a:pt x="1309180" y="2525514"/>
                </a:lnTo>
                <a:close/>
                <a:moveTo>
                  <a:pt x="7145007" y="2057289"/>
                </a:moveTo>
                <a:lnTo>
                  <a:pt x="6674030" y="2528255"/>
                </a:lnTo>
                <a:lnTo>
                  <a:pt x="6674030" y="2584733"/>
                </a:lnTo>
                <a:lnTo>
                  <a:pt x="7145010" y="3055713"/>
                </a:lnTo>
                <a:lnTo>
                  <a:pt x="7614013" y="2586710"/>
                </a:lnTo>
                <a:lnTo>
                  <a:pt x="7614013" y="2526283"/>
                </a:lnTo>
                <a:close/>
                <a:moveTo>
                  <a:pt x="5043664" y="2057289"/>
                </a:moveTo>
                <a:lnTo>
                  <a:pt x="4572421" y="2528513"/>
                </a:lnTo>
                <a:lnTo>
                  <a:pt x="4572421" y="2584480"/>
                </a:lnTo>
                <a:lnTo>
                  <a:pt x="5043664" y="3055715"/>
                </a:lnTo>
                <a:lnTo>
                  <a:pt x="5512404" y="2586968"/>
                </a:lnTo>
                <a:lnTo>
                  <a:pt x="5512404" y="2526024"/>
                </a:lnTo>
                <a:close/>
                <a:moveTo>
                  <a:pt x="10297053" y="2057288"/>
                </a:moveTo>
                <a:lnTo>
                  <a:pt x="9826454" y="2527875"/>
                </a:lnTo>
                <a:lnTo>
                  <a:pt x="9826454" y="2585115"/>
                </a:lnTo>
                <a:lnTo>
                  <a:pt x="10297052" y="3055713"/>
                </a:lnTo>
                <a:lnTo>
                  <a:pt x="10766437" y="2586328"/>
                </a:lnTo>
                <a:lnTo>
                  <a:pt x="10766437" y="2526660"/>
                </a:lnTo>
                <a:close/>
                <a:moveTo>
                  <a:pt x="9246373" y="2057288"/>
                </a:moveTo>
                <a:lnTo>
                  <a:pt x="8775646" y="2528002"/>
                </a:lnTo>
                <a:lnTo>
                  <a:pt x="8775646" y="2584986"/>
                </a:lnTo>
                <a:lnTo>
                  <a:pt x="9246373" y="3055713"/>
                </a:lnTo>
                <a:lnTo>
                  <a:pt x="9715629" y="2586457"/>
                </a:lnTo>
                <a:lnTo>
                  <a:pt x="9715629" y="2526532"/>
                </a:lnTo>
                <a:close/>
                <a:moveTo>
                  <a:pt x="8195690" y="2057288"/>
                </a:moveTo>
                <a:lnTo>
                  <a:pt x="7724838" y="2528128"/>
                </a:lnTo>
                <a:lnTo>
                  <a:pt x="7724838" y="2584864"/>
                </a:lnTo>
                <a:lnTo>
                  <a:pt x="8195689" y="3055714"/>
                </a:lnTo>
                <a:lnTo>
                  <a:pt x="8664821" y="2586582"/>
                </a:lnTo>
                <a:lnTo>
                  <a:pt x="8664821" y="2526406"/>
                </a:lnTo>
                <a:close/>
                <a:moveTo>
                  <a:pt x="6094328" y="2057287"/>
                </a:moveTo>
                <a:lnTo>
                  <a:pt x="5623228" y="2528386"/>
                </a:lnTo>
                <a:lnTo>
                  <a:pt x="5623228" y="2584606"/>
                </a:lnTo>
                <a:lnTo>
                  <a:pt x="6094325" y="3055714"/>
                </a:lnTo>
                <a:lnTo>
                  <a:pt x="6563205" y="2586835"/>
                </a:lnTo>
                <a:lnTo>
                  <a:pt x="6563205" y="2526153"/>
                </a:lnTo>
                <a:close/>
                <a:moveTo>
                  <a:pt x="11347736" y="2057286"/>
                </a:moveTo>
                <a:lnTo>
                  <a:pt x="10877262" y="2527747"/>
                </a:lnTo>
                <a:lnTo>
                  <a:pt x="10877262" y="2585241"/>
                </a:lnTo>
                <a:lnTo>
                  <a:pt x="11347734" y="3055713"/>
                </a:lnTo>
                <a:lnTo>
                  <a:pt x="11817249" y="2586199"/>
                </a:lnTo>
                <a:lnTo>
                  <a:pt x="11817249" y="2526787"/>
                </a:lnTo>
                <a:close/>
                <a:moveTo>
                  <a:pt x="258363" y="1973449"/>
                </a:moveTo>
                <a:lnTo>
                  <a:pt x="369188" y="1973449"/>
                </a:lnTo>
                <a:lnTo>
                  <a:pt x="369188" y="2084274"/>
                </a:lnTo>
                <a:lnTo>
                  <a:pt x="258363" y="2084274"/>
                </a:lnTo>
                <a:close/>
                <a:moveTo>
                  <a:pt x="2359980" y="1973449"/>
                </a:moveTo>
                <a:lnTo>
                  <a:pt x="2470805" y="1973449"/>
                </a:lnTo>
                <a:lnTo>
                  <a:pt x="2470805" y="2084274"/>
                </a:lnTo>
                <a:lnTo>
                  <a:pt x="2359980" y="2084274"/>
                </a:lnTo>
                <a:close/>
                <a:moveTo>
                  <a:pt x="1309171" y="1973449"/>
                </a:moveTo>
                <a:lnTo>
                  <a:pt x="1419995" y="1973449"/>
                </a:lnTo>
                <a:lnTo>
                  <a:pt x="1419995" y="2084274"/>
                </a:lnTo>
                <a:lnTo>
                  <a:pt x="1309171" y="2084274"/>
                </a:lnTo>
                <a:close/>
                <a:moveTo>
                  <a:pt x="4461591" y="1973448"/>
                </a:moveTo>
                <a:lnTo>
                  <a:pt x="4572416" y="1973448"/>
                </a:lnTo>
                <a:lnTo>
                  <a:pt x="4572416" y="2084273"/>
                </a:lnTo>
                <a:lnTo>
                  <a:pt x="4461591" y="2084273"/>
                </a:lnTo>
                <a:close/>
                <a:moveTo>
                  <a:pt x="3410788" y="1973448"/>
                </a:moveTo>
                <a:lnTo>
                  <a:pt x="3521614" y="1973448"/>
                </a:lnTo>
                <a:lnTo>
                  <a:pt x="3521614" y="2084273"/>
                </a:lnTo>
                <a:lnTo>
                  <a:pt x="3410788" y="2084273"/>
                </a:lnTo>
                <a:close/>
                <a:moveTo>
                  <a:pt x="6563205" y="1973448"/>
                </a:moveTo>
                <a:lnTo>
                  <a:pt x="6674030" y="1973448"/>
                </a:lnTo>
                <a:lnTo>
                  <a:pt x="6674030" y="2084273"/>
                </a:lnTo>
                <a:lnTo>
                  <a:pt x="6563205" y="2084273"/>
                </a:lnTo>
                <a:close/>
                <a:moveTo>
                  <a:pt x="5512399" y="1973448"/>
                </a:moveTo>
                <a:lnTo>
                  <a:pt x="5623224" y="1973448"/>
                </a:lnTo>
                <a:lnTo>
                  <a:pt x="5623224" y="2084273"/>
                </a:lnTo>
                <a:lnTo>
                  <a:pt x="5512399" y="2084273"/>
                </a:lnTo>
                <a:close/>
                <a:moveTo>
                  <a:pt x="7614013" y="1973448"/>
                </a:moveTo>
                <a:lnTo>
                  <a:pt x="7724838" y="1973448"/>
                </a:lnTo>
                <a:lnTo>
                  <a:pt x="7724838" y="2084273"/>
                </a:lnTo>
                <a:lnTo>
                  <a:pt x="7614013" y="2084273"/>
                </a:lnTo>
                <a:close/>
                <a:moveTo>
                  <a:pt x="9715629" y="1973448"/>
                </a:moveTo>
                <a:lnTo>
                  <a:pt x="9826454" y="1973448"/>
                </a:lnTo>
                <a:lnTo>
                  <a:pt x="9826454" y="2084273"/>
                </a:lnTo>
                <a:lnTo>
                  <a:pt x="9715629" y="2084273"/>
                </a:lnTo>
                <a:close/>
                <a:moveTo>
                  <a:pt x="8664821" y="1973448"/>
                </a:moveTo>
                <a:lnTo>
                  <a:pt x="8775646" y="1973448"/>
                </a:lnTo>
                <a:lnTo>
                  <a:pt x="8775646" y="2084273"/>
                </a:lnTo>
                <a:lnTo>
                  <a:pt x="8664821" y="2084273"/>
                </a:lnTo>
                <a:close/>
                <a:moveTo>
                  <a:pt x="11817249" y="1973448"/>
                </a:moveTo>
                <a:lnTo>
                  <a:pt x="11928074" y="1973448"/>
                </a:lnTo>
                <a:lnTo>
                  <a:pt x="11928074" y="2084273"/>
                </a:lnTo>
                <a:lnTo>
                  <a:pt x="11817249" y="2084273"/>
                </a:lnTo>
                <a:close/>
                <a:moveTo>
                  <a:pt x="10766437" y="1973448"/>
                </a:moveTo>
                <a:lnTo>
                  <a:pt x="10877262" y="1973448"/>
                </a:lnTo>
                <a:lnTo>
                  <a:pt x="10877262" y="2084273"/>
                </a:lnTo>
                <a:lnTo>
                  <a:pt x="10766437" y="2084273"/>
                </a:lnTo>
                <a:close/>
                <a:moveTo>
                  <a:pt x="3441643" y="1557959"/>
                </a:moveTo>
                <a:lnTo>
                  <a:pt x="2968431" y="2031169"/>
                </a:lnTo>
                <a:lnTo>
                  <a:pt x="3437348" y="2500070"/>
                </a:lnTo>
                <a:lnTo>
                  <a:pt x="3497959" y="2500070"/>
                </a:lnTo>
                <a:lnTo>
                  <a:pt x="3966865" y="2031168"/>
                </a:lnTo>
                <a:lnTo>
                  <a:pt x="3493665" y="1557959"/>
                </a:lnTo>
                <a:close/>
                <a:moveTo>
                  <a:pt x="2390961" y="1557959"/>
                </a:moveTo>
                <a:lnTo>
                  <a:pt x="1917745" y="2031169"/>
                </a:lnTo>
                <a:lnTo>
                  <a:pt x="2386665" y="2500070"/>
                </a:lnTo>
                <a:lnTo>
                  <a:pt x="2447277" y="2500070"/>
                </a:lnTo>
                <a:lnTo>
                  <a:pt x="2916189" y="2031169"/>
                </a:lnTo>
                <a:lnTo>
                  <a:pt x="2442980" y="1557959"/>
                </a:lnTo>
                <a:close/>
                <a:moveTo>
                  <a:pt x="1340273" y="1557959"/>
                </a:moveTo>
                <a:lnTo>
                  <a:pt x="867066" y="2031167"/>
                </a:lnTo>
                <a:lnTo>
                  <a:pt x="1335980" y="2500070"/>
                </a:lnTo>
                <a:lnTo>
                  <a:pt x="1396589" y="2500070"/>
                </a:lnTo>
                <a:lnTo>
                  <a:pt x="1865501" y="2031169"/>
                </a:lnTo>
                <a:lnTo>
                  <a:pt x="1392293" y="1557959"/>
                </a:lnTo>
                <a:close/>
                <a:moveTo>
                  <a:pt x="5542986" y="1557958"/>
                </a:moveTo>
                <a:lnTo>
                  <a:pt x="5069790" y="2031167"/>
                </a:lnTo>
                <a:lnTo>
                  <a:pt x="5538694" y="2500070"/>
                </a:lnTo>
                <a:lnTo>
                  <a:pt x="5599302" y="2500070"/>
                </a:lnTo>
                <a:lnTo>
                  <a:pt x="6068206" y="2031166"/>
                </a:lnTo>
                <a:lnTo>
                  <a:pt x="5595011" y="1557958"/>
                </a:lnTo>
                <a:close/>
                <a:moveTo>
                  <a:pt x="4492305" y="1557958"/>
                </a:moveTo>
                <a:lnTo>
                  <a:pt x="4019109" y="2031168"/>
                </a:lnTo>
                <a:lnTo>
                  <a:pt x="4488010" y="2500070"/>
                </a:lnTo>
                <a:lnTo>
                  <a:pt x="4548620" y="2500070"/>
                </a:lnTo>
                <a:lnTo>
                  <a:pt x="5017539" y="2031167"/>
                </a:lnTo>
                <a:lnTo>
                  <a:pt x="4544326" y="1557958"/>
                </a:lnTo>
                <a:close/>
                <a:moveTo>
                  <a:pt x="7644337" y="1557958"/>
                </a:moveTo>
                <a:lnTo>
                  <a:pt x="7171129" y="2031167"/>
                </a:lnTo>
                <a:lnTo>
                  <a:pt x="7640044" y="2500070"/>
                </a:lnTo>
                <a:lnTo>
                  <a:pt x="7700653" y="2500070"/>
                </a:lnTo>
                <a:lnTo>
                  <a:pt x="8169569" y="2031167"/>
                </a:lnTo>
                <a:lnTo>
                  <a:pt x="7696361" y="1557958"/>
                </a:lnTo>
                <a:close/>
                <a:moveTo>
                  <a:pt x="6593656" y="1557958"/>
                </a:moveTo>
                <a:lnTo>
                  <a:pt x="6120450" y="2031165"/>
                </a:lnTo>
                <a:lnTo>
                  <a:pt x="6589366" y="2500070"/>
                </a:lnTo>
                <a:lnTo>
                  <a:pt x="6649970" y="2500070"/>
                </a:lnTo>
                <a:lnTo>
                  <a:pt x="7118885" y="2031167"/>
                </a:lnTo>
                <a:lnTo>
                  <a:pt x="6645676" y="1557958"/>
                </a:lnTo>
                <a:close/>
                <a:moveTo>
                  <a:pt x="9745703" y="1557958"/>
                </a:moveTo>
                <a:lnTo>
                  <a:pt x="9272494" y="2031167"/>
                </a:lnTo>
                <a:lnTo>
                  <a:pt x="9741408" y="2500070"/>
                </a:lnTo>
                <a:lnTo>
                  <a:pt x="9802016" y="2500070"/>
                </a:lnTo>
                <a:lnTo>
                  <a:pt x="10270931" y="2031167"/>
                </a:lnTo>
                <a:lnTo>
                  <a:pt x="9797723" y="1557958"/>
                </a:lnTo>
                <a:close/>
                <a:moveTo>
                  <a:pt x="8695019" y="1557958"/>
                </a:moveTo>
                <a:lnTo>
                  <a:pt x="8221812" y="2031166"/>
                </a:lnTo>
                <a:lnTo>
                  <a:pt x="8690730" y="2500070"/>
                </a:lnTo>
                <a:lnTo>
                  <a:pt x="8751334" y="2500070"/>
                </a:lnTo>
                <a:lnTo>
                  <a:pt x="9220250" y="2031166"/>
                </a:lnTo>
                <a:lnTo>
                  <a:pt x="8747043" y="1557958"/>
                </a:lnTo>
                <a:close/>
                <a:moveTo>
                  <a:pt x="10796383" y="1557958"/>
                </a:moveTo>
                <a:lnTo>
                  <a:pt x="10323175" y="2031166"/>
                </a:lnTo>
                <a:lnTo>
                  <a:pt x="10792091" y="2500070"/>
                </a:lnTo>
                <a:lnTo>
                  <a:pt x="10852696" y="2500070"/>
                </a:lnTo>
                <a:lnTo>
                  <a:pt x="11321614" y="2031164"/>
                </a:lnTo>
                <a:lnTo>
                  <a:pt x="10848409" y="1557958"/>
                </a:lnTo>
                <a:close/>
                <a:moveTo>
                  <a:pt x="783781" y="1447135"/>
                </a:moveTo>
                <a:lnTo>
                  <a:pt x="894606" y="1447135"/>
                </a:lnTo>
                <a:lnTo>
                  <a:pt x="894606" y="1557959"/>
                </a:lnTo>
                <a:lnTo>
                  <a:pt x="783781" y="1557959"/>
                </a:lnTo>
                <a:close/>
                <a:moveTo>
                  <a:pt x="1834586" y="1447134"/>
                </a:moveTo>
                <a:lnTo>
                  <a:pt x="1945411" y="1447134"/>
                </a:lnTo>
                <a:lnTo>
                  <a:pt x="1945411" y="1557959"/>
                </a:lnTo>
                <a:lnTo>
                  <a:pt x="1834586" y="1557959"/>
                </a:lnTo>
                <a:close/>
                <a:moveTo>
                  <a:pt x="4987002" y="1447134"/>
                </a:moveTo>
                <a:lnTo>
                  <a:pt x="5097832" y="1447134"/>
                </a:lnTo>
                <a:lnTo>
                  <a:pt x="5097832" y="1557958"/>
                </a:lnTo>
                <a:lnTo>
                  <a:pt x="4987002" y="1557958"/>
                </a:lnTo>
                <a:close/>
                <a:moveTo>
                  <a:pt x="3936204" y="1447134"/>
                </a:moveTo>
                <a:lnTo>
                  <a:pt x="4047028" y="1447134"/>
                </a:lnTo>
                <a:lnTo>
                  <a:pt x="4047028" y="1557959"/>
                </a:lnTo>
                <a:lnTo>
                  <a:pt x="3936204" y="1557959"/>
                </a:lnTo>
                <a:close/>
                <a:moveTo>
                  <a:pt x="2885398" y="1447134"/>
                </a:moveTo>
                <a:lnTo>
                  <a:pt x="2996224" y="1447134"/>
                </a:lnTo>
                <a:lnTo>
                  <a:pt x="2996224" y="1557959"/>
                </a:lnTo>
                <a:lnTo>
                  <a:pt x="2885398" y="1557959"/>
                </a:lnTo>
                <a:close/>
                <a:moveTo>
                  <a:pt x="6037801" y="1447133"/>
                </a:moveTo>
                <a:lnTo>
                  <a:pt x="6148626" y="1447133"/>
                </a:lnTo>
                <a:lnTo>
                  <a:pt x="6148626" y="1557958"/>
                </a:lnTo>
                <a:lnTo>
                  <a:pt x="6037801" y="1557958"/>
                </a:lnTo>
                <a:close/>
                <a:moveTo>
                  <a:pt x="9190225" y="1447133"/>
                </a:moveTo>
                <a:lnTo>
                  <a:pt x="9301050" y="1447133"/>
                </a:lnTo>
                <a:lnTo>
                  <a:pt x="9301050" y="1557958"/>
                </a:lnTo>
                <a:lnTo>
                  <a:pt x="9190225" y="1557958"/>
                </a:lnTo>
                <a:close/>
                <a:moveTo>
                  <a:pt x="8139417" y="1447133"/>
                </a:moveTo>
                <a:lnTo>
                  <a:pt x="8250242" y="1447133"/>
                </a:lnTo>
                <a:lnTo>
                  <a:pt x="8250242" y="1557958"/>
                </a:lnTo>
                <a:lnTo>
                  <a:pt x="8139417" y="1557958"/>
                </a:lnTo>
                <a:close/>
                <a:moveTo>
                  <a:pt x="7088609" y="1447133"/>
                </a:moveTo>
                <a:lnTo>
                  <a:pt x="7199434" y="1447133"/>
                </a:lnTo>
                <a:lnTo>
                  <a:pt x="7199434" y="1557958"/>
                </a:lnTo>
                <a:lnTo>
                  <a:pt x="7088609" y="1557958"/>
                </a:lnTo>
                <a:close/>
                <a:moveTo>
                  <a:pt x="10241033" y="1447133"/>
                </a:moveTo>
                <a:lnTo>
                  <a:pt x="10351858" y="1447133"/>
                </a:lnTo>
                <a:lnTo>
                  <a:pt x="10351858" y="1557957"/>
                </a:lnTo>
                <a:lnTo>
                  <a:pt x="10241033" y="1557957"/>
                </a:lnTo>
                <a:close/>
                <a:moveTo>
                  <a:pt x="11291841" y="1447133"/>
                </a:moveTo>
                <a:lnTo>
                  <a:pt x="11402666" y="1447133"/>
                </a:lnTo>
                <a:lnTo>
                  <a:pt x="11402666" y="1557957"/>
                </a:lnTo>
                <a:lnTo>
                  <a:pt x="11291841" y="1557957"/>
                </a:lnTo>
                <a:close/>
                <a:moveTo>
                  <a:pt x="2942310" y="1006607"/>
                </a:moveTo>
                <a:lnTo>
                  <a:pt x="2470820" y="1478100"/>
                </a:lnTo>
                <a:lnTo>
                  <a:pt x="2470820" y="1533556"/>
                </a:lnTo>
                <a:lnTo>
                  <a:pt x="2942310" y="2005047"/>
                </a:lnTo>
                <a:lnTo>
                  <a:pt x="3410804" y="1536556"/>
                </a:lnTo>
                <a:lnTo>
                  <a:pt x="3410804" y="1475099"/>
                </a:lnTo>
                <a:close/>
                <a:moveTo>
                  <a:pt x="1891623" y="1006607"/>
                </a:moveTo>
                <a:lnTo>
                  <a:pt x="1420008" y="1478224"/>
                </a:lnTo>
                <a:lnTo>
                  <a:pt x="1420008" y="1533431"/>
                </a:lnTo>
                <a:lnTo>
                  <a:pt x="1891623" y="2005047"/>
                </a:lnTo>
                <a:lnTo>
                  <a:pt x="2359996" y="1536681"/>
                </a:lnTo>
                <a:lnTo>
                  <a:pt x="2359996" y="1474975"/>
                </a:lnTo>
                <a:close/>
                <a:moveTo>
                  <a:pt x="840943" y="1006607"/>
                </a:moveTo>
                <a:lnTo>
                  <a:pt x="369202" y="1478351"/>
                </a:lnTo>
                <a:lnTo>
                  <a:pt x="369202" y="1533303"/>
                </a:lnTo>
                <a:lnTo>
                  <a:pt x="840944" y="2005046"/>
                </a:lnTo>
                <a:lnTo>
                  <a:pt x="1309184" y="1536806"/>
                </a:lnTo>
                <a:lnTo>
                  <a:pt x="1309184" y="1474850"/>
                </a:lnTo>
                <a:close/>
                <a:moveTo>
                  <a:pt x="3992987" y="1006606"/>
                </a:moveTo>
                <a:lnTo>
                  <a:pt x="3521631" y="1477974"/>
                </a:lnTo>
                <a:lnTo>
                  <a:pt x="3521631" y="1533680"/>
                </a:lnTo>
                <a:lnTo>
                  <a:pt x="3992986" y="2005046"/>
                </a:lnTo>
                <a:lnTo>
                  <a:pt x="4461598" y="1536423"/>
                </a:lnTo>
                <a:lnTo>
                  <a:pt x="4461598" y="1475230"/>
                </a:lnTo>
                <a:close/>
                <a:moveTo>
                  <a:pt x="6094326" y="1006605"/>
                </a:moveTo>
                <a:lnTo>
                  <a:pt x="5623230" y="1477714"/>
                </a:lnTo>
                <a:lnTo>
                  <a:pt x="5623230" y="1533934"/>
                </a:lnTo>
                <a:lnTo>
                  <a:pt x="6094328" y="2005044"/>
                </a:lnTo>
                <a:lnTo>
                  <a:pt x="6563205" y="1536166"/>
                </a:lnTo>
                <a:lnTo>
                  <a:pt x="6563205" y="1475487"/>
                </a:lnTo>
                <a:close/>
                <a:moveTo>
                  <a:pt x="9246371" y="1006604"/>
                </a:moveTo>
                <a:lnTo>
                  <a:pt x="8775646" y="1477332"/>
                </a:lnTo>
                <a:lnTo>
                  <a:pt x="8775646" y="1534319"/>
                </a:lnTo>
                <a:lnTo>
                  <a:pt x="9246371" y="2005045"/>
                </a:lnTo>
                <a:lnTo>
                  <a:pt x="9715629" y="1535786"/>
                </a:lnTo>
                <a:lnTo>
                  <a:pt x="9715629" y="1475864"/>
                </a:lnTo>
                <a:close/>
                <a:moveTo>
                  <a:pt x="5043669" y="1006604"/>
                </a:moveTo>
                <a:lnTo>
                  <a:pt x="4572422" y="1477843"/>
                </a:lnTo>
                <a:lnTo>
                  <a:pt x="4572422" y="1533811"/>
                </a:lnTo>
                <a:lnTo>
                  <a:pt x="5043664" y="2005045"/>
                </a:lnTo>
                <a:lnTo>
                  <a:pt x="5512407" y="1536296"/>
                </a:lnTo>
                <a:lnTo>
                  <a:pt x="5512407" y="1475351"/>
                </a:lnTo>
                <a:close/>
                <a:moveTo>
                  <a:pt x="11347735" y="1006604"/>
                </a:moveTo>
                <a:lnTo>
                  <a:pt x="10877262" y="1477079"/>
                </a:lnTo>
                <a:lnTo>
                  <a:pt x="10877262" y="1534567"/>
                </a:lnTo>
                <a:lnTo>
                  <a:pt x="11347736" y="2005041"/>
                </a:lnTo>
                <a:lnTo>
                  <a:pt x="11817249" y="1535528"/>
                </a:lnTo>
                <a:lnTo>
                  <a:pt x="11817249" y="1476120"/>
                </a:lnTo>
                <a:close/>
                <a:moveTo>
                  <a:pt x="8195690" y="1006604"/>
                </a:moveTo>
                <a:lnTo>
                  <a:pt x="7724838" y="1477458"/>
                </a:lnTo>
                <a:lnTo>
                  <a:pt x="7724838" y="1534191"/>
                </a:lnTo>
                <a:lnTo>
                  <a:pt x="8195691" y="2005044"/>
                </a:lnTo>
                <a:lnTo>
                  <a:pt x="8664821" y="1535914"/>
                </a:lnTo>
                <a:lnTo>
                  <a:pt x="8664821" y="1475736"/>
                </a:lnTo>
                <a:close/>
                <a:moveTo>
                  <a:pt x="7145009" y="1006604"/>
                </a:moveTo>
                <a:lnTo>
                  <a:pt x="6674030" y="1477584"/>
                </a:lnTo>
                <a:lnTo>
                  <a:pt x="6674030" y="1534069"/>
                </a:lnTo>
                <a:lnTo>
                  <a:pt x="7145007" y="2005046"/>
                </a:lnTo>
                <a:lnTo>
                  <a:pt x="7614013" y="1536039"/>
                </a:lnTo>
                <a:lnTo>
                  <a:pt x="7614013" y="1475610"/>
                </a:lnTo>
                <a:close/>
                <a:moveTo>
                  <a:pt x="10297056" y="1006603"/>
                </a:moveTo>
                <a:lnTo>
                  <a:pt x="9826454" y="1477207"/>
                </a:lnTo>
                <a:lnTo>
                  <a:pt x="9826454" y="1534445"/>
                </a:lnTo>
                <a:lnTo>
                  <a:pt x="10297053" y="2005045"/>
                </a:lnTo>
                <a:lnTo>
                  <a:pt x="10766437" y="1535660"/>
                </a:lnTo>
                <a:lnTo>
                  <a:pt x="10766437" y="1475986"/>
                </a:lnTo>
                <a:close/>
                <a:moveTo>
                  <a:pt x="258361" y="922634"/>
                </a:moveTo>
                <a:lnTo>
                  <a:pt x="369186" y="922634"/>
                </a:lnTo>
                <a:lnTo>
                  <a:pt x="369186" y="1033459"/>
                </a:lnTo>
                <a:lnTo>
                  <a:pt x="258361" y="1033459"/>
                </a:lnTo>
                <a:close/>
                <a:moveTo>
                  <a:pt x="2359977" y="922633"/>
                </a:moveTo>
                <a:lnTo>
                  <a:pt x="2470802" y="922633"/>
                </a:lnTo>
                <a:lnTo>
                  <a:pt x="2470802" y="1033458"/>
                </a:lnTo>
                <a:lnTo>
                  <a:pt x="2359977" y="1033458"/>
                </a:lnTo>
                <a:close/>
                <a:moveTo>
                  <a:pt x="1309169" y="922633"/>
                </a:moveTo>
                <a:lnTo>
                  <a:pt x="1419993" y="922633"/>
                </a:lnTo>
                <a:lnTo>
                  <a:pt x="1419993" y="1033458"/>
                </a:lnTo>
                <a:lnTo>
                  <a:pt x="1309169" y="1033458"/>
                </a:lnTo>
                <a:close/>
                <a:moveTo>
                  <a:pt x="5512398" y="922633"/>
                </a:moveTo>
                <a:lnTo>
                  <a:pt x="5623223" y="922633"/>
                </a:lnTo>
                <a:lnTo>
                  <a:pt x="5623223" y="1033458"/>
                </a:lnTo>
                <a:lnTo>
                  <a:pt x="5512398" y="1033458"/>
                </a:lnTo>
                <a:close/>
                <a:moveTo>
                  <a:pt x="4461591" y="922633"/>
                </a:moveTo>
                <a:lnTo>
                  <a:pt x="4572415" y="922633"/>
                </a:lnTo>
                <a:lnTo>
                  <a:pt x="4572415" y="1033458"/>
                </a:lnTo>
                <a:lnTo>
                  <a:pt x="4461591" y="1033458"/>
                </a:lnTo>
                <a:close/>
                <a:moveTo>
                  <a:pt x="3410785" y="922633"/>
                </a:moveTo>
                <a:lnTo>
                  <a:pt x="3521610" y="922633"/>
                </a:lnTo>
                <a:lnTo>
                  <a:pt x="3521610" y="1033458"/>
                </a:lnTo>
                <a:lnTo>
                  <a:pt x="3410785" y="1033458"/>
                </a:lnTo>
                <a:close/>
                <a:moveTo>
                  <a:pt x="7614013" y="922633"/>
                </a:moveTo>
                <a:lnTo>
                  <a:pt x="7724838" y="922633"/>
                </a:lnTo>
                <a:lnTo>
                  <a:pt x="7724838" y="1033458"/>
                </a:lnTo>
                <a:lnTo>
                  <a:pt x="7614013" y="1033458"/>
                </a:lnTo>
                <a:close/>
                <a:moveTo>
                  <a:pt x="6563205" y="922633"/>
                </a:moveTo>
                <a:lnTo>
                  <a:pt x="6674030" y="922633"/>
                </a:lnTo>
                <a:lnTo>
                  <a:pt x="6674030" y="1033458"/>
                </a:lnTo>
                <a:lnTo>
                  <a:pt x="6563205" y="1033458"/>
                </a:lnTo>
                <a:close/>
                <a:moveTo>
                  <a:pt x="10766437" y="922633"/>
                </a:moveTo>
                <a:lnTo>
                  <a:pt x="10877262" y="922633"/>
                </a:lnTo>
                <a:lnTo>
                  <a:pt x="10877262" y="1033458"/>
                </a:lnTo>
                <a:lnTo>
                  <a:pt x="10766437" y="1033458"/>
                </a:lnTo>
                <a:close/>
                <a:moveTo>
                  <a:pt x="9715629" y="922633"/>
                </a:moveTo>
                <a:lnTo>
                  <a:pt x="9826454" y="922633"/>
                </a:lnTo>
                <a:lnTo>
                  <a:pt x="9826454" y="1033458"/>
                </a:lnTo>
                <a:lnTo>
                  <a:pt x="9715629" y="1033458"/>
                </a:lnTo>
                <a:close/>
                <a:moveTo>
                  <a:pt x="8664821" y="922633"/>
                </a:moveTo>
                <a:lnTo>
                  <a:pt x="8775646" y="922633"/>
                </a:lnTo>
                <a:lnTo>
                  <a:pt x="8775646" y="1033458"/>
                </a:lnTo>
                <a:lnTo>
                  <a:pt x="8664821" y="1033458"/>
                </a:lnTo>
                <a:close/>
                <a:moveTo>
                  <a:pt x="11817249" y="922633"/>
                </a:moveTo>
                <a:lnTo>
                  <a:pt x="11928074" y="922633"/>
                </a:lnTo>
                <a:lnTo>
                  <a:pt x="11928074" y="1033458"/>
                </a:lnTo>
                <a:lnTo>
                  <a:pt x="11817249" y="1033458"/>
                </a:lnTo>
                <a:close/>
                <a:moveTo>
                  <a:pt x="1337485" y="510062"/>
                </a:moveTo>
                <a:lnTo>
                  <a:pt x="867065" y="980486"/>
                </a:lnTo>
                <a:lnTo>
                  <a:pt x="1333712" y="1447134"/>
                </a:lnTo>
                <a:lnTo>
                  <a:pt x="1398855" y="1447134"/>
                </a:lnTo>
                <a:lnTo>
                  <a:pt x="1865501" y="980486"/>
                </a:lnTo>
                <a:lnTo>
                  <a:pt x="1395081" y="510062"/>
                </a:lnTo>
                <a:close/>
                <a:moveTo>
                  <a:pt x="2388173" y="510062"/>
                </a:moveTo>
                <a:lnTo>
                  <a:pt x="1917745" y="980486"/>
                </a:lnTo>
                <a:lnTo>
                  <a:pt x="2384399" y="1447134"/>
                </a:lnTo>
                <a:lnTo>
                  <a:pt x="2449542" y="1447134"/>
                </a:lnTo>
                <a:lnTo>
                  <a:pt x="2916189" y="980486"/>
                </a:lnTo>
                <a:lnTo>
                  <a:pt x="2445767" y="510062"/>
                </a:lnTo>
                <a:close/>
                <a:moveTo>
                  <a:pt x="3438856" y="510062"/>
                </a:moveTo>
                <a:lnTo>
                  <a:pt x="2968432" y="980486"/>
                </a:lnTo>
                <a:lnTo>
                  <a:pt x="3435083" y="1447134"/>
                </a:lnTo>
                <a:lnTo>
                  <a:pt x="3500228" y="1447134"/>
                </a:lnTo>
                <a:lnTo>
                  <a:pt x="3966865" y="980485"/>
                </a:lnTo>
                <a:lnTo>
                  <a:pt x="3496454" y="510062"/>
                </a:lnTo>
                <a:close/>
                <a:moveTo>
                  <a:pt x="4489518" y="510062"/>
                </a:moveTo>
                <a:lnTo>
                  <a:pt x="4019109" y="980485"/>
                </a:lnTo>
                <a:lnTo>
                  <a:pt x="4485744" y="1447134"/>
                </a:lnTo>
                <a:lnTo>
                  <a:pt x="4550887" y="1447134"/>
                </a:lnTo>
                <a:lnTo>
                  <a:pt x="5017543" y="980483"/>
                </a:lnTo>
                <a:lnTo>
                  <a:pt x="4547118" y="510062"/>
                </a:lnTo>
                <a:close/>
                <a:moveTo>
                  <a:pt x="5540201" y="510062"/>
                </a:moveTo>
                <a:lnTo>
                  <a:pt x="5069792" y="980483"/>
                </a:lnTo>
                <a:lnTo>
                  <a:pt x="5536431" y="1447134"/>
                </a:lnTo>
                <a:lnTo>
                  <a:pt x="5601567" y="1447134"/>
                </a:lnTo>
                <a:lnTo>
                  <a:pt x="6068204" y="980484"/>
                </a:lnTo>
                <a:lnTo>
                  <a:pt x="5597797" y="510062"/>
                </a:lnTo>
                <a:close/>
                <a:moveTo>
                  <a:pt x="6590867" y="510062"/>
                </a:moveTo>
                <a:lnTo>
                  <a:pt x="6120447" y="980484"/>
                </a:lnTo>
                <a:lnTo>
                  <a:pt x="6587095" y="1447133"/>
                </a:lnTo>
                <a:lnTo>
                  <a:pt x="6652238" y="1447133"/>
                </a:lnTo>
                <a:lnTo>
                  <a:pt x="7118887" y="980483"/>
                </a:lnTo>
                <a:lnTo>
                  <a:pt x="6648468" y="510062"/>
                </a:lnTo>
                <a:close/>
                <a:moveTo>
                  <a:pt x="7641550" y="510061"/>
                </a:moveTo>
                <a:lnTo>
                  <a:pt x="7171131" y="980482"/>
                </a:lnTo>
                <a:lnTo>
                  <a:pt x="7637780" y="1447133"/>
                </a:lnTo>
                <a:lnTo>
                  <a:pt x="7702919" y="1447133"/>
                </a:lnTo>
                <a:lnTo>
                  <a:pt x="8169568" y="980483"/>
                </a:lnTo>
                <a:lnTo>
                  <a:pt x="7699149" y="510061"/>
                </a:lnTo>
                <a:close/>
                <a:moveTo>
                  <a:pt x="8692232" y="510061"/>
                </a:moveTo>
                <a:lnTo>
                  <a:pt x="8221811" y="980484"/>
                </a:lnTo>
                <a:lnTo>
                  <a:pt x="8688459" y="1447133"/>
                </a:lnTo>
                <a:lnTo>
                  <a:pt x="8753603" y="1447133"/>
                </a:lnTo>
                <a:lnTo>
                  <a:pt x="9220250" y="980484"/>
                </a:lnTo>
                <a:lnTo>
                  <a:pt x="8749829" y="510061"/>
                </a:lnTo>
                <a:close/>
                <a:moveTo>
                  <a:pt x="10793597" y="510061"/>
                </a:moveTo>
                <a:lnTo>
                  <a:pt x="10323178" y="980482"/>
                </a:lnTo>
                <a:lnTo>
                  <a:pt x="10789828" y="1447133"/>
                </a:lnTo>
                <a:lnTo>
                  <a:pt x="10854964" y="1447133"/>
                </a:lnTo>
                <a:lnTo>
                  <a:pt x="11321613" y="980483"/>
                </a:lnTo>
                <a:lnTo>
                  <a:pt x="10851193" y="510061"/>
                </a:lnTo>
                <a:close/>
                <a:moveTo>
                  <a:pt x="9742913" y="510061"/>
                </a:moveTo>
                <a:lnTo>
                  <a:pt x="9272493" y="980483"/>
                </a:lnTo>
                <a:lnTo>
                  <a:pt x="9739141" y="1447133"/>
                </a:lnTo>
                <a:lnTo>
                  <a:pt x="9804283" y="1447133"/>
                </a:lnTo>
                <a:lnTo>
                  <a:pt x="10270933" y="980481"/>
                </a:lnTo>
                <a:lnTo>
                  <a:pt x="9800515" y="510061"/>
                </a:lnTo>
                <a:close/>
                <a:moveTo>
                  <a:pt x="783785" y="399238"/>
                </a:moveTo>
                <a:lnTo>
                  <a:pt x="894609" y="399238"/>
                </a:lnTo>
                <a:lnTo>
                  <a:pt x="894609" y="510062"/>
                </a:lnTo>
                <a:lnTo>
                  <a:pt x="783785" y="510062"/>
                </a:lnTo>
                <a:close/>
                <a:moveTo>
                  <a:pt x="2885401" y="399237"/>
                </a:moveTo>
                <a:lnTo>
                  <a:pt x="2996227" y="399237"/>
                </a:lnTo>
                <a:lnTo>
                  <a:pt x="2996227" y="510062"/>
                </a:lnTo>
                <a:lnTo>
                  <a:pt x="2885401" y="510062"/>
                </a:lnTo>
                <a:close/>
                <a:moveTo>
                  <a:pt x="1834590" y="399237"/>
                </a:moveTo>
                <a:lnTo>
                  <a:pt x="1945415" y="399237"/>
                </a:lnTo>
                <a:lnTo>
                  <a:pt x="1945415" y="510062"/>
                </a:lnTo>
                <a:lnTo>
                  <a:pt x="1834590" y="510062"/>
                </a:lnTo>
                <a:close/>
                <a:moveTo>
                  <a:pt x="3936208" y="399237"/>
                </a:moveTo>
                <a:lnTo>
                  <a:pt x="4047032" y="399237"/>
                </a:lnTo>
                <a:lnTo>
                  <a:pt x="4047032" y="510062"/>
                </a:lnTo>
                <a:lnTo>
                  <a:pt x="3936208" y="510062"/>
                </a:lnTo>
                <a:close/>
                <a:moveTo>
                  <a:pt x="4987004" y="399237"/>
                </a:moveTo>
                <a:lnTo>
                  <a:pt x="5097834" y="399237"/>
                </a:lnTo>
                <a:lnTo>
                  <a:pt x="5097834" y="510062"/>
                </a:lnTo>
                <a:lnTo>
                  <a:pt x="4987004" y="510062"/>
                </a:lnTo>
                <a:close/>
                <a:moveTo>
                  <a:pt x="6037802" y="399237"/>
                </a:moveTo>
                <a:lnTo>
                  <a:pt x="6148626" y="399237"/>
                </a:lnTo>
                <a:lnTo>
                  <a:pt x="6148626" y="510062"/>
                </a:lnTo>
                <a:lnTo>
                  <a:pt x="6037802" y="510062"/>
                </a:lnTo>
                <a:close/>
                <a:moveTo>
                  <a:pt x="7088609" y="399237"/>
                </a:moveTo>
                <a:lnTo>
                  <a:pt x="7199434" y="399237"/>
                </a:lnTo>
                <a:lnTo>
                  <a:pt x="7199434" y="510061"/>
                </a:lnTo>
                <a:lnTo>
                  <a:pt x="7088609" y="510061"/>
                </a:lnTo>
                <a:close/>
                <a:moveTo>
                  <a:pt x="8139417" y="399237"/>
                </a:moveTo>
                <a:lnTo>
                  <a:pt x="8250242" y="399237"/>
                </a:lnTo>
                <a:lnTo>
                  <a:pt x="8250242" y="510061"/>
                </a:lnTo>
                <a:lnTo>
                  <a:pt x="8139417" y="510061"/>
                </a:lnTo>
                <a:close/>
                <a:moveTo>
                  <a:pt x="9190225" y="399236"/>
                </a:moveTo>
                <a:lnTo>
                  <a:pt x="9301050" y="399236"/>
                </a:lnTo>
                <a:lnTo>
                  <a:pt x="9301050" y="510061"/>
                </a:lnTo>
                <a:lnTo>
                  <a:pt x="9190225" y="510061"/>
                </a:lnTo>
                <a:close/>
                <a:moveTo>
                  <a:pt x="10241033" y="399236"/>
                </a:moveTo>
                <a:lnTo>
                  <a:pt x="10351858" y="399236"/>
                </a:lnTo>
                <a:lnTo>
                  <a:pt x="10351858" y="510061"/>
                </a:lnTo>
                <a:lnTo>
                  <a:pt x="10241033" y="510061"/>
                </a:lnTo>
                <a:close/>
                <a:moveTo>
                  <a:pt x="11291841" y="399236"/>
                </a:moveTo>
                <a:lnTo>
                  <a:pt x="11402666" y="399236"/>
                </a:lnTo>
                <a:lnTo>
                  <a:pt x="11402666" y="510061"/>
                </a:lnTo>
                <a:lnTo>
                  <a:pt x="11291841" y="510061"/>
                </a:lnTo>
                <a:close/>
                <a:moveTo>
                  <a:pt x="6138405" y="0"/>
                </a:moveTo>
                <a:lnTo>
                  <a:pt x="6190649" y="0"/>
                </a:lnTo>
                <a:lnTo>
                  <a:pt x="6589887" y="399237"/>
                </a:lnTo>
                <a:lnTo>
                  <a:pt x="6649449" y="399237"/>
                </a:lnTo>
                <a:lnTo>
                  <a:pt x="7048684" y="2"/>
                </a:lnTo>
                <a:lnTo>
                  <a:pt x="7100928" y="2"/>
                </a:lnTo>
                <a:lnTo>
                  <a:pt x="6674030" y="426899"/>
                </a:lnTo>
                <a:lnTo>
                  <a:pt x="6674030" y="483379"/>
                </a:lnTo>
                <a:lnTo>
                  <a:pt x="7145009" y="954361"/>
                </a:lnTo>
                <a:lnTo>
                  <a:pt x="7614013" y="485355"/>
                </a:lnTo>
                <a:lnTo>
                  <a:pt x="7614013" y="424926"/>
                </a:lnTo>
                <a:lnTo>
                  <a:pt x="7189086" y="0"/>
                </a:lnTo>
                <a:lnTo>
                  <a:pt x="7241329" y="0"/>
                </a:lnTo>
                <a:lnTo>
                  <a:pt x="7640566" y="399237"/>
                </a:lnTo>
                <a:lnTo>
                  <a:pt x="7700131" y="399237"/>
                </a:lnTo>
                <a:lnTo>
                  <a:pt x="8099367" y="1"/>
                </a:lnTo>
                <a:lnTo>
                  <a:pt x="8151611" y="1"/>
                </a:lnTo>
                <a:lnTo>
                  <a:pt x="7724838" y="426774"/>
                </a:lnTo>
                <a:lnTo>
                  <a:pt x="7724838" y="483508"/>
                </a:lnTo>
                <a:lnTo>
                  <a:pt x="8195689" y="954363"/>
                </a:lnTo>
                <a:lnTo>
                  <a:pt x="8664821" y="485229"/>
                </a:lnTo>
                <a:lnTo>
                  <a:pt x="8664821" y="425053"/>
                </a:lnTo>
                <a:lnTo>
                  <a:pt x="8239767" y="0"/>
                </a:lnTo>
                <a:lnTo>
                  <a:pt x="8292011" y="0"/>
                </a:lnTo>
                <a:lnTo>
                  <a:pt x="8691248" y="399236"/>
                </a:lnTo>
                <a:lnTo>
                  <a:pt x="8750812" y="399236"/>
                </a:lnTo>
                <a:lnTo>
                  <a:pt x="9150049" y="1"/>
                </a:lnTo>
                <a:lnTo>
                  <a:pt x="9202293" y="1"/>
                </a:lnTo>
                <a:lnTo>
                  <a:pt x="8775646" y="426647"/>
                </a:lnTo>
                <a:lnTo>
                  <a:pt x="8775646" y="483635"/>
                </a:lnTo>
                <a:lnTo>
                  <a:pt x="9246372" y="954363"/>
                </a:lnTo>
                <a:lnTo>
                  <a:pt x="9715629" y="485103"/>
                </a:lnTo>
                <a:lnTo>
                  <a:pt x="9715629" y="425175"/>
                </a:lnTo>
                <a:lnTo>
                  <a:pt x="9290453" y="0"/>
                </a:lnTo>
                <a:lnTo>
                  <a:pt x="9342696" y="0"/>
                </a:lnTo>
                <a:lnTo>
                  <a:pt x="9741934" y="399236"/>
                </a:lnTo>
                <a:lnTo>
                  <a:pt x="9801496" y="399236"/>
                </a:lnTo>
                <a:lnTo>
                  <a:pt x="10200732" y="1"/>
                </a:lnTo>
                <a:lnTo>
                  <a:pt x="10252974" y="1"/>
                </a:lnTo>
                <a:lnTo>
                  <a:pt x="9826454" y="426520"/>
                </a:lnTo>
                <a:lnTo>
                  <a:pt x="9826454" y="483756"/>
                </a:lnTo>
                <a:lnTo>
                  <a:pt x="10297055" y="954360"/>
                </a:lnTo>
                <a:lnTo>
                  <a:pt x="10766437" y="484975"/>
                </a:lnTo>
                <a:lnTo>
                  <a:pt x="10766437" y="425305"/>
                </a:lnTo>
                <a:lnTo>
                  <a:pt x="10341131" y="0"/>
                </a:lnTo>
                <a:lnTo>
                  <a:pt x="10393375" y="0"/>
                </a:lnTo>
                <a:lnTo>
                  <a:pt x="10792612" y="399236"/>
                </a:lnTo>
                <a:lnTo>
                  <a:pt x="10852176" y="399236"/>
                </a:lnTo>
                <a:lnTo>
                  <a:pt x="11251411" y="3"/>
                </a:lnTo>
                <a:lnTo>
                  <a:pt x="11303657" y="3"/>
                </a:lnTo>
                <a:lnTo>
                  <a:pt x="10877262" y="426397"/>
                </a:lnTo>
                <a:lnTo>
                  <a:pt x="10877262" y="483887"/>
                </a:lnTo>
                <a:lnTo>
                  <a:pt x="11347735" y="954362"/>
                </a:lnTo>
                <a:lnTo>
                  <a:pt x="11817249" y="484846"/>
                </a:lnTo>
                <a:lnTo>
                  <a:pt x="11817249" y="425436"/>
                </a:lnTo>
                <a:lnTo>
                  <a:pt x="11391812" y="0"/>
                </a:lnTo>
                <a:lnTo>
                  <a:pt x="11444056" y="0"/>
                </a:lnTo>
                <a:lnTo>
                  <a:pt x="11843293" y="399236"/>
                </a:lnTo>
                <a:lnTo>
                  <a:pt x="11902859" y="399236"/>
                </a:lnTo>
                <a:lnTo>
                  <a:pt x="12191973" y="110123"/>
                </a:lnTo>
                <a:lnTo>
                  <a:pt x="12191973" y="162366"/>
                </a:lnTo>
                <a:lnTo>
                  <a:pt x="11928074" y="426265"/>
                </a:lnTo>
                <a:lnTo>
                  <a:pt x="11928074" y="484017"/>
                </a:lnTo>
                <a:lnTo>
                  <a:pt x="12191974" y="747926"/>
                </a:lnTo>
                <a:lnTo>
                  <a:pt x="12191974" y="800166"/>
                </a:lnTo>
                <a:lnTo>
                  <a:pt x="11901874" y="510061"/>
                </a:lnTo>
                <a:lnTo>
                  <a:pt x="11844278" y="510061"/>
                </a:lnTo>
                <a:lnTo>
                  <a:pt x="11373857" y="980483"/>
                </a:lnTo>
                <a:lnTo>
                  <a:pt x="11840505" y="1447132"/>
                </a:lnTo>
                <a:lnTo>
                  <a:pt x="11905645" y="1447132"/>
                </a:lnTo>
                <a:lnTo>
                  <a:pt x="12191976" y="1160803"/>
                </a:lnTo>
                <a:lnTo>
                  <a:pt x="12191976" y="1213046"/>
                </a:lnTo>
                <a:lnTo>
                  <a:pt x="11928074" y="1476947"/>
                </a:lnTo>
                <a:lnTo>
                  <a:pt x="11928074" y="1534702"/>
                </a:lnTo>
                <a:lnTo>
                  <a:pt x="12191975" y="1798604"/>
                </a:lnTo>
                <a:lnTo>
                  <a:pt x="12191975" y="1850847"/>
                </a:lnTo>
                <a:lnTo>
                  <a:pt x="11899087" y="1557957"/>
                </a:lnTo>
                <a:lnTo>
                  <a:pt x="11847063" y="1557957"/>
                </a:lnTo>
                <a:lnTo>
                  <a:pt x="11373858" y="2031163"/>
                </a:lnTo>
                <a:lnTo>
                  <a:pt x="11842778" y="2500070"/>
                </a:lnTo>
                <a:lnTo>
                  <a:pt x="11903378" y="2500070"/>
                </a:lnTo>
                <a:lnTo>
                  <a:pt x="12191975" y="2211473"/>
                </a:lnTo>
                <a:lnTo>
                  <a:pt x="12191974" y="2263716"/>
                </a:lnTo>
                <a:lnTo>
                  <a:pt x="11928074" y="2527616"/>
                </a:lnTo>
                <a:lnTo>
                  <a:pt x="11928074" y="2585366"/>
                </a:lnTo>
                <a:lnTo>
                  <a:pt x="12191978" y="2849270"/>
                </a:lnTo>
                <a:lnTo>
                  <a:pt x="12191977" y="2901515"/>
                </a:lnTo>
                <a:lnTo>
                  <a:pt x="11901357" y="2610895"/>
                </a:lnTo>
                <a:lnTo>
                  <a:pt x="11844795" y="2610895"/>
                </a:lnTo>
                <a:lnTo>
                  <a:pt x="11373856" y="3081835"/>
                </a:lnTo>
                <a:lnTo>
                  <a:pt x="11843230" y="3551209"/>
                </a:lnTo>
                <a:lnTo>
                  <a:pt x="11902922" y="3551209"/>
                </a:lnTo>
                <a:lnTo>
                  <a:pt x="12191974" y="3262156"/>
                </a:lnTo>
                <a:lnTo>
                  <a:pt x="12191974" y="3314400"/>
                </a:lnTo>
                <a:lnTo>
                  <a:pt x="11928074" y="3578299"/>
                </a:lnTo>
                <a:lnTo>
                  <a:pt x="11928074" y="3636053"/>
                </a:lnTo>
                <a:lnTo>
                  <a:pt x="12191975" y="3899954"/>
                </a:lnTo>
                <a:lnTo>
                  <a:pt x="12191975" y="3952198"/>
                </a:lnTo>
                <a:lnTo>
                  <a:pt x="11901811" y="3662034"/>
                </a:lnTo>
                <a:lnTo>
                  <a:pt x="11844339" y="3662034"/>
                </a:lnTo>
                <a:lnTo>
                  <a:pt x="11373856" y="4132518"/>
                </a:lnTo>
                <a:lnTo>
                  <a:pt x="11813331" y="4571992"/>
                </a:lnTo>
                <a:lnTo>
                  <a:pt x="11761089" y="4571991"/>
                </a:lnTo>
                <a:lnTo>
                  <a:pt x="11347736" y="4158638"/>
                </a:lnTo>
                <a:lnTo>
                  <a:pt x="10934382" y="4571992"/>
                </a:lnTo>
                <a:lnTo>
                  <a:pt x="10882138" y="4571992"/>
                </a:lnTo>
                <a:lnTo>
                  <a:pt x="11321614" y="4132516"/>
                </a:lnTo>
                <a:lnTo>
                  <a:pt x="10851132" y="3662034"/>
                </a:lnTo>
                <a:lnTo>
                  <a:pt x="10793656" y="3662034"/>
                </a:lnTo>
                <a:lnTo>
                  <a:pt x="10323175" y="4132515"/>
                </a:lnTo>
                <a:lnTo>
                  <a:pt x="10762651" y="4571991"/>
                </a:lnTo>
                <a:lnTo>
                  <a:pt x="10710406" y="4571992"/>
                </a:lnTo>
                <a:lnTo>
                  <a:pt x="10297052" y="4158638"/>
                </a:lnTo>
                <a:lnTo>
                  <a:pt x="9883699" y="4571992"/>
                </a:lnTo>
                <a:lnTo>
                  <a:pt x="9831456" y="4571992"/>
                </a:lnTo>
                <a:lnTo>
                  <a:pt x="10270931" y="4132517"/>
                </a:lnTo>
                <a:lnTo>
                  <a:pt x="9800448" y="3662034"/>
                </a:lnTo>
                <a:lnTo>
                  <a:pt x="9742974" y="3662034"/>
                </a:lnTo>
                <a:lnTo>
                  <a:pt x="9272491" y="4132517"/>
                </a:lnTo>
                <a:lnTo>
                  <a:pt x="9711968" y="4571993"/>
                </a:lnTo>
                <a:lnTo>
                  <a:pt x="9659723" y="4571993"/>
                </a:lnTo>
                <a:lnTo>
                  <a:pt x="9246369" y="4158639"/>
                </a:lnTo>
                <a:lnTo>
                  <a:pt x="8833016" y="4571992"/>
                </a:lnTo>
                <a:lnTo>
                  <a:pt x="8780772" y="4571992"/>
                </a:lnTo>
                <a:lnTo>
                  <a:pt x="9220247" y="4132517"/>
                </a:lnTo>
                <a:lnTo>
                  <a:pt x="8749764" y="3662034"/>
                </a:lnTo>
                <a:lnTo>
                  <a:pt x="8692294" y="3662034"/>
                </a:lnTo>
                <a:lnTo>
                  <a:pt x="8221812" y="4132516"/>
                </a:lnTo>
                <a:lnTo>
                  <a:pt x="8661288" y="4571992"/>
                </a:lnTo>
                <a:lnTo>
                  <a:pt x="8609042" y="4571992"/>
                </a:lnTo>
                <a:lnTo>
                  <a:pt x="8195689" y="4158639"/>
                </a:lnTo>
                <a:lnTo>
                  <a:pt x="7782334" y="4571994"/>
                </a:lnTo>
                <a:lnTo>
                  <a:pt x="7730092" y="4571994"/>
                </a:lnTo>
                <a:lnTo>
                  <a:pt x="8169568" y="4132518"/>
                </a:lnTo>
                <a:lnTo>
                  <a:pt x="7699085" y="3662034"/>
                </a:lnTo>
                <a:lnTo>
                  <a:pt x="7641614" y="3662034"/>
                </a:lnTo>
                <a:lnTo>
                  <a:pt x="7171129" y="4132518"/>
                </a:lnTo>
                <a:lnTo>
                  <a:pt x="7610604" y="4571993"/>
                </a:lnTo>
                <a:lnTo>
                  <a:pt x="7558360" y="4571993"/>
                </a:lnTo>
                <a:lnTo>
                  <a:pt x="7145007" y="4158640"/>
                </a:lnTo>
                <a:lnTo>
                  <a:pt x="6731655" y="4571993"/>
                </a:lnTo>
                <a:lnTo>
                  <a:pt x="6679410" y="4571993"/>
                </a:lnTo>
                <a:lnTo>
                  <a:pt x="7118885" y="4132518"/>
                </a:lnTo>
                <a:lnTo>
                  <a:pt x="6648402" y="3662034"/>
                </a:lnTo>
                <a:lnTo>
                  <a:pt x="6590932" y="3662034"/>
                </a:lnTo>
                <a:lnTo>
                  <a:pt x="6120448" y="4132519"/>
                </a:lnTo>
                <a:lnTo>
                  <a:pt x="6559922" y="4571993"/>
                </a:lnTo>
                <a:lnTo>
                  <a:pt x="6507678" y="4571993"/>
                </a:lnTo>
                <a:lnTo>
                  <a:pt x="6094326" y="4158641"/>
                </a:lnTo>
                <a:lnTo>
                  <a:pt x="5680985" y="4571992"/>
                </a:lnTo>
                <a:lnTo>
                  <a:pt x="5628744" y="4571992"/>
                </a:lnTo>
                <a:lnTo>
                  <a:pt x="6068205" y="4132519"/>
                </a:lnTo>
                <a:lnTo>
                  <a:pt x="5597731" y="3662034"/>
                </a:lnTo>
                <a:lnTo>
                  <a:pt x="5540263" y="3662034"/>
                </a:lnTo>
                <a:lnTo>
                  <a:pt x="5069789" y="4132518"/>
                </a:lnTo>
                <a:lnTo>
                  <a:pt x="5509253" y="4571993"/>
                </a:lnTo>
                <a:lnTo>
                  <a:pt x="5457012" y="4571993"/>
                </a:lnTo>
                <a:lnTo>
                  <a:pt x="5043664" y="4158640"/>
                </a:lnTo>
                <a:lnTo>
                  <a:pt x="4630303" y="4571992"/>
                </a:lnTo>
                <a:lnTo>
                  <a:pt x="4578059" y="4571992"/>
                </a:lnTo>
                <a:lnTo>
                  <a:pt x="5017539" y="4132518"/>
                </a:lnTo>
                <a:lnTo>
                  <a:pt x="4547049" y="3662034"/>
                </a:lnTo>
                <a:lnTo>
                  <a:pt x="4489581" y="3662034"/>
                </a:lnTo>
                <a:lnTo>
                  <a:pt x="4019108" y="4132519"/>
                </a:lnTo>
                <a:lnTo>
                  <a:pt x="4458568" y="4571993"/>
                </a:lnTo>
                <a:lnTo>
                  <a:pt x="4406323" y="4571993"/>
                </a:lnTo>
                <a:lnTo>
                  <a:pt x="3992985" y="4158641"/>
                </a:lnTo>
                <a:lnTo>
                  <a:pt x="3579645" y="4571992"/>
                </a:lnTo>
                <a:lnTo>
                  <a:pt x="3527403" y="4571992"/>
                </a:lnTo>
                <a:lnTo>
                  <a:pt x="3966864" y="4132520"/>
                </a:lnTo>
                <a:lnTo>
                  <a:pt x="3496388" y="3662034"/>
                </a:lnTo>
                <a:lnTo>
                  <a:pt x="3438920" y="3662034"/>
                </a:lnTo>
                <a:lnTo>
                  <a:pt x="2968432" y="4132519"/>
                </a:lnTo>
                <a:lnTo>
                  <a:pt x="3407908" y="4571992"/>
                </a:lnTo>
                <a:lnTo>
                  <a:pt x="3355663" y="4571992"/>
                </a:lnTo>
                <a:lnTo>
                  <a:pt x="2942311" y="4158641"/>
                </a:lnTo>
                <a:lnTo>
                  <a:pt x="2528961" y="4571991"/>
                </a:lnTo>
                <a:lnTo>
                  <a:pt x="2476717" y="4571991"/>
                </a:lnTo>
                <a:lnTo>
                  <a:pt x="2916189" y="4132519"/>
                </a:lnTo>
                <a:lnTo>
                  <a:pt x="2445706" y="3662034"/>
                </a:lnTo>
                <a:lnTo>
                  <a:pt x="2388237" y="3662034"/>
                </a:lnTo>
                <a:lnTo>
                  <a:pt x="1917745" y="4132520"/>
                </a:lnTo>
                <a:lnTo>
                  <a:pt x="2357225" y="4571992"/>
                </a:lnTo>
                <a:lnTo>
                  <a:pt x="2304981" y="4571993"/>
                </a:lnTo>
                <a:lnTo>
                  <a:pt x="1891623" y="4158642"/>
                </a:lnTo>
                <a:lnTo>
                  <a:pt x="1478275" y="4571991"/>
                </a:lnTo>
                <a:lnTo>
                  <a:pt x="1426031" y="4571991"/>
                </a:lnTo>
                <a:lnTo>
                  <a:pt x="1865501" y="4132520"/>
                </a:lnTo>
                <a:lnTo>
                  <a:pt x="1395017" y="3662034"/>
                </a:lnTo>
                <a:lnTo>
                  <a:pt x="1337551" y="3662034"/>
                </a:lnTo>
                <a:lnTo>
                  <a:pt x="867066" y="4132521"/>
                </a:lnTo>
                <a:lnTo>
                  <a:pt x="1306536" y="4571992"/>
                </a:lnTo>
                <a:lnTo>
                  <a:pt x="1254292" y="4571992"/>
                </a:lnTo>
                <a:lnTo>
                  <a:pt x="840944" y="4158643"/>
                </a:lnTo>
                <a:lnTo>
                  <a:pt x="427595" y="4571993"/>
                </a:lnTo>
                <a:lnTo>
                  <a:pt x="375351" y="4571993"/>
                </a:lnTo>
                <a:lnTo>
                  <a:pt x="814822" y="4132521"/>
                </a:lnTo>
                <a:lnTo>
                  <a:pt x="344336" y="3662034"/>
                </a:lnTo>
                <a:lnTo>
                  <a:pt x="286870" y="3662034"/>
                </a:lnTo>
                <a:lnTo>
                  <a:pt x="5" y="3948900"/>
                </a:lnTo>
                <a:lnTo>
                  <a:pt x="5" y="3896656"/>
                </a:lnTo>
                <a:lnTo>
                  <a:pt x="258369" y="3638291"/>
                </a:lnTo>
                <a:lnTo>
                  <a:pt x="258369" y="3576066"/>
                </a:lnTo>
                <a:lnTo>
                  <a:pt x="1" y="3317698"/>
                </a:lnTo>
                <a:lnTo>
                  <a:pt x="1" y="3265454"/>
                </a:lnTo>
                <a:lnTo>
                  <a:pt x="285756" y="3551209"/>
                </a:lnTo>
                <a:lnTo>
                  <a:pt x="345451" y="3551209"/>
                </a:lnTo>
                <a:lnTo>
                  <a:pt x="814822" y="3081838"/>
                </a:lnTo>
                <a:lnTo>
                  <a:pt x="343880" y="2610895"/>
                </a:lnTo>
                <a:lnTo>
                  <a:pt x="287328" y="2610895"/>
                </a:lnTo>
                <a:lnTo>
                  <a:pt x="6" y="2898217"/>
                </a:lnTo>
                <a:lnTo>
                  <a:pt x="6" y="2845973"/>
                </a:lnTo>
                <a:lnTo>
                  <a:pt x="258373" y="2587605"/>
                </a:lnTo>
                <a:lnTo>
                  <a:pt x="258373" y="2525388"/>
                </a:lnTo>
                <a:lnTo>
                  <a:pt x="1" y="2267015"/>
                </a:lnTo>
                <a:lnTo>
                  <a:pt x="0" y="2214770"/>
                </a:lnTo>
                <a:lnTo>
                  <a:pt x="285299" y="2500070"/>
                </a:lnTo>
                <a:lnTo>
                  <a:pt x="345909" y="2500070"/>
                </a:lnTo>
                <a:lnTo>
                  <a:pt x="814822" y="2031167"/>
                </a:lnTo>
                <a:lnTo>
                  <a:pt x="341616" y="1557959"/>
                </a:lnTo>
                <a:lnTo>
                  <a:pt x="289593" y="1557959"/>
                </a:lnTo>
                <a:lnTo>
                  <a:pt x="4" y="1847551"/>
                </a:lnTo>
                <a:lnTo>
                  <a:pt x="4" y="1795307"/>
                </a:lnTo>
                <a:lnTo>
                  <a:pt x="258377" y="1536932"/>
                </a:lnTo>
                <a:lnTo>
                  <a:pt x="258377" y="1474721"/>
                </a:lnTo>
                <a:lnTo>
                  <a:pt x="2" y="1216345"/>
                </a:lnTo>
                <a:lnTo>
                  <a:pt x="2" y="1164102"/>
                </a:lnTo>
                <a:lnTo>
                  <a:pt x="283034" y="1447135"/>
                </a:lnTo>
                <a:lnTo>
                  <a:pt x="348175" y="1447135"/>
                </a:lnTo>
                <a:lnTo>
                  <a:pt x="814821" y="980486"/>
                </a:lnTo>
                <a:lnTo>
                  <a:pt x="344401" y="510062"/>
                </a:lnTo>
                <a:lnTo>
                  <a:pt x="286805" y="510062"/>
                </a:lnTo>
                <a:lnTo>
                  <a:pt x="5" y="796868"/>
                </a:lnTo>
                <a:lnTo>
                  <a:pt x="5" y="744628"/>
                </a:lnTo>
                <a:lnTo>
                  <a:pt x="258382" y="486242"/>
                </a:lnTo>
                <a:lnTo>
                  <a:pt x="258382" y="424043"/>
                </a:lnTo>
                <a:lnTo>
                  <a:pt x="3" y="165664"/>
                </a:lnTo>
                <a:lnTo>
                  <a:pt x="3" y="113420"/>
                </a:lnTo>
                <a:lnTo>
                  <a:pt x="285820" y="399237"/>
                </a:lnTo>
                <a:lnTo>
                  <a:pt x="345386" y="399237"/>
                </a:lnTo>
                <a:lnTo>
                  <a:pt x="744622" y="2"/>
                </a:lnTo>
                <a:lnTo>
                  <a:pt x="796865" y="2"/>
                </a:lnTo>
                <a:lnTo>
                  <a:pt x="369206" y="427661"/>
                </a:lnTo>
                <a:lnTo>
                  <a:pt x="369206" y="482624"/>
                </a:lnTo>
                <a:lnTo>
                  <a:pt x="840943" y="954364"/>
                </a:lnTo>
                <a:lnTo>
                  <a:pt x="1309187" y="486116"/>
                </a:lnTo>
                <a:lnTo>
                  <a:pt x="1309187" y="424169"/>
                </a:lnTo>
                <a:lnTo>
                  <a:pt x="885019" y="0"/>
                </a:lnTo>
                <a:lnTo>
                  <a:pt x="937262" y="0"/>
                </a:lnTo>
                <a:lnTo>
                  <a:pt x="1336499" y="399237"/>
                </a:lnTo>
                <a:lnTo>
                  <a:pt x="1396066" y="399237"/>
                </a:lnTo>
                <a:lnTo>
                  <a:pt x="1795300" y="3"/>
                </a:lnTo>
                <a:lnTo>
                  <a:pt x="1847544" y="3"/>
                </a:lnTo>
                <a:lnTo>
                  <a:pt x="1420012" y="427535"/>
                </a:lnTo>
                <a:lnTo>
                  <a:pt x="1420012" y="482750"/>
                </a:lnTo>
                <a:lnTo>
                  <a:pt x="1891623" y="954365"/>
                </a:lnTo>
                <a:lnTo>
                  <a:pt x="2360001" y="485992"/>
                </a:lnTo>
                <a:lnTo>
                  <a:pt x="2360001" y="424295"/>
                </a:lnTo>
                <a:lnTo>
                  <a:pt x="1935698" y="0"/>
                </a:lnTo>
                <a:lnTo>
                  <a:pt x="1987943" y="0"/>
                </a:lnTo>
                <a:lnTo>
                  <a:pt x="2387187" y="399237"/>
                </a:lnTo>
                <a:lnTo>
                  <a:pt x="2446755" y="399237"/>
                </a:lnTo>
                <a:lnTo>
                  <a:pt x="2845991" y="2"/>
                </a:lnTo>
                <a:lnTo>
                  <a:pt x="2898236" y="2"/>
                </a:lnTo>
                <a:lnTo>
                  <a:pt x="2470825" y="427411"/>
                </a:lnTo>
                <a:lnTo>
                  <a:pt x="2470825" y="482875"/>
                </a:lnTo>
                <a:lnTo>
                  <a:pt x="2942310" y="954365"/>
                </a:lnTo>
                <a:lnTo>
                  <a:pt x="3410809" y="485866"/>
                </a:lnTo>
                <a:lnTo>
                  <a:pt x="3410809" y="424419"/>
                </a:lnTo>
                <a:lnTo>
                  <a:pt x="2986386" y="0"/>
                </a:lnTo>
                <a:lnTo>
                  <a:pt x="3038626" y="0"/>
                </a:lnTo>
                <a:lnTo>
                  <a:pt x="3437870" y="399237"/>
                </a:lnTo>
                <a:lnTo>
                  <a:pt x="3497441" y="399237"/>
                </a:lnTo>
                <a:lnTo>
                  <a:pt x="3896667" y="2"/>
                </a:lnTo>
                <a:lnTo>
                  <a:pt x="3948913" y="2"/>
                </a:lnTo>
                <a:lnTo>
                  <a:pt x="3521637" y="427285"/>
                </a:lnTo>
                <a:lnTo>
                  <a:pt x="3521637" y="483001"/>
                </a:lnTo>
                <a:lnTo>
                  <a:pt x="3992987" y="954364"/>
                </a:lnTo>
                <a:lnTo>
                  <a:pt x="4461599" y="485738"/>
                </a:lnTo>
                <a:lnTo>
                  <a:pt x="4461599" y="424543"/>
                </a:lnTo>
                <a:lnTo>
                  <a:pt x="4037068" y="1"/>
                </a:lnTo>
                <a:lnTo>
                  <a:pt x="4089312" y="1"/>
                </a:lnTo>
                <a:lnTo>
                  <a:pt x="4488534" y="399237"/>
                </a:lnTo>
                <a:lnTo>
                  <a:pt x="4548100" y="399237"/>
                </a:lnTo>
                <a:lnTo>
                  <a:pt x="4947332" y="4"/>
                </a:lnTo>
                <a:lnTo>
                  <a:pt x="4999581" y="4"/>
                </a:lnTo>
                <a:lnTo>
                  <a:pt x="4572422" y="427156"/>
                </a:lnTo>
                <a:lnTo>
                  <a:pt x="4572422" y="483126"/>
                </a:lnTo>
                <a:lnTo>
                  <a:pt x="5043667" y="954362"/>
                </a:lnTo>
                <a:lnTo>
                  <a:pt x="5512409" y="485609"/>
                </a:lnTo>
                <a:lnTo>
                  <a:pt x="5512409" y="424674"/>
                </a:lnTo>
                <a:lnTo>
                  <a:pt x="5087742" y="1"/>
                </a:lnTo>
                <a:lnTo>
                  <a:pt x="5139977" y="1"/>
                </a:lnTo>
                <a:lnTo>
                  <a:pt x="5539215" y="399237"/>
                </a:lnTo>
                <a:lnTo>
                  <a:pt x="5598781" y="399237"/>
                </a:lnTo>
                <a:lnTo>
                  <a:pt x="5998007" y="2"/>
                </a:lnTo>
                <a:lnTo>
                  <a:pt x="6050249" y="2"/>
                </a:lnTo>
                <a:lnTo>
                  <a:pt x="5623232" y="427030"/>
                </a:lnTo>
                <a:lnTo>
                  <a:pt x="5623232" y="483255"/>
                </a:lnTo>
                <a:lnTo>
                  <a:pt x="6094326" y="954363"/>
                </a:lnTo>
                <a:lnTo>
                  <a:pt x="6563205" y="485481"/>
                </a:lnTo>
                <a:lnTo>
                  <a:pt x="6563205" y="4247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125B9-9C3A-4463-BFDF-52E804C1FC6D}" type="datetimeFigureOut">
              <a:rPr lang="ru-RU" smtClean="0"/>
              <a:t>21.10.2018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0A4F0-6D84-4BB8-8761-36491C460E2B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4461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125B9-9C3A-4463-BFDF-52E804C1FC6D}" type="datetimeFigureOut">
              <a:rPr lang="ru-RU" smtClean="0"/>
              <a:t>21.10.2018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0A4F0-6D84-4BB8-8761-36491C460E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4318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125B9-9C3A-4463-BFDF-52E804C1FC6D}" type="datetimeFigureOut">
              <a:rPr lang="ru-RU" smtClean="0"/>
              <a:t>21.10.2018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0A4F0-6D84-4BB8-8761-36491C460E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2723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125B9-9C3A-4463-BFDF-52E804C1FC6D}" type="datetimeFigureOut">
              <a:rPr lang="ru-RU" smtClean="0"/>
              <a:t>21.10.2018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0A4F0-6D84-4BB8-8761-36491C460E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5154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125B9-9C3A-4463-BFDF-52E804C1FC6D}" type="datetimeFigureOut">
              <a:rPr lang="ru-RU" smtClean="0"/>
              <a:t>21.10.2018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0A4F0-6D84-4BB8-8761-36491C460E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3059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125B9-9C3A-4463-BFDF-52E804C1FC6D}" type="datetimeFigureOut">
              <a:rPr lang="ru-RU" smtClean="0"/>
              <a:t>21.10.2018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0A4F0-6D84-4BB8-8761-36491C460E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2167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125B9-9C3A-4463-BFDF-52E804C1FC6D}" type="datetimeFigureOut">
              <a:rPr lang="ru-RU" smtClean="0"/>
              <a:t>21.10.2018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0A4F0-6D84-4BB8-8761-36491C460E2B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2978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2F8125B9-9C3A-4463-BFDF-52E804C1FC6D}" type="datetimeFigureOut">
              <a:rPr lang="ru-RU" smtClean="0"/>
              <a:t>21.10.2018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AB10A4F0-6D84-4BB8-8761-36491C460E2B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8861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Строки. Основные функции для обработки строк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Основы программирования на языке </a:t>
            </a:r>
            <a:r>
              <a:rPr lang="en-US" dirty="0" smtClean="0"/>
              <a:t>Python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31165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559074" y="210535"/>
            <a:ext cx="10907712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630238" indent="-630238">
              <a:defRPr/>
            </a:pPr>
            <a:r>
              <a:rPr lang="ru-RU" sz="2200" b="1" dirty="0" smtClean="0">
                <a:solidFill>
                  <a:srgbClr val="3333FF"/>
                </a:solidFill>
              </a:rPr>
              <a:t>Задача для разбора: </a:t>
            </a:r>
            <a:r>
              <a:rPr lang="ru-RU" sz="2200" dirty="0"/>
              <a:t>Ввести с клавиатуры символьную строку и определить, сколько в ней слов. Словом считается последовательности </a:t>
            </a:r>
            <a:r>
              <a:rPr lang="ru-RU" sz="2200" dirty="0" err="1"/>
              <a:t>непробельных</a:t>
            </a:r>
            <a:r>
              <a:rPr lang="ru-RU" sz="2200" dirty="0"/>
              <a:t> символов, отделенная с двух сторон пробелами (или стоящая с краю строки). Слова могут быть разделены несколькими пробелами, в начале и в конце строки тоже могут быть пробелы.</a:t>
            </a:r>
            <a:endParaRPr lang="en-US" sz="2200" dirty="0"/>
          </a:p>
          <a:p>
            <a:pPr marL="714375" indent="-357188">
              <a:defRPr/>
            </a:pPr>
            <a:r>
              <a:rPr lang="ru-RU" sz="2200" b="1" dirty="0">
                <a:solidFill>
                  <a:srgbClr val="333399"/>
                </a:solidFill>
              </a:rPr>
              <a:t>Пример</a:t>
            </a:r>
            <a:r>
              <a:rPr lang="ru-RU" sz="2200" b="1" dirty="0"/>
              <a:t>:</a:t>
            </a:r>
          </a:p>
          <a:p>
            <a:pPr marL="714375">
              <a:defRPr/>
            </a:pPr>
            <a:r>
              <a:rPr lang="ru-RU" sz="2200" b="1" dirty="0">
                <a:latin typeface="Courier New" pitchFamily="49" charset="0"/>
                <a:cs typeface="Courier New" pitchFamily="49" charset="0"/>
              </a:rPr>
              <a:t>Введите строку:</a:t>
            </a:r>
          </a:p>
          <a:p>
            <a:pPr marL="714375">
              <a:defRPr/>
            </a:pPr>
            <a:r>
              <a:rPr lang="ru-RU" sz="22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ru-RU" sz="2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Вася  пошел      гулять</a:t>
            </a:r>
          </a:p>
          <a:p>
            <a:pPr marL="714375">
              <a:defRPr/>
            </a:pPr>
            <a:r>
              <a:rPr lang="ru-RU" sz="2200" b="1" dirty="0">
                <a:latin typeface="Courier New" pitchFamily="49" charset="0"/>
                <a:cs typeface="Courier New" pitchFamily="49" charset="0"/>
              </a:rPr>
              <a:t>Найдено слов: 3</a:t>
            </a:r>
            <a:endParaRPr lang="ru-RU" sz="22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0087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dirty="0"/>
              <a:t>Стандартные функции</a:t>
            </a:r>
            <a:endParaRPr lang="ru-RU" dirty="0"/>
          </a:p>
        </p:txBody>
      </p:sp>
      <p:sp>
        <p:nvSpPr>
          <p:cNvPr id="3" name="Прямоугольник 2"/>
          <p:cNvSpPr>
            <a:spLocks noChangeArrowheads="1"/>
          </p:cNvSpPr>
          <p:nvPr/>
        </p:nvSpPr>
        <p:spPr bwMode="auto">
          <a:xfrm>
            <a:off x="685800" y="1853851"/>
            <a:ext cx="49990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b="1" dirty="0">
                <a:solidFill>
                  <a:srgbClr val="333399"/>
                </a:solidFill>
              </a:rPr>
              <a:t>Верхний</a:t>
            </a:r>
            <a:r>
              <a:rPr lang="en-US" altLang="ru-RU" sz="2400" b="1" dirty="0">
                <a:solidFill>
                  <a:srgbClr val="333399"/>
                </a:solidFill>
              </a:rPr>
              <a:t>/</a:t>
            </a:r>
            <a:r>
              <a:rPr lang="ru-RU" altLang="ru-RU" sz="2400" b="1" dirty="0">
                <a:solidFill>
                  <a:srgbClr val="333399"/>
                </a:solidFill>
              </a:rPr>
              <a:t>нижний регистр</a:t>
            </a:r>
            <a:r>
              <a:rPr lang="ru-RU" altLang="ru-RU" sz="2400" b="1" dirty="0"/>
              <a:t>: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23913" y="2320576"/>
            <a:ext cx="6732587" cy="1384300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marL="179388" indent="-93663" algn="just">
              <a:spcAft>
                <a:spcPts val="0"/>
              </a:spcAft>
              <a:defRPr/>
            </a:pPr>
            <a:r>
              <a:rPr lang="en-US" sz="2800" b="1" dirty="0">
                <a:latin typeface="Courier New"/>
                <a:ea typeface="Times New Roman"/>
              </a:rPr>
              <a:t>s</a:t>
            </a:r>
            <a:r>
              <a:rPr lang="en-US" sz="2800" b="1" dirty="0">
                <a:latin typeface="Calibri"/>
                <a:ea typeface="Times New Roman"/>
                <a:cs typeface="Calibri"/>
              </a:rPr>
              <a:t> </a:t>
            </a:r>
            <a:r>
              <a:rPr lang="en-US" sz="2800" b="1" dirty="0">
                <a:latin typeface="Courier New"/>
                <a:ea typeface="Times New Roman"/>
              </a:rPr>
              <a:t>=</a:t>
            </a:r>
            <a:r>
              <a:rPr lang="en-US" sz="2800" b="1" dirty="0">
                <a:latin typeface="Calibri"/>
                <a:ea typeface="Times New Roman"/>
                <a:cs typeface="Calibri"/>
              </a:rPr>
              <a:t> </a:t>
            </a:r>
            <a:r>
              <a:rPr lang="en-US" sz="2800" b="1" dirty="0">
                <a:solidFill>
                  <a:srgbClr val="C00000"/>
                </a:solidFill>
                <a:latin typeface="Courier New"/>
                <a:ea typeface="Times New Roman"/>
              </a:rPr>
              <a:t>"</a:t>
            </a:r>
            <a:r>
              <a:rPr lang="en-US" sz="2800" b="1" dirty="0" err="1">
                <a:solidFill>
                  <a:srgbClr val="C00000"/>
                </a:solidFill>
                <a:latin typeface="Courier New"/>
                <a:ea typeface="Times New Roman"/>
              </a:rPr>
              <a:t>aAbBcC</a:t>
            </a:r>
            <a:r>
              <a:rPr lang="en-US" sz="2800" b="1" dirty="0">
                <a:solidFill>
                  <a:srgbClr val="C00000"/>
                </a:solidFill>
                <a:latin typeface="Courier New"/>
                <a:ea typeface="Times New Roman"/>
              </a:rPr>
              <a:t>"</a:t>
            </a:r>
            <a:endParaRPr lang="ru-RU" sz="2800" b="1" dirty="0">
              <a:latin typeface="Courier New"/>
              <a:ea typeface="Times New Roman"/>
            </a:endParaRPr>
          </a:p>
          <a:p>
            <a:pPr marL="179388" indent="-93663" algn="just">
              <a:spcAft>
                <a:spcPts val="0"/>
              </a:spcAft>
              <a:defRPr/>
            </a:pPr>
            <a:r>
              <a:rPr lang="en-US" sz="2800" b="1" dirty="0">
                <a:latin typeface="Courier New"/>
                <a:ea typeface="Times New Roman"/>
              </a:rPr>
              <a:t>s1</a:t>
            </a:r>
            <a:r>
              <a:rPr lang="en-US" sz="2800" b="1" dirty="0">
                <a:latin typeface="Calibri"/>
                <a:ea typeface="Times New Roman"/>
                <a:cs typeface="Calibri"/>
              </a:rPr>
              <a:t> </a:t>
            </a:r>
            <a:r>
              <a:rPr lang="en-US" sz="2800" b="1" dirty="0">
                <a:latin typeface="Courier New"/>
                <a:ea typeface="Times New Roman"/>
              </a:rPr>
              <a:t>=</a:t>
            </a:r>
            <a:r>
              <a:rPr lang="en-US" sz="2800" b="1" dirty="0">
                <a:latin typeface="Calibri"/>
                <a:ea typeface="Times New Roman"/>
                <a:cs typeface="Calibri"/>
              </a:rPr>
              <a:t> </a:t>
            </a:r>
            <a:r>
              <a:rPr lang="en-US" sz="2800" b="1" dirty="0" err="1">
                <a:latin typeface="Courier New"/>
                <a:ea typeface="Times New Roman"/>
              </a:rPr>
              <a:t>s.</a:t>
            </a:r>
            <a:r>
              <a:rPr lang="en-US" sz="2800" b="1" dirty="0" err="1">
                <a:solidFill>
                  <a:srgbClr val="0070C0"/>
                </a:solidFill>
                <a:latin typeface="Courier New"/>
                <a:ea typeface="Times New Roman"/>
              </a:rPr>
              <a:t>upper</a:t>
            </a:r>
            <a:r>
              <a:rPr lang="en-US" sz="2800" b="1" dirty="0">
                <a:latin typeface="Courier New"/>
                <a:ea typeface="Times New Roman"/>
              </a:rPr>
              <a:t>()  </a:t>
            </a:r>
            <a:r>
              <a:rPr lang="ru-RU" sz="2800" b="1" dirty="0">
                <a:solidFill>
                  <a:srgbClr val="008000"/>
                </a:solidFill>
                <a:latin typeface="Courier New"/>
                <a:ea typeface="Times New Roman"/>
              </a:rPr>
              <a:t># "AABBCC"</a:t>
            </a:r>
            <a:endParaRPr lang="ru-RU" sz="2800" b="1" dirty="0">
              <a:latin typeface="Courier New"/>
              <a:ea typeface="Times New Roman"/>
            </a:endParaRPr>
          </a:p>
          <a:p>
            <a:pPr marL="179388" indent="-93663" algn="just">
              <a:spcAft>
                <a:spcPts val="0"/>
              </a:spcAft>
              <a:defRPr/>
            </a:pPr>
            <a:r>
              <a:rPr lang="en-US" sz="2800" b="1" dirty="0">
                <a:latin typeface="Courier New"/>
                <a:ea typeface="Times New Roman"/>
              </a:rPr>
              <a:t>s</a:t>
            </a:r>
            <a:r>
              <a:rPr lang="ru-RU" sz="2800" b="1" dirty="0">
                <a:latin typeface="Courier New"/>
                <a:ea typeface="Times New Roman"/>
              </a:rPr>
              <a:t>2</a:t>
            </a:r>
            <a:r>
              <a:rPr lang="ru-RU" sz="2800" b="1" dirty="0">
                <a:latin typeface="Calibri"/>
                <a:ea typeface="Times New Roman"/>
                <a:cs typeface="Calibri"/>
              </a:rPr>
              <a:t> </a:t>
            </a:r>
            <a:r>
              <a:rPr lang="ru-RU" sz="2800" b="1" dirty="0">
                <a:latin typeface="Courier New"/>
                <a:ea typeface="Times New Roman"/>
              </a:rPr>
              <a:t>=</a:t>
            </a:r>
            <a:r>
              <a:rPr lang="ru-RU" sz="2800" b="1" dirty="0">
                <a:latin typeface="Calibri"/>
                <a:ea typeface="Times New Roman"/>
                <a:cs typeface="Calibri"/>
              </a:rPr>
              <a:t> </a:t>
            </a:r>
            <a:r>
              <a:rPr lang="en-US" sz="2800" b="1" dirty="0">
                <a:latin typeface="Courier New"/>
                <a:ea typeface="Times New Roman"/>
              </a:rPr>
              <a:t>s</a:t>
            </a:r>
            <a:r>
              <a:rPr lang="ru-RU" sz="2800" b="1" dirty="0">
                <a:latin typeface="Courier New"/>
                <a:ea typeface="Times New Roman"/>
              </a:rPr>
              <a:t>.</a:t>
            </a:r>
            <a:r>
              <a:rPr lang="en-US" sz="2800" b="1" dirty="0">
                <a:solidFill>
                  <a:srgbClr val="0070C0"/>
                </a:solidFill>
                <a:latin typeface="Courier New"/>
                <a:ea typeface="Times New Roman"/>
              </a:rPr>
              <a:t>lower</a:t>
            </a:r>
            <a:r>
              <a:rPr lang="ru-RU" sz="2800" b="1" dirty="0">
                <a:latin typeface="Courier New"/>
                <a:ea typeface="Times New Roman"/>
              </a:rPr>
              <a:t>()  </a:t>
            </a:r>
            <a:r>
              <a:rPr lang="ru-RU" sz="2800" b="1" dirty="0">
                <a:solidFill>
                  <a:srgbClr val="008000"/>
                </a:solidFill>
                <a:latin typeface="Courier New"/>
                <a:ea typeface="Times New Roman"/>
              </a:rPr>
              <a:t># "</a:t>
            </a:r>
            <a:r>
              <a:rPr lang="ru-RU" sz="2800" b="1" dirty="0" err="1">
                <a:solidFill>
                  <a:srgbClr val="008000"/>
                </a:solidFill>
                <a:latin typeface="Courier New"/>
                <a:ea typeface="Times New Roman"/>
              </a:rPr>
              <a:t>aabbcc</a:t>
            </a:r>
            <a:r>
              <a:rPr lang="ru-RU" sz="2800" b="1" dirty="0">
                <a:solidFill>
                  <a:srgbClr val="008000"/>
                </a:solidFill>
                <a:latin typeface="Courier New"/>
                <a:ea typeface="Times New Roman"/>
              </a:rPr>
              <a:t>"</a:t>
            </a:r>
            <a:endParaRPr lang="ru-RU" sz="2800" b="1" dirty="0">
              <a:latin typeface="Courier New"/>
              <a:ea typeface="Times New Roman"/>
            </a:endParaRPr>
          </a:p>
        </p:txBody>
      </p:sp>
      <p:sp>
        <p:nvSpPr>
          <p:cNvPr id="5" name="Прямоугольник 4"/>
          <p:cNvSpPr>
            <a:spLocks noChangeArrowheads="1"/>
          </p:cNvSpPr>
          <p:nvPr/>
        </p:nvSpPr>
        <p:spPr bwMode="auto">
          <a:xfrm>
            <a:off x="685800" y="3757263"/>
            <a:ext cx="49990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b="1">
                <a:solidFill>
                  <a:srgbClr val="333399"/>
                </a:solidFill>
              </a:rPr>
              <a:t>Проверка на цифры</a:t>
            </a:r>
            <a:r>
              <a:rPr lang="ru-RU" altLang="ru-RU" sz="2400" b="1"/>
              <a:t>: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823913" y="4223988"/>
            <a:ext cx="7615237" cy="1816100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marL="179388" indent="-93663" algn="just">
              <a:spcAft>
                <a:spcPts val="0"/>
              </a:spcAft>
              <a:defRPr/>
            </a:pPr>
            <a:r>
              <a:rPr lang="en-US" sz="2800" b="1" dirty="0">
                <a:latin typeface="Courier New"/>
                <a:ea typeface="Times New Roman"/>
              </a:rPr>
              <a:t>s</a:t>
            </a:r>
            <a:r>
              <a:rPr lang="en-US" sz="2800" b="1" dirty="0">
                <a:latin typeface="Calibri"/>
                <a:ea typeface="Times New Roman"/>
                <a:cs typeface="Calibri"/>
              </a:rPr>
              <a:t> </a:t>
            </a:r>
            <a:r>
              <a:rPr lang="en-US" sz="2800" b="1" dirty="0">
                <a:latin typeface="Courier New"/>
                <a:ea typeface="Times New Roman"/>
              </a:rPr>
              <a:t>=</a:t>
            </a:r>
            <a:r>
              <a:rPr lang="en-US" sz="2800" b="1" dirty="0">
                <a:latin typeface="Calibri"/>
                <a:ea typeface="Times New Roman"/>
                <a:cs typeface="Calibri"/>
              </a:rPr>
              <a:t> </a:t>
            </a:r>
            <a:r>
              <a:rPr lang="en-US" sz="2800" b="1" dirty="0">
                <a:solidFill>
                  <a:srgbClr val="C00000"/>
                </a:solidFill>
                <a:latin typeface="Courier New"/>
                <a:ea typeface="Times New Roman"/>
              </a:rPr>
              <a:t>"</a:t>
            </a:r>
            <a:r>
              <a:rPr lang="en-US" sz="2800" b="1" dirty="0" err="1">
                <a:solidFill>
                  <a:srgbClr val="C00000"/>
                </a:solidFill>
                <a:latin typeface="Courier New"/>
                <a:ea typeface="Times New Roman"/>
              </a:rPr>
              <a:t>abc</a:t>
            </a:r>
            <a:r>
              <a:rPr lang="en-US" sz="2800" b="1" dirty="0">
                <a:solidFill>
                  <a:srgbClr val="C00000"/>
                </a:solidFill>
                <a:latin typeface="Courier New"/>
                <a:ea typeface="Times New Roman"/>
              </a:rPr>
              <a:t>"</a:t>
            </a:r>
            <a:endParaRPr lang="ru-RU" sz="2800" b="1" dirty="0">
              <a:latin typeface="Courier New"/>
              <a:ea typeface="Times New Roman"/>
            </a:endParaRPr>
          </a:p>
          <a:p>
            <a:pPr marL="179388" indent="-93663" algn="just">
              <a:spcAft>
                <a:spcPts val="0"/>
              </a:spcAft>
              <a:defRPr/>
            </a:pPr>
            <a:r>
              <a:rPr lang="en-US" sz="2800" b="1" dirty="0">
                <a:solidFill>
                  <a:srgbClr val="0070C0"/>
                </a:solidFill>
                <a:latin typeface="Courier New"/>
                <a:ea typeface="Times New Roman"/>
              </a:rPr>
              <a:t>print</a:t>
            </a:r>
            <a:r>
              <a:rPr lang="en-US" sz="2800" b="1" dirty="0">
                <a:latin typeface="Calibri"/>
                <a:ea typeface="Times New Roman"/>
                <a:cs typeface="Calibri"/>
              </a:rPr>
              <a:t> </a:t>
            </a:r>
            <a:r>
              <a:rPr lang="en-US" sz="2800" b="1" dirty="0">
                <a:latin typeface="Courier New"/>
                <a:ea typeface="Times New Roman"/>
              </a:rPr>
              <a:t>( </a:t>
            </a:r>
            <a:r>
              <a:rPr lang="en-US" sz="2800" b="1" dirty="0">
                <a:latin typeface="Calibri"/>
                <a:ea typeface="Times New Roman"/>
                <a:cs typeface="Calibri"/>
              </a:rPr>
              <a:t> </a:t>
            </a:r>
            <a:r>
              <a:rPr lang="en-US" sz="2800" b="1" dirty="0" err="1">
                <a:latin typeface="Courier New"/>
                <a:ea typeface="Times New Roman"/>
              </a:rPr>
              <a:t>s.</a:t>
            </a:r>
            <a:r>
              <a:rPr lang="en-US" sz="2800" b="1" dirty="0" err="1">
                <a:solidFill>
                  <a:srgbClr val="0070C0"/>
                </a:solidFill>
                <a:latin typeface="Courier New"/>
                <a:ea typeface="Times New Roman"/>
              </a:rPr>
              <a:t>isdigit</a:t>
            </a:r>
            <a:r>
              <a:rPr lang="en-US" sz="2800" b="1" dirty="0">
                <a:latin typeface="Courier New"/>
                <a:ea typeface="Times New Roman"/>
              </a:rPr>
              <a:t>() )  </a:t>
            </a:r>
            <a:r>
              <a:rPr lang="en-US" sz="800" b="1" dirty="0">
                <a:latin typeface="Courier New"/>
                <a:ea typeface="Times New Roman"/>
              </a:rPr>
              <a:t> </a:t>
            </a:r>
            <a:r>
              <a:rPr lang="en-US" sz="2800" b="1" dirty="0">
                <a:solidFill>
                  <a:srgbClr val="008000"/>
                </a:solidFill>
                <a:latin typeface="Courier New"/>
                <a:ea typeface="Times New Roman"/>
              </a:rPr>
              <a:t># False</a:t>
            </a:r>
            <a:endParaRPr lang="ru-RU" sz="2800" b="1" dirty="0">
              <a:latin typeface="Courier New"/>
              <a:ea typeface="Times New Roman"/>
            </a:endParaRPr>
          </a:p>
          <a:p>
            <a:pPr marL="179388" indent="-93663" algn="just">
              <a:spcAft>
                <a:spcPts val="0"/>
              </a:spcAft>
              <a:defRPr/>
            </a:pPr>
            <a:r>
              <a:rPr lang="en-US" sz="2800" b="1" dirty="0">
                <a:latin typeface="Courier New"/>
                <a:ea typeface="Times New Roman"/>
              </a:rPr>
              <a:t>s1</a:t>
            </a:r>
            <a:r>
              <a:rPr lang="en-US" sz="2800" b="1" dirty="0">
                <a:latin typeface="Calibri"/>
                <a:ea typeface="Times New Roman"/>
                <a:cs typeface="Calibri"/>
              </a:rPr>
              <a:t> </a:t>
            </a:r>
            <a:r>
              <a:rPr lang="en-US" sz="2800" b="1" dirty="0">
                <a:latin typeface="Courier New"/>
                <a:ea typeface="Times New Roman"/>
              </a:rPr>
              <a:t>=</a:t>
            </a:r>
            <a:r>
              <a:rPr lang="en-US" sz="2800" b="1" dirty="0">
                <a:latin typeface="Calibri"/>
                <a:ea typeface="Times New Roman"/>
                <a:cs typeface="Calibri"/>
              </a:rPr>
              <a:t> </a:t>
            </a:r>
            <a:r>
              <a:rPr lang="en-US" sz="2800" b="1" dirty="0">
                <a:solidFill>
                  <a:srgbClr val="C00000"/>
                </a:solidFill>
                <a:latin typeface="Courier New"/>
                <a:ea typeface="Times New Roman"/>
              </a:rPr>
              <a:t>"123"</a:t>
            </a:r>
            <a:endParaRPr lang="ru-RU" sz="2800" b="1" dirty="0">
              <a:latin typeface="Courier New"/>
              <a:ea typeface="Times New Roman"/>
            </a:endParaRPr>
          </a:p>
          <a:p>
            <a:pPr marL="179388" indent="-93663" algn="just">
              <a:spcAft>
                <a:spcPts val="0"/>
              </a:spcAft>
              <a:defRPr/>
            </a:pPr>
            <a:r>
              <a:rPr lang="en-US" sz="2800" b="1" dirty="0">
                <a:solidFill>
                  <a:srgbClr val="0070C0"/>
                </a:solidFill>
                <a:latin typeface="Courier New"/>
                <a:ea typeface="Times New Roman"/>
              </a:rPr>
              <a:t>print</a:t>
            </a:r>
            <a:r>
              <a:rPr lang="en-US" sz="2800" b="1" dirty="0">
                <a:latin typeface="Calibri"/>
                <a:ea typeface="Times New Roman"/>
                <a:cs typeface="Calibri"/>
              </a:rPr>
              <a:t> </a:t>
            </a:r>
            <a:r>
              <a:rPr lang="en-US" sz="2800" b="1" dirty="0">
                <a:latin typeface="Courier New"/>
                <a:ea typeface="Times New Roman"/>
              </a:rPr>
              <a:t>(</a:t>
            </a:r>
            <a:r>
              <a:rPr lang="en-US" sz="2800" b="1" dirty="0">
                <a:latin typeface="Calibri"/>
                <a:ea typeface="Times New Roman"/>
                <a:cs typeface="Calibri"/>
              </a:rPr>
              <a:t>  </a:t>
            </a:r>
            <a:r>
              <a:rPr lang="en-US" sz="2800" b="1" dirty="0">
                <a:latin typeface="Courier New"/>
                <a:ea typeface="Times New Roman"/>
              </a:rPr>
              <a:t>s1.</a:t>
            </a:r>
            <a:r>
              <a:rPr lang="en-US" sz="2800" b="1" dirty="0">
                <a:solidFill>
                  <a:srgbClr val="0070C0"/>
                </a:solidFill>
                <a:latin typeface="Courier New"/>
                <a:ea typeface="Times New Roman"/>
              </a:rPr>
              <a:t>isdigit</a:t>
            </a:r>
            <a:r>
              <a:rPr lang="en-US" sz="2800" b="1" dirty="0">
                <a:latin typeface="Courier New"/>
                <a:ea typeface="Times New Roman"/>
              </a:rPr>
              <a:t>() )  </a:t>
            </a:r>
            <a:r>
              <a:rPr lang="en-US" sz="2800" b="1" dirty="0">
                <a:solidFill>
                  <a:srgbClr val="008000"/>
                </a:solidFill>
                <a:latin typeface="Courier New"/>
                <a:ea typeface="Times New Roman"/>
              </a:rPr>
              <a:t># True</a:t>
            </a:r>
            <a:endParaRPr lang="ru-RU" sz="2800" b="1" dirty="0">
              <a:latin typeface="Courier New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62334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5" grpId="0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92982" y="0"/>
            <a:ext cx="9720072" cy="1499616"/>
          </a:xfrm>
        </p:spPr>
        <p:txBody>
          <a:bodyPr/>
          <a:lstStyle/>
          <a:p>
            <a:r>
              <a:rPr lang="ru-RU" altLang="ru-RU" dirty="0"/>
              <a:t>Поиск в строках</a:t>
            </a:r>
            <a:endParaRPr lang="ru-RU" dirty="0"/>
          </a:p>
        </p:txBody>
      </p:sp>
      <p:grpSp>
        <p:nvGrpSpPr>
          <p:cNvPr id="3" name="Group 71"/>
          <p:cNvGrpSpPr>
            <a:grpSpLocks/>
          </p:cNvGrpSpPr>
          <p:nvPr/>
        </p:nvGrpSpPr>
        <p:grpSpPr bwMode="auto">
          <a:xfrm>
            <a:off x="668338" y="3695700"/>
            <a:ext cx="6667500" cy="1033463"/>
            <a:chOff x="2325" y="3072"/>
            <a:chExt cx="4200" cy="651"/>
          </a:xfrm>
        </p:grpSpPr>
        <p:sp>
          <p:nvSpPr>
            <p:cNvPr id="4" name="Text Box 69"/>
            <p:cNvSpPr txBox="1">
              <a:spLocks noChangeArrowheads="1"/>
            </p:cNvSpPr>
            <p:nvPr/>
          </p:nvSpPr>
          <p:spPr bwMode="auto">
            <a:xfrm>
              <a:off x="2633" y="3122"/>
              <a:ext cx="3892" cy="601"/>
            </a:xfrm>
            <a:prstGeom prst="rect">
              <a:avLst/>
            </a:prstGeom>
            <a:solidFill>
              <a:srgbClr val="D1D1FF"/>
            </a:solidFill>
            <a:ln w="12700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 marL="180975" indent="-180975">
                <a:defRPr/>
              </a:pPr>
              <a:r>
                <a:rPr lang="ru-RU" sz="2800" dirty="0">
                  <a:solidFill>
                    <a:srgbClr val="000000"/>
                  </a:solidFill>
                  <a:cs typeface="Courier New" pitchFamily="49" charset="0"/>
                </a:rPr>
                <a:t>  Находит первое слева вхождение подстроки!</a:t>
              </a:r>
              <a:endParaRPr lang="ru-RU" dirty="0">
                <a:solidFill>
                  <a:srgbClr val="000000"/>
                </a:solidFill>
              </a:endParaRPr>
            </a:p>
          </p:txBody>
        </p:sp>
        <p:sp>
          <p:nvSpPr>
            <p:cNvPr id="5" name="Oval 70"/>
            <p:cNvSpPr>
              <a:spLocks noChangeArrowheads="1"/>
            </p:cNvSpPr>
            <p:nvPr/>
          </p:nvSpPr>
          <p:spPr bwMode="auto">
            <a:xfrm>
              <a:off x="2325" y="3072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ru-RU" altLang="ru-RU" sz="4400">
                  <a:solidFill>
                    <a:schemeClr val="bg1"/>
                  </a:solidFill>
                  <a:latin typeface="Arial Black" panose="020B0A04020102020204" pitchFamily="34" charset="0"/>
                </a:rPr>
                <a:t>!</a:t>
              </a:r>
            </a:p>
          </p:txBody>
        </p:sp>
      </p:grp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519113" y="5260975"/>
            <a:ext cx="8242300" cy="954088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marL="179388" indent="-93663" algn="just">
              <a:defRPr/>
            </a:pPr>
            <a:r>
              <a:rPr lang="ru-RU" sz="2800" b="1">
                <a:latin typeface="Courier New" pitchFamily="49" charset="0"/>
                <a:cs typeface="Times New Roman" pitchFamily="18" charset="0"/>
              </a:rPr>
              <a:t>s</a:t>
            </a:r>
            <a:r>
              <a:rPr lang="ru-RU" sz="2800" b="1">
                <a:latin typeface="Calibri" pitchFamily="34" charset="0"/>
                <a:ea typeface="Times New Roman" pitchFamily="18" charset="0"/>
                <a:cs typeface="Calibri" pitchFamily="34" charset="0"/>
              </a:rPr>
              <a:t> </a:t>
            </a:r>
            <a:r>
              <a:rPr lang="ru-RU" sz="2800" b="1">
                <a:latin typeface="Courier New" pitchFamily="49" charset="0"/>
                <a:cs typeface="Times New Roman" pitchFamily="18" charset="0"/>
              </a:rPr>
              <a:t>=</a:t>
            </a:r>
            <a:r>
              <a:rPr lang="ru-RU" sz="2800" b="1">
                <a:latin typeface="Calibri" pitchFamily="34" charset="0"/>
                <a:cs typeface="Times New Roman" pitchFamily="18" charset="0"/>
              </a:rPr>
              <a:t> </a:t>
            </a:r>
            <a:r>
              <a:rPr lang="ru-RU" sz="2800" b="1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"Здесь был Ва</a:t>
            </a:r>
            <a:r>
              <a:rPr lang="ru-RU" sz="2800" b="1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с</a:t>
            </a:r>
            <a:r>
              <a:rPr lang="ru-RU" sz="2800" b="1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я."</a:t>
            </a:r>
            <a:endParaRPr lang="ru-RU" sz="2800" b="1">
              <a:latin typeface="Courier New" pitchFamily="49" charset="0"/>
              <a:cs typeface="Times New Roman" pitchFamily="18" charset="0"/>
            </a:endParaRPr>
          </a:p>
          <a:p>
            <a:pPr marL="179388" indent="-93663" algn="just">
              <a:defRPr/>
            </a:pPr>
            <a:r>
              <a:rPr lang="en-US" sz="2800" b="1">
                <a:latin typeface="Courier New" pitchFamily="49" charset="0"/>
                <a:cs typeface="Times New Roman" pitchFamily="18" charset="0"/>
              </a:rPr>
              <a:t>n</a:t>
            </a:r>
            <a:r>
              <a:rPr lang="en-US" sz="2800" b="1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800" b="1">
                <a:latin typeface="Courier New" pitchFamily="49" charset="0"/>
                <a:cs typeface="Times New Roman" pitchFamily="18" charset="0"/>
              </a:rPr>
              <a:t>=</a:t>
            </a:r>
            <a:r>
              <a:rPr lang="en-US" sz="2800" b="1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800" b="1">
                <a:latin typeface="Courier New" pitchFamily="49" charset="0"/>
                <a:cs typeface="Times New Roman" pitchFamily="18" charset="0"/>
              </a:rPr>
              <a:t>s.</a:t>
            </a:r>
            <a:r>
              <a:rPr lang="en-US" sz="2800" b="1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rfind</a:t>
            </a:r>
            <a:r>
              <a:rPr lang="en-US" sz="2800" b="1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800" b="1">
                <a:latin typeface="Courier New" pitchFamily="49" charset="0"/>
                <a:cs typeface="Times New Roman" pitchFamily="18" charset="0"/>
              </a:rPr>
              <a:t>( </a:t>
            </a:r>
            <a:r>
              <a:rPr lang="en-US" sz="2800" b="1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"</a:t>
            </a:r>
            <a:r>
              <a:rPr lang="ru-RU" sz="2800" b="1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с</a:t>
            </a:r>
            <a:r>
              <a:rPr lang="en-US" sz="2800" b="1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"</a:t>
            </a:r>
            <a:r>
              <a:rPr lang="en-US" sz="2800" b="1">
                <a:latin typeface="Courier New" pitchFamily="49" charset="0"/>
                <a:cs typeface="Times New Roman" pitchFamily="18" charset="0"/>
              </a:rPr>
              <a:t> )		</a:t>
            </a:r>
            <a:r>
              <a:rPr lang="en-US" sz="2800" b="1">
                <a:solidFill>
                  <a:srgbClr val="008000"/>
                </a:solidFill>
                <a:latin typeface="Courier New" pitchFamily="49" charset="0"/>
                <a:cs typeface="Times New Roman" pitchFamily="18" charset="0"/>
              </a:rPr>
              <a:t># n = 12</a:t>
            </a:r>
            <a:endParaRPr lang="ru-RU" sz="2800" b="1">
              <a:latin typeface="Courier New" pitchFamily="49" charset="0"/>
              <a:cs typeface="Times New Roman" pitchFamily="18" charset="0"/>
            </a:endParaRPr>
          </a:p>
        </p:txBody>
      </p:sp>
      <p:sp>
        <p:nvSpPr>
          <p:cNvPr id="7" name="Прямоугольник 6"/>
          <p:cNvSpPr>
            <a:spLocks noChangeArrowheads="1"/>
          </p:cNvSpPr>
          <p:nvPr/>
        </p:nvSpPr>
        <p:spPr bwMode="auto">
          <a:xfrm>
            <a:off x="381000" y="4770438"/>
            <a:ext cx="49990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b="1">
                <a:solidFill>
                  <a:srgbClr val="333399"/>
                </a:solidFill>
              </a:rPr>
              <a:t>Поиск с конца строки</a:t>
            </a:r>
            <a:r>
              <a:rPr lang="ru-RU" altLang="ru-RU" sz="2400" b="1"/>
              <a:t>:</a:t>
            </a: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668338" y="965518"/>
            <a:ext cx="8242300" cy="2678112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marL="179388" indent="-93663" algn="just">
              <a:defRPr/>
            </a:pPr>
            <a:r>
              <a:rPr lang="ru-RU" sz="2800" b="1" dirty="0">
                <a:latin typeface="Courier New" pitchFamily="49" charset="0"/>
                <a:cs typeface="Times New Roman" pitchFamily="18" charset="0"/>
              </a:rPr>
              <a:t>s</a:t>
            </a:r>
            <a:r>
              <a:rPr lang="ru-RU" sz="2800" b="1" dirty="0">
                <a:latin typeface="Calibri" pitchFamily="34" charset="0"/>
                <a:ea typeface="Times New Roman" pitchFamily="18" charset="0"/>
                <a:cs typeface="Calibri" pitchFamily="34" charset="0"/>
              </a:rPr>
              <a:t> </a:t>
            </a:r>
            <a:r>
              <a:rPr lang="ru-RU" sz="2800" b="1" dirty="0">
                <a:latin typeface="Courier New" pitchFamily="49" charset="0"/>
                <a:cs typeface="Times New Roman" pitchFamily="18" charset="0"/>
              </a:rPr>
              <a:t>=</a:t>
            </a:r>
            <a:r>
              <a:rPr lang="ru-RU" sz="28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ru-RU" sz="2800" b="1" dirty="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"Зде</a:t>
            </a:r>
            <a:r>
              <a:rPr lang="ru-RU" sz="2800" b="1" dirty="0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с</a:t>
            </a:r>
            <a:r>
              <a:rPr lang="ru-RU" sz="2800" b="1" dirty="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ь был Вася."</a:t>
            </a:r>
            <a:endParaRPr lang="ru-RU" sz="2800" b="1" dirty="0">
              <a:latin typeface="Courier New" pitchFamily="49" charset="0"/>
              <a:cs typeface="Times New Roman" pitchFamily="18" charset="0"/>
            </a:endParaRPr>
          </a:p>
          <a:p>
            <a:pPr marL="179388" indent="-93663" algn="just">
              <a:defRPr/>
            </a:pPr>
            <a:r>
              <a:rPr lang="en-US" sz="2800" b="1" dirty="0">
                <a:latin typeface="Courier New" pitchFamily="49" charset="0"/>
                <a:cs typeface="Times New Roman" pitchFamily="18" charset="0"/>
              </a:rPr>
              <a:t>n</a:t>
            </a:r>
            <a:r>
              <a:rPr lang="en-US" sz="28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800" b="1" dirty="0">
                <a:latin typeface="Courier New" pitchFamily="49" charset="0"/>
                <a:cs typeface="Times New Roman" pitchFamily="18" charset="0"/>
              </a:rPr>
              <a:t>=</a:t>
            </a:r>
            <a:r>
              <a:rPr lang="en-US" sz="28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Courier New" pitchFamily="49" charset="0"/>
                <a:cs typeface="Times New Roman" pitchFamily="18" charset="0"/>
              </a:rPr>
              <a:t>s.</a:t>
            </a:r>
            <a:r>
              <a:rPr lang="en-US" sz="2800" b="1" dirty="0" err="1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find</a:t>
            </a:r>
            <a:r>
              <a:rPr lang="en-US" sz="28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800" b="1" dirty="0">
                <a:latin typeface="Courier New" pitchFamily="49" charset="0"/>
                <a:cs typeface="Times New Roman" pitchFamily="18" charset="0"/>
              </a:rPr>
              <a:t>( </a:t>
            </a:r>
            <a:r>
              <a:rPr lang="en-US" sz="2800" b="1" dirty="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"</a:t>
            </a:r>
            <a:r>
              <a:rPr lang="ru-RU" sz="2800" b="1" dirty="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с</a:t>
            </a:r>
            <a:r>
              <a:rPr lang="en-US" sz="2800" b="1" dirty="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"</a:t>
            </a:r>
            <a:r>
              <a:rPr lang="en-US" sz="2800" b="1" dirty="0">
                <a:latin typeface="Courier New" pitchFamily="49" charset="0"/>
                <a:cs typeface="Times New Roman" pitchFamily="18" charset="0"/>
              </a:rPr>
              <a:t> )		</a:t>
            </a:r>
            <a:r>
              <a:rPr lang="en-US" sz="2800" b="1" dirty="0">
                <a:solidFill>
                  <a:srgbClr val="008000"/>
                </a:solidFill>
                <a:latin typeface="Courier New" pitchFamily="49" charset="0"/>
                <a:cs typeface="Times New Roman" pitchFamily="18" charset="0"/>
              </a:rPr>
              <a:t># n = 3</a:t>
            </a:r>
            <a:endParaRPr lang="ru-RU" sz="2800" b="1" dirty="0">
              <a:latin typeface="Courier New" pitchFamily="49" charset="0"/>
              <a:cs typeface="Times New Roman" pitchFamily="18" charset="0"/>
            </a:endParaRPr>
          </a:p>
          <a:p>
            <a:pPr marL="179388" indent="-93663" algn="just">
              <a:defRPr/>
            </a:pPr>
            <a:r>
              <a:rPr lang="en-US" sz="2800" b="1" dirty="0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if</a:t>
            </a:r>
            <a:r>
              <a:rPr lang="en-US" sz="2800" b="1" dirty="0">
                <a:latin typeface="Courier New" pitchFamily="49" charset="0"/>
                <a:cs typeface="Times New Roman" pitchFamily="18" charset="0"/>
              </a:rPr>
              <a:t> n</a:t>
            </a:r>
            <a:r>
              <a:rPr lang="en-US" sz="28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800" b="1" dirty="0">
                <a:latin typeface="Courier New" pitchFamily="49" charset="0"/>
                <a:cs typeface="Times New Roman" pitchFamily="18" charset="0"/>
              </a:rPr>
              <a:t>&gt;=</a:t>
            </a:r>
            <a:r>
              <a:rPr lang="en-US" sz="28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800" b="1" dirty="0">
                <a:solidFill>
                  <a:srgbClr val="00B0F0"/>
                </a:solidFill>
                <a:latin typeface="Courier New" pitchFamily="49" charset="0"/>
                <a:cs typeface="Times New Roman" pitchFamily="18" charset="0"/>
              </a:rPr>
              <a:t>0</a:t>
            </a:r>
            <a:r>
              <a:rPr lang="en-US" sz="2800" b="1" dirty="0">
                <a:latin typeface="Courier New" pitchFamily="49" charset="0"/>
                <a:cs typeface="Times New Roman" pitchFamily="18" charset="0"/>
              </a:rPr>
              <a:t>:</a:t>
            </a:r>
            <a:endParaRPr lang="ru-RU" sz="2800" b="1" dirty="0">
              <a:latin typeface="Courier New" pitchFamily="49" charset="0"/>
              <a:cs typeface="Times New Roman" pitchFamily="18" charset="0"/>
            </a:endParaRPr>
          </a:p>
          <a:p>
            <a:pPr marL="179388" indent="-93663" algn="just">
              <a:defRPr/>
            </a:pPr>
            <a:r>
              <a:rPr lang="en-US" sz="2800" b="1" dirty="0">
                <a:latin typeface="Courier New" pitchFamily="49" charset="0"/>
                <a:cs typeface="Times New Roman" pitchFamily="18" charset="0"/>
              </a:rPr>
              <a:t>  </a:t>
            </a:r>
            <a:r>
              <a:rPr lang="en-US" sz="2800" b="1" dirty="0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print</a:t>
            </a:r>
            <a:r>
              <a:rPr lang="en-US" sz="28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800" b="1" dirty="0">
                <a:latin typeface="Courier New" pitchFamily="49" charset="0"/>
                <a:cs typeface="Times New Roman" pitchFamily="18" charset="0"/>
              </a:rPr>
              <a:t>( </a:t>
            </a:r>
            <a:r>
              <a:rPr lang="en-US" sz="2800" b="1" dirty="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"</a:t>
            </a:r>
            <a:r>
              <a:rPr lang="ru-RU" sz="2800" b="1" dirty="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Номер символа</a:t>
            </a:r>
            <a:r>
              <a:rPr lang="en-US" sz="2800" b="1" dirty="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"</a:t>
            </a:r>
            <a:r>
              <a:rPr lang="en-US" sz="2800" b="1" dirty="0">
                <a:latin typeface="Courier New" pitchFamily="49" charset="0"/>
                <a:cs typeface="Times New Roman" pitchFamily="18" charset="0"/>
              </a:rPr>
              <a:t>, n )</a:t>
            </a:r>
            <a:endParaRPr lang="ru-RU" sz="2800" b="1" dirty="0">
              <a:latin typeface="Courier New" pitchFamily="49" charset="0"/>
              <a:cs typeface="Times New Roman" pitchFamily="18" charset="0"/>
            </a:endParaRPr>
          </a:p>
          <a:p>
            <a:pPr marL="179388" indent="-93663" algn="just">
              <a:defRPr/>
            </a:pPr>
            <a:r>
              <a:rPr lang="ru-RU" sz="2800" b="1" dirty="0" err="1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else</a:t>
            </a:r>
            <a:r>
              <a:rPr lang="ru-RU" sz="2800" b="1" dirty="0">
                <a:latin typeface="Courier New" pitchFamily="49" charset="0"/>
                <a:cs typeface="Times New Roman" pitchFamily="18" charset="0"/>
              </a:rPr>
              <a:t>:</a:t>
            </a:r>
          </a:p>
          <a:p>
            <a:pPr marL="179388" indent="-93663" algn="just">
              <a:defRPr/>
            </a:pPr>
            <a:r>
              <a:rPr lang="ru-RU" sz="2800" b="1" dirty="0">
                <a:latin typeface="Courier New" pitchFamily="49" charset="0"/>
                <a:cs typeface="Times New Roman" pitchFamily="18" charset="0"/>
              </a:rPr>
              <a:t>  </a:t>
            </a:r>
            <a:r>
              <a:rPr lang="ru-RU" sz="2800" b="1" dirty="0" err="1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print</a:t>
            </a:r>
            <a:r>
              <a:rPr lang="ru-RU" sz="28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ru-RU" sz="2800" b="1" dirty="0">
                <a:latin typeface="Courier New" pitchFamily="49" charset="0"/>
                <a:cs typeface="Times New Roman" pitchFamily="18" charset="0"/>
              </a:rPr>
              <a:t>( </a:t>
            </a:r>
            <a:r>
              <a:rPr lang="ru-RU" sz="2800" b="1" dirty="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"Символ не найден."</a:t>
            </a:r>
            <a:r>
              <a:rPr lang="ru-RU" sz="2800" b="1" dirty="0">
                <a:latin typeface="Courier New" pitchFamily="49" charset="0"/>
                <a:cs typeface="Times New Roman" pitchFamily="18" charset="0"/>
              </a:rPr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1151964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760108"/>
          </a:xfrm>
        </p:spPr>
        <p:txBody>
          <a:bodyPr/>
          <a:lstStyle/>
          <a:p>
            <a:r>
              <a:rPr lang="ru-RU" dirty="0"/>
              <a:t>Пример обработки строк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24128" y="1492469"/>
            <a:ext cx="984356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Написать программу «Анализатор слова», в которой сообщается: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Длина слова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Количество гласных и согласных</a:t>
            </a: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 smtClean="0"/>
          </a:p>
          <a:p>
            <a:r>
              <a:rPr lang="en-US" sz="2400" dirty="0" smtClean="0"/>
              <a:t>upper() </a:t>
            </a:r>
            <a:r>
              <a:rPr lang="ru-RU" sz="2400" dirty="0"/>
              <a:t>– преобразование строки к </a:t>
            </a:r>
            <a:r>
              <a:rPr lang="ru-RU" sz="2400" dirty="0" smtClean="0"/>
              <a:t>верхнему </a:t>
            </a:r>
            <a:r>
              <a:rPr lang="ru-RU" sz="2400" dirty="0"/>
              <a:t>регистру</a:t>
            </a:r>
          </a:p>
          <a:p>
            <a:r>
              <a:rPr lang="en-US" sz="2400" dirty="0"/>
              <a:t>lower() </a:t>
            </a:r>
            <a:r>
              <a:rPr lang="ru-RU" sz="2400" dirty="0"/>
              <a:t>– преобразование строки к нижнему регистру</a:t>
            </a:r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41259" y="480520"/>
            <a:ext cx="12050741" cy="6003824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0000" tIns="46800" rIns="90000" bIns="46800">
            <a:spAutoFit/>
          </a:bodyPr>
          <a:lstStyle/>
          <a:p>
            <a:pPr marL="179388" indent="-93663" algn="just">
              <a:defRPr/>
            </a:pPr>
            <a:r>
              <a:rPr lang="ru-RU" sz="2400" b="1" dirty="0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print</a:t>
            </a:r>
            <a:r>
              <a:rPr lang="ru-RU" sz="2400" b="1" dirty="0">
                <a:latin typeface="Calibri" pitchFamily="34" charset="0"/>
                <a:ea typeface="Times New Roman" pitchFamily="18" charset="0"/>
                <a:cs typeface="Calibri" pitchFamily="34" charset="0"/>
              </a:rPr>
              <a:t> </a:t>
            </a:r>
            <a:r>
              <a:rPr lang="ru-RU" sz="2400" b="1" dirty="0" smtClean="0">
                <a:latin typeface="Courier New" pitchFamily="49" charset="0"/>
                <a:cs typeface="Times New Roman" pitchFamily="18" charset="0"/>
              </a:rPr>
              <a:t>(</a:t>
            </a:r>
            <a:r>
              <a:rPr lang="ru-RU" sz="2400" b="1" dirty="0" smtClean="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"*</a:t>
            </a:r>
            <a:r>
              <a:rPr lang="en-US" sz="2400" b="1" dirty="0" smtClean="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” </a:t>
            </a:r>
            <a:r>
              <a:rPr lang="en-US" sz="2400" b="1" dirty="0" smtClean="0">
                <a:latin typeface="Courier New" pitchFamily="49" charset="0"/>
                <a:cs typeface="Times New Roman" pitchFamily="18" charset="0"/>
              </a:rPr>
              <a:t>*10,</a:t>
            </a:r>
            <a:r>
              <a:rPr lang="ru-RU" sz="2400" b="1" dirty="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2400" b="1" dirty="0" smtClean="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“</a:t>
            </a:r>
            <a:r>
              <a:rPr lang="ru-RU" sz="2400" b="1" dirty="0" smtClean="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Анализатор слова</a:t>
            </a:r>
            <a:r>
              <a:rPr lang="en-US" sz="2400" b="1" dirty="0" smtClean="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”, </a:t>
            </a:r>
            <a:r>
              <a:rPr lang="ru-RU" sz="2400" b="1" dirty="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"*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” 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*10</a:t>
            </a:r>
            <a:r>
              <a:rPr lang="en-US" sz="2400" b="1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ru-RU" sz="2400" b="1" dirty="0" smtClean="0">
                <a:latin typeface="Courier New" pitchFamily="49" charset="0"/>
                <a:cs typeface="Times New Roman" pitchFamily="18" charset="0"/>
              </a:rPr>
              <a:t>)</a:t>
            </a:r>
            <a:endParaRPr lang="ru-RU" sz="2400" b="1" dirty="0">
              <a:latin typeface="Courier New" pitchFamily="49" charset="0"/>
              <a:cs typeface="Times New Roman" pitchFamily="18" charset="0"/>
            </a:endParaRPr>
          </a:p>
          <a:p>
            <a:pPr marL="179388" indent="-93663" algn="just">
              <a:defRPr/>
            </a:pP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s</a:t>
            </a:r>
            <a:r>
              <a:rPr lang="en-US" sz="2400" b="1" dirty="0">
                <a:latin typeface="Calibri" pitchFamily="34" charset="0"/>
                <a:ea typeface="Times New Roman" pitchFamily="18" charset="0"/>
                <a:cs typeface="Calibri" pitchFamily="34" charset="0"/>
              </a:rPr>
              <a:t> 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=</a:t>
            </a:r>
            <a:r>
              <a:rPr lang="en-US" sz="2400" b="1" dirty="0">
                <a:latin typeface="Calibri" pitchFamily="34" charset="0"/>
                <a:ea typeface="Times New Roman" pitchFamily="18" charset="0"/>
                <a:cs typeface="Calibri" pitchFamily="34" charset="0"/>
              </a:rPr>
              <a:t> 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input</a:t>
            </a:r>
            <a:r>
              <a:rPr lang="en-US" sz="2400" b="1" dirty="0" smtClean="0">
                <a:latin typeface="Courier New" pitchFamily="49" charset="0"/>
                <a:cs typeface="Times New Roman" pitchFamily="18" charset="0"/>
              </a:rPr>
              <a:t>(</a:t>
            </a:r>
            <a:r>
              <a:rPr lang="en-US" sz="2400" b="1" dirty="0" smtClean="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“</a:t>
            </a:r>
            <a:r>
              <a:rPr lang="ru-RU" sz="2400" b="1" dirty="0" smtClean="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Введите слово: </a:t>
            </a:r>
            <a:r>
              <a:rPr lang="en-US" sz="2400" b="1" dirty="0" smtClean="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”</a:t>
            </a:r>
            <a:r>
              <a:rPr lang="en-US" sz="2400" b="1" dirty="0" smtClean="0">
                <a:latin typeface="Courier New" pitchFamily="49" charset="0"/>
                <a:cs typeface="Times New Roman" pitchFamily="18" charset="0"/>
              </a:rPr>
              <a:t>)</a:t>
            </a:r>
            <a:endParaRPr lang="ru-RU" sz="2400" b="1" dirty="0" smtClean="0">
              <a:latin typeface="Courier New" pitchFamily="49" charset="0"/>
              <a:cs typeface="Times New Roman" pitchFamily="18" charset="0"/>
            </a:endParaRPr>
          </a:p>
          <a:p>
            <a:pPr marL="179388" indent="-93663" algn="just">
              <a:defRPr/>
            </a:pPr>
            <a:r>
              <a:rPr lang="en-US" sz="2400" b="1" dirty="0" smtClean="0">
                <a:latin typeface="Courier New" pitchFamily="49" charset="0"/>
                <a:cs typeface="Times New Roman" pitchFamily="18" charset="0"/>
              </a:rPr>
              <a:t>vowels=0</a:t>
            </a:r>
          </a:p>
          <a:p>
            <a:pPr marL="179388" indent="-93663" algn="just">
              <a:defRPr/>
            </a:pPr>
            <a:r>
              <a:rPr lang="en-US" sz="2400" b="1" dirty="0" smtClean="0">
                <a:latin typeface="Courier New" pitchFamily="49" charset="0"/>
                <a:cs typeface="Times New Roman" pitchFamily="18" charset="0"/>
              </a:rPr>
              <a:t>consonants=0</a:t>
            </a:r>
            <a:endParaRPr lang="ru-RU" sz="2400" b="1" dirty="0">
              <a:latin typeface="Courier New" pitchFamily="49" charset="0"/>
              <a:cs typeface="Times New Roman" pitchFamily="18" charset="0"/>
            </a:endParaRPr>
          </a:p>
          <a:p>
            <a:pPr marL="179388" indent="-93663" algn="just">
              <a:defRPr/>
            </a:pPr>
            <a:r>
              <a:rPr lang="en-US" sz="2400" b="1" dirty="0">
                <a:solidFill>
                  <a:srgbClr val="00B0F0"/>
                </a:solidFill>
                <a:latin typeface="Courier New" pitchFamily="49" charset="0"/>
                <a:cs typeface="Times New Roman" pitchFamily="18" charset="0"/>
              </a:rPr>
              <a:t>f</a:t>
            </a:r>
            <a:r>
              <a:rPr lang="en-US" sz="2400" b="1" dirty="0" smtClean="0">
                <a:solidFill>
                  <a:srgbClr val="00B0F0"/>
                </a:solidFill>
                <a:latin typeface="Courier New" pitchFamily="49" charset="0"/>
                <a:cs typeface="Times New Roman" pitchFamily="18" charset="0"/>
              </a:rPr>
              <a:t>or</a:t>
            </a:r>
            <a:r>
              <a:rPr lang="en-US" sz="2400" b="1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Courier New" pitchFamily="49" charset="0"/>
                <a:cs typeface="Times New Roman" pitchFamily="18" charset="0"/>
              </a:rPr>
              <a:t>i</a:t>
            </a:r>
            <a:r>
              <a:rPr lang="en-US" sz="2400" b="1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2400" b="1" dirty="0" smtClean="0">
                <a:solidFill>
                  <a:srgbClr val="00B0F0"/>
                </a:solidFill>
                <a:latin typeface="Courier New" pitchFamily="49" charset="0"/>
                <a:cs typeface="Times New Roman" pitchFamily="18" charset="0"/>
              </a:rPr>
              <a:t>in</a:t>
            </a:r>
            <a:r>
              <a:rPr lang="en-US" sz="2400" b="1" dirty="0" smtClean="0">
                <a:latin typeface="Courier New" pitchFamily="49" charset="0"/>
                <a:cs typeface="Times New Roman" pitchFamily="18" charset="0"/>
              </a:rPr>
              <a:t> s:</a:t>
            </a:r>
          </a:p>
          <a:p>
            <a:pPr marL="179388" indent="-93663" algn="just">
              <a:defRPr/>
            </a:pP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	</a:t>
            </a:r>
            <a:r>
              <a:rPr lang="en-US" sz="2400" b="1" dirty="0" smtClean="0">
                <a:latin typeface="Courier New" pitchFamily="49" charset="0"/>
                <a:cs typeface="Times New Roman" pitchFamily="18" charset="0"/>
              </a:rPr>
              <a:t>	letter</a:t>
            </a:r>
            <a:r>
              <a:rPr lang="en-US" sz="2400" b="1" dirty="0" smtClean="0">
                <a:latin typeface="Calibri" pitchFamily="34" charset="0"/>
                <a:ea typeface="Times New Roman" pitchFamily="18" charset="0"/>
                <a:cs typeface="Calibri" pitchFamily="34" charset="0"/>
              </a:rPr>
              <a:t> 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=</a:t>
            </a:r>
            <a:r>
              <a:rPr lang="en-US" sz="24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Courier New" pitchFamily="49" charset="0"/>
                <a:cs typeface="Times New Roman" pitchFamily="18" charset="0"/>
              </a:rPr>
              <a:t>i.</a:t>
            </a:r>
            <a:r>
              <a:rPr lang="en-US" sz="2400" b="1" dirty="0" err="1" smtClean="0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lower</a:t>
            </a:r>
            <a:r>
              <a:rPr lang="en-US" sz="2400" b="1" dirty="0" smtClean="0">
                <a:latin typeface="Courier New" pitchFamily="49" charset="0"/>
                <a:cs typeface="Times New Roman" pitchFamily="18" charset="0"/>
              </a:rPr>
              <a:t>()</a:t>
            </a:r>
            <a:endParaRPr lang="ru-RU" sz="2400" b="1" dirty="0">
              <a:latin typeface="Courier New" pitchFamily="49" charset="0"/>
              <a:cs typeface="Times New Roman" pitchFamily="18" charset="0"/>
            </a:endParaRPr>
          </a:p>
          <a:p>
            <a:pPr marL="179388" indent="-93663" algn="just">
              <a:defRPr/>
            </a:pPr>
            <a:r>
              <a:rPr lang="en-US" sz="2400" b="1" dirty="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sz="2400" b="1" dirty="0" smtClean="0">
                <a:solidFill>
                  <a:srgbClr val="00B0F0"/>
                </a:solidFill>
                <a:latin typeface="Courier New" pitchFamily="49" charset="0"/>
                <a:cs typeface="Times New Roman" pitchFamily="18" charset="0"/>
              </a:rPr>
              <a:t>if </a:t>
            </a:r>
            <a:r>
              <a:rPr lang="en-US" sz="2400" b="1" dirty="0" smtClean="0">
                <a:latin typeface="Courier New" pitchFamily="49" charset="0"/>
                <a:cs typeface="Times New Roman" pitchFamily="18" charset="0"/>
              </a:rPr>
              <a:t>letter == </a:t>
            </a:r>
            <a:r>
              <a:rPr lang="en-US" sz="2400" b="1" dirty="0" smtClean="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“</a:t>
            </a:r>
            <a:r>
              <a:rPr lang="ru-RU" sz="2400" b="1" dirty="0" smtClean="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а</a:t>
            </a:r>
            <a:r>
              <a:rPr lang="en-US" sz="2400" b="1" dirty="0" smtClean="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” </a:t>
            </a:r>
            <a:r>
              <a:rPr lang="en-US" sz="2400" b="1" dirty="0" smtClean="0">
                <a:latin typeface="Courier New" pitchFamily="49" charset="0"/>
                <a:cs typeface="Times New Roman" pitchFamily="18" charset="0"/>
              </a:rPr>
              <a:t>or 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letter == </a:t>
            </a:r>
            <a:r>
              <a:rPr lang="en-US" sz="2400" b="1" dirty="0" smtClean="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“</a:t>
            </a:r>
            <a:r>
              <a:rPr lang="ru-RU" sz="2400" b="1" dirty="0" smtClean="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о</a:t>
            </a:r>
            <a:r>
              <a:rPr lang="en-US" sz="2400" b="1" dirty="0" smtClean="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”</a:t>
            </a:r>
            <a:r>
              <a:rPr lang="ru-RU" sz="2400" b="1" dirty="0" smtClean="0">
                <a:latin typeface="Courier New" pitchFamily="49" charset="0"/>
                <a:cs typeface="Times New Roman" pitchFamily="18" charset="0"/>
              </a:rPr>
              <a:t>\</a:t>
            </a:r>
          </a:p>
          <a:p>
            <a:pPr marL="179388" indent="-93663" algn="just">
              <a:defRPr/>
            </a:pPr>
            <a:r>
              <a:rPr lang="ru-RU" sz="2400" b="1" dirty="0">
                <a:latin typeface="Courier New" pitchFamily="49" charset="0"/>
                <a:cs typeface="Times New Roman" pitchFamily="18" charset="0"/>
              </a:rPr>
              <a:t> </a:t>
            </a:r>
            <a:r>
              <a:rPr lang="ru-RU" sz="2400" b="1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2400" b="1" dirty="0" smtClean="0">
                <a:latin typeface="Courier New" pitchFamily="49" charset="0"/>
                <a:cs typeface="Times New Roman" pitchFamily="18" charset="0"/>
              </a:rPr>
              <a:t>or 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letter == </a:t>
            </a:r>
            <a:r>
              <a:rPr lang="en-US" sz="2400" b="1" dirty="0" smtClean="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“</a:t>
            </a:r>
            <a:r>
              <a:rPr lang="ru-RU" sz="2400" b="1" dirty="0" smtClean="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и</a:t>
            </a:r>
            <a:r>
              <a:rPr lang="en-US" sz="2400" b="1" dirty="0" smtClean="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”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or letter == </a:t>
            </a:r>
            <a:r>
              <a:rPr lang="en-US" sz="2400" b="1" dirty="0" smtClean="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“</a:t>
            </a:r>
            <a:r>
              <a:rPr lang="ru-RU" sz="2400" b="1" dirty="0" smtClean="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е</a:t>
            </a:r>
            <a:r>
              <a:rPr lang="en-US" sz="2400" b="1" dirty="0" smtClean="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”</a:t>
            </a:r>
            <a:r>
              <a:rPr lang="ru-RU" sz="2400" b="1" dirty="0" smtClean="0">
                <a:latin typeface="Courier New" pitchFamily="49" charset="0"/>
                <a:cs typeface="Times New Roman" pitchFamily="18" charset="0"/>
              </a:rPr>
              <a:t>\</a:t>
            </a:r>
            <a:endParaRPr lang="ru-RU" sz="2400" b="1" dirty="0">
              <a:latin typeface="Courier New" pitchFamily="49" charset="0"/>
              <a:cs typeface="Times New Roman" pitchFamily="18" charset="0"/>
            </a:endParaRPr>
          </a:p>
          <a:p>
            <a:pPr marL="179388" indent="-93663" algn="just">
              <a:defRPr/>
            </a:pPr>
            <a:r>
              <a:rPr lang="ru-RU" sz="2400" b="1" dirty="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sz="2400" b="1" dirty="0" smtClean="0">
                <a:latin typeface="Courier New" pitchFamily="49" charset="0"/>
                <a:cs typeface="Times New Roman" pitchFamily="18" charset="0"/>
              </a:rPr>
              <a:t>or 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letter == </a:t>
            </a:r>
            <a:r>
              <a:rPr lang="en-US" sz="2400" b="1" dirty="0" smtClean="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“</a:t>
            </a:r>
            <a:r>
              <a:rPr lang="ru-RU" sz="2400" b="1" dirty="0" smtClean="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ё</a:t>
            </a:r>
            <a:r>
              <a:rPr lang="en-US" sz="2400" b="1" dirty="0" smtClean="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”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or letter == </a:t>
            </a:r>
            <a:r>
              <a:rPr lang="en-US" sz="2400" b="1" dirty="0" smtClean="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“</a:t>
            </a:r>
            <a:r>
              <a:rPr lang="ru-RU" sz="2400" b="1" dirty="0" smtClean="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э</a:t>
            </a:r>
            <a:r>
              <a:rPr lang="en-US" sz="2400" b="1" dirty="0" smtClean="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”</a:t>
            </a:r>
            <a:r>
              <a:rPr lang="ru-RU" sz="2400" b="1" dirty="0" smtClean="0">
                <a:latin typeface="Courier New" pitchFamily="49" charset="0"/>
                <a:cs typeface="Times New Roman" pitchFamily="18" charset="0"/>
              </a:rPr>
              <a:t>\</a:t>
            </a:r>
          </a:p>
          <a:p>
            <a:pPr marL="179388" indent="-93663" algn="just">
              <a:defRPr/>
            </a:pPr>
            <a:r>
              <a:rPr lang="ru-RU" sz="2400" b="1" dirty="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sz="2400" b="1" dirty="0" smtClean="0">
                <a:latin typeface="Courier New" pitchFamily="49" charset="0"/>
                <a:cs typeface="Times New Roman" pitchFamily="18" charset="0"/>
              </a:rPr>
              <a:t>or 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letter == </a:t>
            </a:r>
            <a:r>
              <a:rPr lang="en-US" sz="2400" b="1" dirty="0" smtClean="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“</a:t>
            </a:r>
            <a:r>
              <a:rPr lang="ru-RU" sz="2400" b="1" dirty="0" smtClean="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ы</a:t>
            </a:r>
            <a:r>
              <a:rPr lang="en-US" sz="2400" b="1" dirty="0" smtClean="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” 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or letter == </a:t>
            </a:r>
            <a:r>
              <a:rPr lang="en-US" sz="2400" b="1" dirty="0" smtClean="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“</a:t>
            </a:r>
            <a:r>
              <a:rPr lang="ru-RU" sz="2400" b="1" dirty="0" smtClean="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у</a:t>
            </a:r>
            <a:r>
              <a:rPr lang="en-US" sz="2400" b="1" dirty="0" smtClean="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”</a:t>
            </a:r>
            <a:r>
              <a:rPr lang="ru-RU" sz="2400" b="1" dirty="0" smtClean="0">
                <a:latin typeface="Courier New" pitchFamily="49" charset="0"/>
                <a:cs typeface="Times New Roman" pitchFamily="18" charset="0"/>
              </a:rPr>
              <a:t>\</a:t>
            </a:r>
          </a:p>
          <a:p>
            <a:pPr marL="179388" indent="-93663" algn="just">
              <a:defRPr/>
            </a:pPr>
            <a:r>
              <a:rPr lang="ru-RU" sz="2400" b="1" dirty="0">
                <a:latin typeface="Courier New" pitchFamily="49" charset="0"/>
                <a:cs typeface="Times New Roman" pitchFamily="18" charset="0"/>
              </a:rPr>
              <a:t>	</a:t>
            </a:r>
            <a:r>
              <a:rPr lang="ru-RU" sz="2400" b="1" dirty="0" smtClean="0">
                <a:latin typeface="Courier New" pitchFamily="49" charset="0"/>
                <a:cs typeface="Times New Roman" pitchFamily="18" charset="0"/>
              </a:rPr>
              <a:t>	</a:t>
            </a:r>
            <a:r>
              <a:rPr lang="en-US" sz="2400" b="1" dirty="0" smtClean="0">
                <a:latin typeface="Courier New" pitchFamily="49" charset="0"/>
                <a:cs typeface="Times New Roman" pitchFamily="18" charset="0"/>
              </a:rPr>
              <a:t>or 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letter == </a:t>
            </a:r>
            <a:r>
              <a:rPr lang="en-US" sz="2400" b="1" dirty="0" smtClean="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“</a:t>
            </a:r>
            <a:r>
              <a:rPr lang="ru-RU" sz="2400" b="1" dirty="0" smtClean="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ю</a:t>
            </a:r>
            <a:r>
              <a:rPr lang="en-US" sz="2400" b="1" dirty="0" smtClean="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” 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or letter == </a:t>
            </a:r>
            <a:r>
              <a:rPr lang="en-US" sz="2400" b="1" dirty="0" smtClean="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“</a:t>
            </a:r>
            <a:r>
              <a:rPr lang="ru-RU" sz="2400" b="1" dirty="0" smtClean="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я</a:t>
            </a:r>
            <a:r>
              <a:rPr lang="en-US" sz="2400" b="1" dirty="0" smtClean="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”</a:t>
            </a:r>
            <a:r>
              <a:rPr lang="ru-RU" sz="2400" b="1" dirty="0" smtClean="0">
                <a:latin typeface="Courier New" pitchFamily="49" charset="0"/>
                <a:cs typeface="Times New Roman" pitchFamily="18" charset="0"/>
              </a:rPr>
              <a:t>:</a:t>
            </a:r>
            <a:endParaRPr lang="ru-RU" sz="2400" b="1" dirty="0">
              <a:latin typeface="Courier New" pitchFamily="49" charset="0"/>
              <a:cs typeface="Times New Roman" pitchFamily="18" charset="0"/>
            </a:endParaRPr>
          </a:p>
          <a:p>
            <a:pPr marL="179388" indent="-93663" algn="just">
              <a:defRPr/>
            </a:pPr>
            <a:r>
              <a:rPr lang="ru-RU" sz="2400" b="1" dirty="0">
                <a:latin typeface="Courier New" pitchFamily="49" charset="0"/>
                <a:cs typeface="Times New Roman" pitchFamily="18" charset="0"/>
              </a:rPr>
              <a:t>	</a:t>
            </a:r>
            <a:r>
              <a:rPr lang="ru-RU" sz="2400" b="1" dirty="0" smtClean="0">
                <a:latin typeface="Courier New" pitchFamily="49" charset="0"/>
                <a:cs typeface="Times New Roman" pitchFamily="18" charset="0"/>
              </a:rPr>
              <a:t>	</a:t>
            </a:r>
            <a:r>
              <a:rPr lang="ru-RU" sz="2400" b="1" dirty="0">
                <a:latin typeface="Courier New" pitchFamily="49" charset="0"/>
                <a:cs typeface="Times New Roman" pitchFamily="18" charset="0"/>
              </a:rPr>
              <a:t>	</a:t>
            </a:r>
            <a:r>
              <a:rPr lang="en-US" sz="2400" b="1" dirty="0" smtClean="0">
                <a:latin typeface="Courier New" pitchFamily="49" charset="0"/>
                <a:cs typeface="Times New Roman" pitchFamily="18" charset="0"/>
              </a:rPr>
              <a:t>vowels += 1</a:t>
            </a:r>
          </a:p>
          <a:p>
            <a:pPr marL="179388" indent="-93663" algn="just">
              <a:defRPr/>
            </a:pP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	</a:t>
            </a:r>
            <a:r>
              <a:rPr lang="en-US" sz="2400" b="1" dirty="0" smtClean="0">
                <a:latin typeface="Courier New" pitchFamily="49" charset="0"/>
                <a:cs typeface="Times New Roman" pitchFamily="18" charset="0"/>
              </a:rPr>
              <a:t>	</a:t>
            </a:r>
            <a:r>
              <a:rPr lang="en-US" sz="2400" b="1" dirty="0" smtClean="0">
                <a:solidFill>
                  <a:srgbClr val="00B0F0"/>
                </a:solidFill>
                <a:latin typeface="Courier New" pitchFamily="49" charset="0"/>
                <a:cs typeface="Times New Roman" pitchFamily="18" charset="0"/>
              </a:rPr>
              <a:t>else:</a:t>
            </a:r>
          </a:p>
          <a:p>
            <a:pPr marL="179388" indent="-93663" algn="just">
              <a:defRPr/>
            </a:pPr>
            <a:r>
              <a:rPr lang="en-US" sz="2400" b="1" dirty="0">
                <a:solidFill>
                  <a:srgbClr val="00B0F0"/>
                </a:solidFill>
                <a:latin typeface="Courier New" pitchFamily="49" charset="0"/>
                <a:cs typeface="Times New Roman" pitchFamily="18" charset="0"/>
              </a:rPr>
              <a:t>	</a:t>
            </a:r>
            <a:r>
              <a:rPr lang="en-US" sz="2400" b="1" dirty="0" smtClean="0">
                <a:solidFill>
                  <a:srgbClr val="00B0F0"/>
                </a:solidFill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sz="2400" b="1" dirty="0" smtClean="0">
                <a:latin typeface="Courier New" pitchFamily="49" charset="0"/>
                <a:cs typeface="Times New Roman" pitchFamily="18" charset="0"/>
              </a:rPr>
              <a:t>consonants+=1</a:t>
            </a:r>
            <a:endParaRPr lang="ru-RU" sz="2400" b="1" dirty="0">
              <a:solidFill>
                <a:srgbClr val="00B0F0"/>
              </a:solidFill>
              <a:latin typeface="Courier New" pitchFamily="49" charset="0"/>
              <a:cs typeface="Times New Roman" pitchFamily="18" charset="0"/>
            </a:endParaRPr>
          </a:p>
          <a:p>
            <a:pPr marL="179388" indent="-93663" algn="just">
              <a:defRPr/>
            </a:pPr>
            <a:r>
              <a:rPr lang="en-US" sz="2400" b="1" dirty="0" smtClean="0">
                <a:solidFill>
                  <a:srgbClr val="00B0F0"/>
                </a:solidFill>
                <a:latin typeface="Courier New" pitchFamily="49" charset="0"/>
                <a:cs typeface="Times New Roman" pitchFamily="18" charset="0"/>
              </a:rPr>
              <a:t>print</a:t>
            </a:r>
            <a:r>
              <a:rPr lang="en-US" sz="2400" b="1" dirty="0" smtClean="0">
                <a:latin typeface="Courier New" pitchFamily="49" charset="0"/>
                <a:cs typeface="Times New Roman" pitchFamily="18" charset="0"/>
              </a:rPr>
              <a:t>(</a:t>
            </a:r>
            <a:r>
              <a:rPr lang="en-US" sz="2400" b="1" dirty="0" smtClean="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“</a:t>
            </a:r>
            <a:r>
              <a:rPr lang="ru-RU" sz="2400" b="1" dirty="0" smtClean="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Длина текста: </a:t>
            </a:r>
            <a:r>
              <a:rPr lang="en-US" sz="2400" b="1" dirty="0" smtClean="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”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 </a:t>
            </a:r>
            <a:r>
              <a:rPr lang="ru-RU" sz="2400" b="1" dirty="0" smtClean="0">
                <a:latin typeface="Courier New" pitchFamily="49" charset="0"/>
                <a:cs typeface="Times New Roman" pitchFamily="18" charset="0"/>
              </a:rPr>
              <a:t>,</a:t>
            </a:r>
            <a:r>
              <a:rPr lang="en-US" sz="2400" b="1" dirty="0" err="1" smtClean="0">
                <a:solidFill>
                  <a:srgbClr val="00B0F0"/>
                </a:solidFill>
                <a:latin typeface="Courier New" pitchFamily="49" charset="0"/>
                <a:cs typeface="Times New Roman" pitchFamily="18" charset="0"/>
              </a:rPr>
              <a:t>len</a:t>
            </a:r>
            <a:r>
              <a:rPr lang="en-US" sz="2400" b="1" dirty="0" smtClean="0">
                <a:latin typeface="Courier New" pitchFamily="49" charset="0"/>
                <a:cs typeface="Times New Roman" pitchFamily="18" charset="0"/>
              </a:rPr>
              <a:t>(s))</a:t>
            </a:r>
          </a:p>
          <a:p>
            <a:pPr marL="179388" indent="-93663">
              <a:defRPr/>
            </a:pPr>
            <a:r>
              <a:rPr lang="en-US" sz="2400" b="1" dirty="0">
                <a:solidFill>
                  <a:srgbClr val="00B0F0"/>
                </a:solidFill>
                <a:latin typeface="Courier New" pitchFamily="49" charset="0"/>
                <a:cs typeface="Times New Roman" pitchFamily="18" charset="0"/>
              </a:rPr>
              <a:t>print</a:t>
            </a:r>
            <a:r>
              <a:rPr lang="en-US" sz="2400" b="1" dirty="0" smtClean="0">
                <a:latin typeface="Courier New" pitchFamily="49" charset="0"/>
                <a:cs typeface="Times New Roman" pitchFamily="18" charset="0"/>
              </a:rPr>
              <a:t>(</a:t>
            </a:r>
            <a:r>
              <a:rPr lang="en-US" sz="2400" b="1" dirty="0" smtClean="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“</a:t>
            </a:r>
            <a:r>
              <a:rPr lang="ru-RU" sz="2400" b="1" dirty="0" smtClean="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гласные </a:t>
            </a:r>
            <a:r>
              <a:rPr lang="en-US" sz="2400" b="1" dirty="0" smtClean="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{:d} </a:t>
            </a:r>
            <a:r>
              <a:rPr lang="ru-RU" sz="2400" b="1" dirty="0" smtClean="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Согласные </a:t>
            </a:r>
            <a:r>
              <a:rPr lang="en-US" sz="2400" b="1" dirty="0" smtClean="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{:d}”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2400" b="1" dirty="0" smtClean="0">
                <a:latin typeface="Courier New" pitchFamily="49" charset="0"/>
                <a:cs typeface="Times New Roman" pitchFamily="18" charset="0"/>
              </a:rPr>
              <a:t>.format(vowels, consonants)</a:t>
            </a:r>
            <a:endParaRPr lang="ru-RU" sz="2400" b="1" dirty="0">
              <a:latin typeface="Courier New" pitchFamily="49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6645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обработки строк</a:t>
            </a:r>
            <a:endParaRPr lang="ru-RU" dirty="0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024128" y="1569545"/>
            <a:ext cx="8561388" cy="247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714375" indent="-714375" eaLnBrk="0" hangingPunct="0">
              <a:tabLst>
                <a:tab pos="714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714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714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714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714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14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14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14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14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200" i="1" dirty="0"/>
              <a:t>Задача:  </a:t>
            </a:r>
            <a:r>
              <a:rPr lang="ru-RU" altLang="ru-RU" sz="2200" dirty="0"/>
              <a:t>Ввести имя, отчество и фамилию. Преобразовать их к формату «фамилия-инициалы».</a:t>
            </a:r>
          </a:p>
          <a:p>
            <a:pPr eaLnBrk="1" hangingPunct="1">
              <a:lnSpc>
                <a:spcPct val="90000"/>
              </a:lnSpc>
              <a:spcBef>
                <a:spcPct val="15000"/>
              </a:spcBef>
            </a:pPr>
            <a:r>
              <a:rPr lang="ru-RU" altLang="ru-RU" sz="2200" dirty="0">
                <a:latin typeface="Courier New" panose="02070309020205020404" pitchFamily="49" charset="0"/>
              </a:rPr>
              <a:t>    </a:t>
            </a:r>
            <a:r>
              <a:rPr lang="ru-RU" altLang="ru-RU" sz="2200" b="1" dirty="0">
                <a:solidFill>
                  <a:srgbClr val="333399"/>
                </a:solidFill>
              </a:rPr>
              <a:t>Пример:</a:t>
            </a:r>
          </a:p>
          <a:p>
            <a:pPr eaLnBrk="1" hangingPunct="1"/>
            <a:r>
              <a:rPr lang="ru-RU" altLang="ru-RU" sz="2200" dirty="0">
                <a:latin typeface="Courier New" panose="02070309020205020404" pitchFamily="49" charset="0"/>
              </a:rPr>
              <a:t>	 </a:t>
            </a:r>
            <a:r>
              <a:rPr lang="ru-RU" altLang="ru-RU" sz="2200" b="1" dirty="0">
                <a:latin typeface="Courier New" panose="02070309020205020404" pitchFamily="49" charset="0"/>
              </a:rPr>
              <a:t>Введите имя, отчество</a:t>
            </a:r>
            <a:r>
              <a:rPr lang="en-US" altLang="ru-RU" sz="2200" b="1" dirty="0">
                <a:latin typeface="Courier New" panose="02070309020205020404" pitchFamily="49" charset="0"/>
              </a:rPr>
              <a:t> </a:t>
            </a:r>
            <a:r>
              <a:rPr lang="ru-RU" altLang="ru-RU" sz="2200" b="1" dirty="0">
                <a:latin typeface="Courier New" panose="02070309020205020404" pitchFamily="49" charset="0"/>
              </a:rPr>
              <a:t>и фамилию:</a:t>
            </a:r>
          </a:p>
          <a:p>
            <a:pPr eaLnBrk="1" hangingPunct="1"/>
            <a:r>
              <a:rPr lang="ru-RU" altLang="ru-RU" sz="2200" b="1" dirty="0">
                <a:latin typeface="Courier New" panose="02070309020205020404" pitchFamily="49" charset="0"/>
              </a:rPr>
              <a:t>	 </a:t>
            </a:r>
            <a:r>
              <a:rPr lang="ru-RU" altLang="ru-RU" sz="2200" b="1" dirty="0">
                <a:solidFill>
                  <a:srgbClr val="FF0000"/>
                </a:solidFill>
                <a:latin typeface="Courier New" panose="02070309020205020404" pitchFamily="49" charset="0"/>
              </a:rPr>
              <a:t>Василий </a:t>
            </a:r>
            <a:r>
              <a:rPr lang="ru-RU" altLang="ru-RU" sz="2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Алибабаевич</a:t>
            </a:r>
            <a:r>
              <a:rPr lang="ru-RU" altLang="ru-RU" sz="2200" b="1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ru-RU" altLang="ru-RU" sz="2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Хрюндиков</a:t>
            </a:r>
            <a:endParaRPr lang="ru-RU" altLang="ru-RU" sz="2200" b="1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ru-RU" altLang="ru-RU" sz="2200" b="1" dirty="0">
                <a:latin typeface="Courier New" panose="02070309020205020404" pitchFamily="49" charset="0"/>
              </a:rPr>
              <a:t>	 Результат:</a:t>
            </a:r>
          </a:p>
          <a:p>
            <a:pPr eaLnBrk="1" hangingPunct="1"/>
            <a:r>
              <a:rPr lang="ru-RU" altLang="ru-RU" sz="2200" b="1" dirty="0">
                <a:latin typeface="Courier New" panose="02070309020205020404" pitchFamily="49" charset="0"/>
              </a:rPr>
              <a:t>	 </a:t>
            </a:r>
            <a:r>
              <a:rPr lang="ru-RU" altLang="ru-RU" sz="2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Хрюндиков</a:t>
            </a:r>
            <a:r>
              <a:rPr lang="ru-RU" altLang="ru-RU" sz="2200" b="1" dirty="0">
                <a:solidFill>
                  <a:srgbClr val="FF0000"/>
                </a:solidFill>
                <a:latin typeface="Courier New" panose="02070309020205020404" pitchFamily="49" charset="0"/>
              </a:rPr>
              <a:t> В.А.</a:t>
            </a:r>
            <a:r>
              <a:rPr lang="ru-RU" altLang="ru-RU" sz="2200" b="1" dirty="0">
                <a:latin typeface="Courier New" panose="02070309020205020404" pitchFamily="49" charset="0"/>
              </a:rPr>
              <a:t> 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947928" y="4047633"/>
            <a:ext cx="8561388" cy="2690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47675" indent="-268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200" b="1">
                <a:solidFill>
                  <a:srgbClr val="333399"/>
                </a:solidFill>
              </a:rPr>
              <a:t>Алгоритм:</a:t>
            </a:r>
          </a:p>
          <a:p>
            <a:pPr lvl="1" eaLnBrk="1" hangingPunct="1">
              <a:spcBef>
                <a:spcPct val="15000"/>
              </a:spcBef>
              <a:buFontTx/>
              <a:buChar char="•"/>
            </a:pPr>
            <a:r>
              <a:rPr lang="ru-RU" altLang="ru-RU" sz="2200"/>
              <a:t>найти первый пробел и выделить имя</a:t>
            </a:r>
          </a:p>
          <a:p>
            <a:pPr lvl="1" eaLnBrk="1" hangingPunct="1">
              <a:spcBef>
                <a:spcPct val="15000"/>
              </a:spcBef>
              <a:buFontTx/>
              <a:buChar char="•"/>
            </a:pPr>
            <a:r>
              <a:rPr lang="ru-RU" altLang="ru-RU" sz="2200"/>
              <a:t>удалить имя с пробелом из основной строки</a:t>
            </a:r>
          </a:p>
          <a:p>
            <a:pPr lvl="1" eaLnBrk="1" hangingPunct="1">
              <a:spcBef>
                <a:spcPct val="15000"/>
              </a:spcBef>
              <a:buFontTx/>
              <a:buChar char="•"/>
            </a:pPr>
            <a:r>
              <a:rPr lang="ru-RU" altLang="ru-RU" sz="2200"/>
              <a:t>найти первый пробел и выделить отчество</a:t>
            </a:r>
          </a:p>
          <a:p>
            <a:pPr lvl="1" eaLnBrk="1" hangingPunct="1">
              <a:spcBef>
                <a:spcPct val="15000"/>
              </a:spcBef>
              <a:buFontTx/>
              <a:buChar char="•"/>
            </a:pPr>
            <a:r>
              <a:rPr lang="ru-RU" altLang="ru-RU" sz="2200"/>
              <a:t>удалить отчество с пробелом из основной строки</a:t>
            </a:r>
          </a:p>
          <a:p>
            <a:pPr lvl="1" eaLnBrk="1" hangingPunct="1">
              <a:spcBef>
                <a:spcPct val="15000"/>
              </a:spcBef>
              <a:buFontTx/>
              <a:buChar char="•"/>
            </a:pPr>
            <a:r>
              <a:rPr lang="ru-RU" altLang="ru-RU" sz="2200"/>
              <a:t>«сцепить» фамилию, первые буквы имени и фамилии, точки, пробелы…</a:t>
            </a:r>
          </a:p>
        </p:txBody>
      </p:sp>
    </p:spTree>
    <p:extLst>
      <p:ext uri="{BB962C8B-B14F-4D97-AF65-F5344CB8AC3E}">
        <p14:creationId xmlns:p14="http://schemas.microsoft.com/office/powerpoint/2010/main" val="69158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2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Решение</a:t>
            </a:r>
            <a:endParaRPr lang="ru-RU" dirty="0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806997" y="2272424"/>
            <a:ext cx="8396288" cy="3787775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>
            <a:spAutoFit/>
          </a:bodyPr>
          <a:lstStyle/>
          <a:p>
            <a:pPr marL="179388" indent="-93663" algn="just">
              <a:defRPr/>
            </a:pPr>
            <a:r>
              <a:rPr lang="ru-RU" sz="2400" b="1" dirty="0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print</a:t>
            </a:r>
            <a:r>
              <a:rPr lang="ru-RU" sz="2400" b="1" dirty="0">
                <a:latin typeface="Calibri" pitchFamily="34" charset="0"/>
                <a:ea typeface="Times New Roman" pitchFamily="18" charset="0"/>
                <a:cs typeface="Calibri" pitchFamily="34" charset="0"/>
              </a:rPr>
              <a:t> </a:t>
            </a:r>
            <a:r>
              <a:rPr lang="ru-RU" sz="2400" b="1" dirty="0">
                <a:latin typeface="Courier New" pitchFamily="49" charset="0"/>
                <a:cs typeface="Times New Roman" pitchFamily="18" charset="0"/>
              </a:rPr>
              <a:t>( </a:t>
            </a:r>
            <a:r>
              <a:rPr lang="ru-RU" sz="2400" b="1" dirty="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"Введите имя, отчество и фамилию:"</a:t>
            </a:r>
            <a:r>
              <a:rPr lang="ru-RU" sz="2400" b="1" dirty="0">
                <a:latin typeface="Courier New" pitchFamily="49" charset="0"/>
                <a:cs typeface="Times New Roman" pitchFamily="18" charset="0"/>
              </a:rPr>
              <a:t> )</a:t>
            </a:r>
          </a:p>
          <a:p>
            <a:pPr marL="179388" indent="-93663" algn="just">
              <a:defRPr/>
            </a:pP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s</a:t>
            </a:r>
            <a:r>
              <a:rPr lang="en-US" sz="2400" b="1" dirty="0">
                <a:latin typeface="Calibri" pitchFamily="34" charset="0"/>
                <a:ea typeface="Times New Roman" pitchFamily="18" charset="0"/>
                <a:cs typeface="Calibri" pitchFamily="34" charset="0"/>
              </a:rPr>
              <a:t> 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=</a:t>
            </a:r>
            <a:r>
              <a:rPr lang="en-US" sz="2400" b="1" dirty="0">
                <a:latin typeface="Calibri" pitchFamily="34" charset="0"/>
                <a:ea typeface="Times New Roman" pitchFamily="18" charset="0"/>
                <a:cs typeface="Calibri" pitchFamily="34" charset="0"/>
              </a:rPr>
              <a:t> 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input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()</a:t>
            </a:r>
            <a:endParaRPr lang="ru-RU" sz="2400" b="1" dirty="0">
              <a:latin typeface="Courier New" pitchFamily="49" charset="0"/>
              <a:cs typeface="Times New Roman" pitchFamily="18" charset="0"/>
            </a:endParaRPr>
          </a:p>
          <a:p>
            <a:pPr marL="179388" indent="-93663" algn="just">
              <a:defRPr/>
            </a:pP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n</a:t>
            </a:r>
            <a:r>
              <a:rPr lang="en-US" sz="2400" b="1" dirty="0">
                <a:latin typeface="Calibri" pitchFamily="34" charset="0"/>
                <a:ea typeface="Times New Roman" pitchFamily="18" charset="0"/>
                <a:cs typeface="Calibri" pitchFamily="34" charset="0"/>
              </a:rPr>
              <a:t> 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=</a:t>
            </a:r>
            <a:r>
              <a:rPr lang="en-US" sz="24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Courier New" pitchFamily="49" charset="0"/>
                <a:cs typeface="Times New Roman" pitchFamily="18" charset="0"/>
              </a:rPr>
              <a:t>s.</a:t>
            </a:r>
            <a:r>
              <a:rPr lang="en-US" sz="2400" b="1" dirty="0" err="1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find</a:t>
            </a:r>
            <a:r>
              <a:rPr lang="en-US" sz="24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(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" "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 )</a:t>
            </a:r>
            <a:endParaRPr lang="ru-RU" sz="2400" b="1" dirty="0">
              <a:latin typeface="Courier New" pitchFamily="49" charset="0"/>
              <a:cs typeface="Times New Roman" pitchFamily="18" charset="0"/>
            </a:endParaRPr>
          </a:p>
          <a:p>
            <a:pPr marL="179388" indent="-93663" algn="just">
              <a:defRPr/>
            </a:pP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name</a:t>
            </a:r>
            <a:r>
              <a:rPr lang="en-US" sz="24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=</a:t>
            </a:r>
            <a:r>
              <a:rPr lang="en-US" sz="24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s[:n]   	</a:t>
            </a:r>
            <a:r>
              <a:rPr lang="en-US" sz="2400" b="1" dirty="0">
                <a:solidFill>
                  <a:srgbClr val="008000"/>
                </a:solidFill>
                <a:latin typeface="Courier New" pitchFamily="49" charset="0"/>
                <a:cs typeface="Times New Roman" pitchFamily="18" charset="0"/>
              </a:rPr>
              <a:t># </a:t>
            </a:r>
            <a:r>
              <a:rPr lang="ru-RU" sz="2400" b="1" dirty="0">
                <a:solidFill>
                  <a:srgbClr val="008000"/>
                </a:solidFill>
                <a:latin typeface="Courier New" pitchFamily="49" charset="0"/>
                <a:cs typeface="Times New Roman" pitchFamily="18" charset="0"/>
              </a:rPr>
              <a:t>вырезать имя</a:t>
            </a:r>
            <a:endParaRPr lang="ru-RU" sz="2400" b="1" dirty="0">
              <a:latin typeface="Courier New" pitchFamily="49" charset="0"/>
              <a:cs typeface="Times New Roman" pitchFamily="18" charset="0"/>
            </a:endParaRPr>
          </a:p>
          <a:p>
            <a:pPr marL="179388" indent="-93663" algn="just">
              <a:defRPr/>
            </a:pP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s</a:t>
            </a:r>
            <a:r>
              <a:rPr lang="en-US" sz="24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=</a:t>
            </a:r>
            <a:r>
              <a:rPr lang="en-US" sz="24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s[n+</a:t>
            </a:r>
            <a:r>
              <a:rPr lang="en-US" sz="2400" b="1" dirty="0">
                <a:solidFill>
                  <a:srgbClr val="00B0F0"/>
                </a:solidFill>
                <a:latin typeface="Courier New" pitchFamily="49" charset="0"/>
                <a:cs typeface="Times New Roman" pitchFamily="18" charset="0"/>
              </a:rPr>
              <a:t>1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:]</a:t>
            </a:r>
            <a:endParaRPr lang="ru-RU" sz="2400" b="1" dirty="0">
              <a:latin typeface="Courier New" pitchFamily="49" charset="0"/>
              <a:cs typeface="Times New Roman" pitchFamily="18" charset="0"/>
            </a:endParaRPr>
          </a:p>
          <a:p>
            <a:pPr marL="179388" indent="-93663" algn="just">
              <a:defRPr/>
            </a:pP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n</a:t>
            </a:r>
            <a:r>
              <a:rPr lang="en-US" sz="24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=</a:t>
            </a:r>
            <a:r>
              <a:rPr lang="en-US" sz="24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Courier New" pitchFamily="49" charset="0"/>
                <a:cs typeface="Times New Roman" pitchFamily="18" charset="0"/>
              </a:rPr>
              <a:t>s.find</a:t>
            </a:r>
            <a:r>
              <a:rPr lang="en-US" sz="24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(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" "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 )</a:t>
            </a:r>
            <a:endParaRPr lang="ru-RU" sz="2400" b="1" dirty="0">
              <a:latin typeface="Courier New" pitchFamily="49" charset="0"/>
              <a:cs typeface="Times New Roman" pitchFamily="18" charset="0"/>
            </a:endParaRPr>
          </a:p>
          <a:p>
            <a:pPr marL="179388" indent="-93663" algn="just">
              <a:defRPr/>
            </a:pP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name</a:t>
            </a:r>
            <a:r>
              <a:rPr lang="ru-RU" sz="2400" b="1" dirty="0">
                <a:latin typeface="Courier New" pitchFamily="49" charset="0"/>
                <a:cs typeface="Times New Roman" pitchFamily="18" charset="0"/>
              </a:rPr>
              <a:t>2</a:t>
            </a:r>
            <a:r>
              <a:rPr lang="ru-RU" sz="24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ru-RU" sz="2400" b="1" dirty="0">
                <a:latin typeface="Courier New" pitchFamily="49" charset="0"/>
                <a:cs typeface="Times New Roman" pitchFamily="18" charset="0"/>
              </a:rPr>
              <a:t>=</a:t>
            </a:r>
            <a:r>
              <a:rPr lang="ru-RU" sz="24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s</a:t>
            </a:r>
            <a:r>
              <a:rPr lang="ru-RU" sz="2400" b="1" dirty="0">
                <a:latin typeface="Courier New" pitchFamily="49" charset="0"/>
                <a:cs typeface="Times New Roman" pitchFamily="18" charset="0"/>
              </a:rPr>
              <a:t>[: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n</a:t>
            </a:r>
            <a:r>
              <a:rPr lang="ru-RU" sz="2400" b="1" dirty="0">
                <a:latin typeface="Courier New" pitchFamily="49" charset="0"/>
                <a:cs typeface="Times New Roman" pitchFamily="18" charset="0"/>
              </a:rPr>
              <a:t>]   	</a:t>
            </a:r>
            <a:r>
              <a:rPr lang="ru-RU" sz="2400" b="1" dirty="0">
                <a:solidFill>
                  <a:srgbClr val="008000"/>
                </a:solidFill>
                <a:latin typeface="Courier New" pitchFamily="49" charset="0"/>
                <a:cs typeface="Times New Roman" pitchFamily="18" charset="0"/>
              </a:rPr>
              <a:t># вырезать отчество </a:t>
            </a:r>
            <a:endParaRPr lang="ru-RU" sz="2400" b="1" dirty="0">
              <a:latin typeface="Courier New" pitchFamily="49" charset="0"/>
              <a:cs typeface="Times New Roman" pitchFamily="18" charset="0"/>
            </a:endParaRPr>
          </a:p>
          <a:p>
            <a:pPr marL="179388" indent="-93663" algn="just">
              <a:defRPr/>
            </a:pP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s</a:t>
            </a:r>
            <a:r>
              <a:rPr lang="en-US" sz="24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ru-RU" sz="2400" b="1" dirty="0">
                <a:latin typeface="Courier New" pitchFamily="49" charset="0"/>
                <a:cs typeface="Times New Roman" pitchFamily="18" charset="0"/>
              </a:rPr>
              <a:t>=</a:t>
            </a:r>
            <a:r>
              <a:rPr lang="ru-RU" sz="24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s</a:t>
            </a:r>
            <a:r>
              <a:rPr lang="ru-RU" sz="2400" b="1" dirty="0">
                <a:latin typeface="Courier New" pitchFamily="49" charset="0"/>
                <a:cs typeface="Times New Roman" pitchFamily="18" charset="0"/>
              </a:rPr>
              <a:t>[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n</a:t>
            </a:r>
            <a:r>
              <a:rPr lang="ru-RU" sz="2400" b="1" dirty="0">
                <a:latin typeface="Courier New" pitchFamily="49" charset="0"/>
                <a:cs typeface="Times New Roman" pitchFamily="18" charset="0"/>
              </a:rPr>
              <a:t>+</a:t>
            </a:r>
            <a:r>
              <a:rPr lang="ru-RU" sz="2400" b="1" dirty="0">
                <a:solidFill>
                  <a:srgbClr val="00B0F0"/>
                </a:solidFill>
                <a:latin typeface="Courier New" pitchFamily="49" charset="0"/>
                <a:cs typeface="Times New Roman" pitchFamily="18" charset="0"/>
              </a:rPr>
              <a:t>1</a:t>
            </a:r>
            <a:r>
              <a:rPr lang="ru-RU" sz="2400" b="1" dirty="0">
                <a:latin typeface="Courier New" pitchFamily="49" charset="0"/>
                <a:cs typeface="Times New Roman" pitchFamily="18" charset="0"/>
              </a:rPr>
              <a:t>:]      	</a:t>
            </a:r>
            <a:r>
              <a:rPr lang="ru-RU" sz="2400" b="1" dirty="0">
                <a:solidFill>
                  <a:srgbClr val="008000"/>
                </a:solidFill>
                <a:latin typeface="Courier New" pitchFamily="49" charset="0"/>
                <a:cs typeface="Times New Roman" pitchFamily="18" charset="0"/>
              </a:rPr>
              <a:t># осталась фамилия </a:t>
            </a:r>
            <a:endParaRPr lang="ru-RU" sz="2400" b="1" dirty="0">
              <a:latin typeface="Courier New" pitchFamily="49" charset="0"/>
              <a:cs typeface="Times New Roman" pitchFamily="18" charset="0"/>
            </a:endParaRPr>
          </a:p>
          <a:p>
            <a:pPr marL="179388" indent="-93663" algn="just">
              <a:defRPr/>
            </a:pP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s</a:t>
            </a:r>
            <a:r>
              <a:rPr lang="en-US" sz="24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=</a:t>
            </a:r>
            <a:r>
              <a:rPr lang="en-US" sz="24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s</a:t>
            </a:r>
            <a:r>
              <a:rPr lang="en-US" sz="24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+</a:t>
            </a:r>
            <a:r>
              <a:rPr lang="en-US" sz="24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" "</a:t>
            </a:r>
            <a:r>
              <a:rPr lang="en-US" sz="24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+</a:t>
            </a:r>
            <a:r>
              <a:rPr lang="en-US" sz="2400" b="1" dirty="0">
                <a:latin typeface="Calibri" pitchFamily="34" charset="0"/>
                <a:cs typeface="Times New Roman" pitchFamily="18" charset="0"/>
              </a:rPr>
              <a:t>  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name[</a:t>
            </a:r>
            <a:r>
              <a:rPr lang="en-US" sz="2400" b="1" dirty="0">
                <a:solidFill>
                  <a:srgbClr val="00B0F0"/>
                </a:solidFill>
                <a:latin typeface="Courier New" pitchFamily="49" charset="0"/>
                <a:cs typeface="Times New Roman" pitchFamily="18" charset="0"/>
              </a:rPr>
              <a:t>0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]</a:t>
            </a:r>
            <a:r>
              <a:rPr lang="en-US" sz="24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+</a:t>
            </a:r>
            <a:r>
              <a:rPr lang="en-US" sz="24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"."</a:t>
            </a:r>
            <a:r>
              <a:rPr lang="en-US" sz="24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+</a:t>
            </a:r>
            <a:r>
              <a:rPr lang="en-US" sz="24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name2[</a:t>
            </a:r>
            <a:r>
              <a:rPr lang="en-US" sz="2400" b="1" dirty="0">
                <a:solidFill>
                  <a:srgbClr val="00B0F0"/>
                </a:solidFill>
                <a:latin typeface="Courier New" pitchFamily="49" charset="0"/>
                <a:cs typeface="Times New Roman" pitchFamily="18" charset="0"/>
              </a:rPr>
              <a:t>0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]</a:t>
            </a:r>
            <a:r>
              <a:rPr lang="en-US" sz="24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+</a:t>
            </a:r>
            <a:r>
              <a:rPr lang="en-US" sz="24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"."</a:t>
            </a:r>
            <a:endParaRPr lang="ru-RU" sz="2400" b="1" dirty="0">
              <a:latin typeface="Courier New" pitchFamily="49" charset="0"/>
              <a:cs typeface="Times New Roman" pitchFamily="18" charset="0"/>
            </a:endParaRPr>
          </a:p>
          <a:p>
            <a:pPr marL="179388" indent="-93663" algn="just">
              <a:defRPr/>
            </a:pP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print</a:t>
            </a:r>
            <a:r>
              <a:rPr lang="en-US" sz="24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( s )</a:t>
            </a:r>
            <a:endParaRPr lang="ru-RU" sz="2400" b="1" dirty="0">
              <a:latin typeface="Courier New" pitchFamily="49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1995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Split() </a:t>
            </a:r>
            <a:r>
              <a:rPr lang="ru-RU" dirty="0"/>
              <a:t>– разбиение строки по </a:t>
            </a:r>
            <a:r>
              <a:rPr lang="ru-RU" dirty="0" smtClean="0"/>
              <a:t>разделителю на </a:t>
            </a:r>
            <a:r>
              <a:rPr lang="ru-RU" dirty="0" smtClean="0"/>
              <a:t>список строк</a:t>
            </a:r>
            <a:endParaRPr lang="ru-RU" dirty="0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024128" y="2223048"/>
            <a:ext cx="8534400" cy="1941513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>
            <a:spAutoFit/>
          </a:bodyPr>
          <a:lstStyle/>
          <a:p>
            <a:pPr marL="179388" indent="-93663" algn="just">
              <a:defRPr/>
            </a:pPr>
            <a:r>
              <a:rPr lang="ru-RU" sz="2400" b="1" dirty="0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print</a:t>
            </a:r>
            <a:r>
              <a:rPr lang="ru-RU" sz="2400" b="1" dirty="0">
                <a:solidFill>
                  <a:srgbClr val="0070C0"/>
                </a:solidFill>
                <a:latin typeface="Calibri" pitchFamily="34" charset="0"/>
                <a:ea typeface="Times New Roman" pitchFamily="18" charset="0"/>
                <a:cs typeface="Calibri" pitchFamily="34" charset="0"/>
              </a:rPr>
              <a:t> </a:t>
            </a:r>
            <a:r>
              <a:rPr lang="ru-RU" sz="2400" b="1" dirty="0">
                <a:latin typeface="Courier New" pitchFamily="49" charset="0"/>
                <a:cs typeface="Times New Roman" pitchFamily="18" charset="0"/>
              </a:rPr>
              <a:t>( </a:t>
            </a:r>
            <a:r>
              <a:rPr lang="ru-RU" sz="2400" b="1" dirty="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"Введите имя, отчество и фамилию:"</a:t>
            </a:r>
            <a:r>
              <a:rPr lang="ru-RU" sz="2400" b="1" dirty="0">
                <a:latin typeface="Courier New" pitchFamily="49" charset="0"/>
                <a:cs typeface="Times New Roman" pitchFamily="18" charset="0"/>
              </a:rPr>
              <a:t> )</a:t>
            </a:r>
          </a:p>
          <a:p>
            <a:pPr marL="179388" indent="-93663" algn="just">
              <a:defRPr/>
            </a:pP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s</a:t>
            </a:r>
            <a:r>
              <a:rPr lang="en-US" sz="2400" b="1" dirty="0">
                <a:latin typeface="Calibri" pitchFamily="34" charset="0"/>
                <a:ea typeface="Times New Roman" pitchFamily="18" charset="0"/>
                <a:cs typeface="Calibri" pitchFamily="34" charset="0"/>
              </a:rPr>
              <a:t> 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=</a:t>
            </a:r>
            <a:r>
              <a:rPr lang="en-US" sz="24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input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()</a:t>
            </a:r>
            <a:endParaRPr lang="ru-RU" sz="2400" b="1" dirty="0">
              <a:latin typeface="Courier New" pitchFamily="49" charset="0"/>
              <a:cs typeface="Times New Roman" pitchFamily="18" charset="0"/>
            </a:endParaRPr>
          </a:p>
          <a:p>
            <a:pPr marL="179388" indent="-93663" algn="just">
              <a:defRPr/>
            </a:pPr>
            <a:r>
              <a:rPr lang="en-US" sz="2400" b="1" dirty="0" err="1">
                <a:latin typeface="Courier New" pitchFamily="49" charset="0"/>
                <a:cs typeface="Times New Roman" pitchFamily="18" charset="0"/>
              </a:rPr>
              <a:t>fio</a:t>
            </a:r>
            <a:r>
              <a:rPr lang="en-US" sz="24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=</a:t>
            </a:r>
            <a:r>
              <a:rPr lang="en-US" sz="24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Courier New" pitchFamily="49" charset="0"/>
                <a:cs typeface="Times New Roman" pitchFamily="18" charset="0"/>
              </a:rPr>
              <a:t>s.</a:t>
            </a:r>
            <a:r>
              <a:rPr lang="en-US" sz="2400" b="1" dirty="0" err="1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split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()</a:t>
            </a:r>
            <a:endParaRPr lang="ru-RU" sz="2400" b="1" dirty="0">
              <a:latin typeface="Courier New" pitchFamily="49" charset="0"/>
              <a:cs typeface="Times New Roman" pitchFamily="18" charset="0"/>
            </a:endParaRPr>
          </a:p>
          <a:p>
            <a:pPr marL="179388" indent="-93663" algn="just">
              <a:defRPr/>
            </a:pP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s</a:t>
            </a:r>
            <a:r>
              <a:rPr lang="en-US" sz="24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=</a:t>
            </a:r>
            <a:r>
              <a:rPr lang="en-US" sz="24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Courier New" pitchFamily="49" charset="0"/>
                <a:cs typeface="Times New Roman" pitchFamily="18" charset="0"/>
              </a:rPr>
              <a:t>fio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[</a:t>
            </a:r>
            <a:r>
              <a:rPr lang="en-US" sz="2400" b="1" dirty="0">
                <a:solidFill>
                  <a:srgbClr val="00B0F0"/>
                </a:solidFill>
                <a:latin typeface="Courier New" pitchFamily="49" charset="0"/>
                <a:cs typeface="Times New Roman" pitchFamily="18" charset="0"/>
              </a:rPr>
              <a:t>2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]</a:t>
            </a:r>
            <a:r>
              <a:rPr lang="en-US" sz="24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+</a:t>
            </a:r>
            <a:r>
              <a:rPr lang="en-US" sz="24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" "</a:t>
            </a:r>
            <a:r>
              <a:rPr lang="en-US" sz="24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+</a:t>
            </a:r>
            <a:r>
              <a:rPr lang="en-US" sz="24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Courier New" pitchFamily="49" charset="0"/>
                <a:cs typeface="Times New Roman" pitchFamily="18" charset="0"/>
              </a:rPr>
              <a:t>fio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[</a:t>
            </a:r>
            <a:r>
              <a:rPr lang="en-US" sz="2400" b="1" dirty="0">
                <a:solidFill>
                  <a:srgbClr val="00B0F0"/>
                </a:solidFill>
                <a:latin typeface="Courier New" pitchFamily="49" charset="0"/>
                <a:cs typeface="Times New Roman" pitchFamily="18" charset="0"/>
              </a:rPr>
              <a:t>0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][</a:t>
            </a:r>
            <a:r>
              <a:rPr lang="en-US" sz="2400" b="1" dirty="0">
                <a:solidFill>
                  <a:srgbClr val="00B0F0"/>
                </a:solidFill>
                <a:latin typeface="Courier New" pitchFamily="49" charset="0"/>
                <a:cs typeface="Times New Roman" pitchFamily="18" charset="0"/>
              </a:rPr>
              <a:t>0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]</a:t>
            </a:r>
            <a:r>
              <a:rPr lang="en-US" sz="24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+</a:t>
            </a:r>
            <a:r>
              <a:rPr lang="en-US" sz="24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"."</a:t>
            </a:r>
            <a:r>
              <a:rPr lang="en-US" sz="24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+</a:t>
            </a:r>
            <a:r>
              <a:rPr lang="en-US" sz="24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Courier New" pitchFamily="49" charset="0"/>
                <a:cs typeface="Times New Roman" pitchFamily="18" charset="0"/>
              </a:rPr>
              <a:t>fio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[</a:t>
            </a:r>
            <a:r>
              <a:rPr lang="en-US" sz="2400" b="1" dirty="0">
                <a:solidFill>
                  <a:srgbClr val="00B0F0"/>
                </a:solidFill>
                <a:latin typeface="Courier New" pitchFamily="49" charset="0"/>
                <a:cs typeface="Times New Roman" pitchFamily="18" charset="0"/>
              </a:rPr>
              <a:t>1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][</a:t>
            </a:r>
            <a:r>
              <a:rPr lang="en-US" sz="2400" b="1" dirty="0">
                <a:solidFill>
                  <a:srgbClr val="00B0F0"/>
                </a:solidFill>
                <a:latin typeface="Courier New" pitchFamily="49" charset="0"/>
                <a:cs typeface="Times New Roman" pitchFamily="18" charset="0"/>
              </a:rPr>
              <a:t>0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]</a:t>
            </a:r>
            <a:r>
              <a:rPr lang="en-US" sz="24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+</a:t>
            </a:r>
            <a:r>
              <a:rPr lang="en-US" sz="24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"."</a:t>
            </a:r>
            <a:endParaRPr lang="ru-RU" sz="2400" b="1" dirty="0">
              <a:latin typeface="Courier New" pitchFamily="49" charset="0"/>
              <a:cs typeface="Times New Roman" pitchFamily="18" charset="0"/>
            </a:endParaRPr>
          </a:p>
          <a:p>
            <a:pPr marL="179388" indent="-93663" algn="just">
              <a:defRPr/>
            </a:pP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print</a:t>
            </a:r>
            <a:r>
              <a:rPr lang="en-US" sz="24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( s )</a:t>
            </a:r>
            <a:endParaRPr lang="ru-RU" sz="2400" b="1" dirty="0">
              <a:latin typeface="Courier New" pitchFamily="49" charset="0"/>
              <a:cs typeface="Times New Roman" pitchFamily="18" charset="0"/>
            </a:endParaRPr>
          </a:p>
        </p:txBody>
      </p:sp>
      <p:sp>
        <p:nvSpPr>
          <p:cNvPr id="11" name="Прямоугольник 10"/>
          <p:cNvSpPr>
            <a:spLocks noChangeArrowheads="1"/>
          </p:cNvSpPr>
          <p:nvPr/>
        </p:nvSpPr>
        <p:spPr bwMode="auto">
          <a:xfrm>
            <a:off x="1725803" y="4296323"/>
            <a:ext cx="51117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200" b="1">
                <a:solidFill>
                  <a:srgbClr val="FF0000"/>
                </a:solidFill>
                <a:latin typeface="Courier New" panose="02070309020205020404" pitchFamily="49" charset="0"/>
              </a:rPr>
              <a:t>Василий Алибабаевич Хрюндиков</a:t>
            </a:r>
            <a:endParaRPr lang="ru-RU" altLang="ru-RU"/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5299266" y="4596361"/>
            <a:ext cx="13604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sz="240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fio[</a:t>
            </a:r>
            <a:r>
              <a:rPr lang="en-US" altLang="ru-RU" sz="2400" b="1">
                <a:solidFill>
                  <a:srgbClr val="00B0F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2</a:t>
            </a:r>
            <a:r>
              <a:rPr lang="en-US" altLang="ru-RU" sz="240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</a:t>
            </a:r>
            <a:r>
              <a:rPr lang="en-US" altLang="ru-RU" sz="2400" b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endParaRPr lang="ru-RU" altLang="ru-RU"/>
          </a:p>
        </p:txBody>
      </p:sp>
      <p:sp>
        <p:nvSpPr>
          <p:cNvPr id="13" name="Прямоугольник 12"/>
          <p:cNvSpPr>
            <a:spLocks noChangeArrowheads="1"/>
          </p:cNvSpPr>
          <p:nvPr/>
        </p:nvSpPr>
        <p:spPr bwMode="auto">
          <a:xfrm>
            <a:off x="3470466" y="4596361"/>
            <a:ext cx="13604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sz="240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fio[</a:t>
            </a:r>
            <a:r>
              <a:rPr lang="ru-RU" altLang="ru-RU" sz="2400" b="1">
                <a:solidFill>
                  <a:srgbClr val="00B0F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</a:t>
            </a:r>
            <a:r>
              <a:rPr lang="en-US" altLang="ru-RU" sz="240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</a:t>
            </a:r>
            <a:r>
              <a:rPr lang="en-US" altLang="ru-RU" sz="2400" b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endParaRPr lang="ru-RU" altLang="ru-RU"/>
          </a:p>
        </p:txBody>
      </p:sp>
      <p:sp>
        <p:nvSpPr>
          <p:cNvPr id="14" name="Прямоугольник 13"/>
          <p:cNvSpPr>
            <a:spLocks noChangeArrowheads="1"/>
          </p:cNvSpPr>
          <p:nvPr/>
        </p:nvSpPr>
        <p:spPr bwMode="auto">
          <a:xfrm>
            <a:off x="1844866" y="4596361"/>
            <a:ext cx="13589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sz="240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fio[</a:t>
            </a:r>
            <a:r>
              <a:rPr lang="en-US" altLang="ru-RU" sz="2400" b="1">
                <a:solidFill>
                  <a:srgbClr val="00B0F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0</a:t>
            </a:r>
            <a:r>
              <a:rPr lang="en-US" altLang="ru-RU" sz="240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</a:t>
            </a:r>
            <a:r>
              <a:rPr lang="en-US" altLang="ru-RU" sz="2400" b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endParaRPr lang="ru-RU" altLang="ru-RU"/>
          </a:p>
        </p:txBody>
      </p:sp>
      <p:sp>
        <p:nvSpPr>
          <p:cNvPr id="15" name="Полилиния 14"/>
          <p:cNvSpPr>
            <a:spLocks noChangeArrowheads="1"/>
          </p:cNvSpPr>
          <p:nvPr/>
        </p:nvSpPr>
        <p:spPr bwMode="auto">
          <a:xfrm>
            <a:off x="5081778" y="4283623"/>
            <a:ext cx="0" cy="744538"/>
          </a:xfrm>
          <a:custGeom>
            <a:avLst/>
            <a:gdLst>
              <a:gd name="T0" fmla="*/ 0 w 10632"/>
              <a:gd name="T1" fmla="*/ 0 h 744279"/>
              <a:gd name="T2" fmla="*/ 0 w 10632"/>
              <a:gd name="T3" fmla="*/ 745056 h 744279"/>
              <a:gd name="T4" fmla="*/ 0 60000 65536"/>
              <a:gd name="T5" fmla="*/ 0 60000 65536"/>
              <a:gd name="T6" fmla="*/ 0 w 10632"/>
              <a:gd name="T7" fmla="*/ 0 h 744279"/>
              <a:gd name="T8" fmla="*/ 0 w 10632"/>
              <a:gd name="T9" fmla="*/ 744279 h 74427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0632" h="744279">
                <a:moveTo>
                  <a:pt x="0" y="0"/>
                </a:moveTo>
                <a:lnTo>
                  <a:pt x="10632" y="744279"/>
                </a:lnTo>
              </a:path>
            </a:pathLst>
          </a:custGeom>
          <a:noFill/>
          <a:ln w="127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6" name="Полилиния 15"/>
          <p:cNvSpPr>
            <a:spLocks noChangeArrowheads="1"/>
          </p:cNvSpPr>
          <p:nvPr/>
        </p:nvSpPr>
        <p:spPr bwMode="auto">
          <a:xfrm>
            <a:off x="3062478" y="4283623"/>
            <a:ext cx="0" cy="744538"/>
          </a:xfrm>
          <a:custGeom>
            <a:avLst/>
            <a:gdLst>
              <a:gd name="T0" fmla="*/ 0 w 10632"/>
              <a:gd name="T1" fmla="*/ 0 h 744279"/>
              <a:gd name="T2" fmla="*/ 0 w 10632"/>
              <a:gd name="T3" fmla="*/ 745056 h 744279"/>
              <a:gd name="T4" fmla="*/ 0 60000 65536"/>
              <a:gd name="T5" fmla="*/ 0 60000 65536"/>
              <a:gd name="T6" fmla="*/ 0 w 10632"/>
              <a:gd name="T7" fmla="*/ 0 h 744279"/>
              <a:gd name="T8" fmla="*/ 0 w 10632"/>
              <a:gd name="T9" fmla="*/ 744279 h 74427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0632" h="744279">
                <a:moveTo>
                  <a:pt x="0" y="0"/>
                </a:moveTo>
                <a:lnTo>
                  <a:pt x="10632" y="744279"/>
                </a:lnTo>
              </a:path>
            </a:pathLst>
          </a:custGeom>
          <a:noFill/>
          <a:ln w="127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4320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 animBg="1"/>
      <p:bldP spid="11" grpId="0"/>
      <p:bldP spid="12" grpId="0"/>
      <p:bldP spid="13" grpId="0"/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Задача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740349" y="1638622"/>
            <a:ext cx="9454686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/>
              <a:t>Ввести адрес файла и «разобрать» его на части, разделенные знаком "/". Каждую часть вывести в отдельной строке.</a:t>
            </a:r>
          </a:p>
          <a:p>
            <a:r>
              <a:rPr lang="ru-RU" sz="2800" b="1" dirty="0"/>
              <a:t>Пример:</a:t>
            </a:r>
          </a:p>
          <a:p>
            <a:r>
              <a:rPr lang="ru-RU" sz="2800" dirty="0">
                <a:solidFill>
                  <a:srgbClr val="0070C0"/>
                </a:solidFill>
              </a:rPr>
              <a:t>Введите адрес файла:</a:t>
            </a:r>
          </a:p>
          <a:p>
            <a:r>
              <a:rPr lang="ru-RU" sz="2800" dirty="0">
                <a:solidFill>
                  <a:srgbClr val="FF0000"/>
                </a:solidFill>
              </a:rPr>
              <a:t>C:/Фото/2013/Поход/vasya.jpg</a:t>
            </a:r>
          </a:p>
          <a:p>
            <a:r>
              <a:rPr lang="ru-RU" sz="2800" dirty="0">
                <a:solidFill>
                  <a:srgbClr val="0070C0"/>
                </a:solidFill>
              </a:rPr>
              <a:t>C:</a:t>
            </a:r>
          </a:p>
          <a:p>
            <a:r>
              <a:rPr lang="ru-RU" sz="2800" dirty="0">
                <a:solidFill>
                  <a:srgbClr val="0070C0"/>
                </a:solidFill>
              </a:rPr>
              <a:t>Фото</a:t>
            </a:r>
          </a:p>
          <a:p>
            <a:r>
              <a:rPr lang="ru-RU" sz="2800" dirty="0">
                <a:solidFill>
                  <a:srgbClr val="0070C0"/>
                </a:solidFill>
              </a:rPr>
              <a:t>2013</a:t>
            </a:r>
          </a:p>
          <a:p>
            <a:r>
              <a:rPr lang="ru-RU" sz="2800" dirty="0">
                <a:solidFill>
                  <a:srgbClr val="0070C0"/>
                </a:solidFill>
              </a:rPr>
              <a:t>Поход</a:t>
            </a:r>
          </a:p>
          <a:p>
            <a:r>
              <a:rPr lang="ru-RU" sz="2800" dirty="0">
                <a:solidFill>
                  <a:srgbClr val="0070C0"/>
                </a:solidFill>
              </a:rPr>
              <a:t>vasya.jpg</a:t>
            </a:r>
          </a:p>
        </p:txBody>
      </p:sp>
    </p:spTree>
    <p:extLst>
      <p:ext uri="{BB962C8B-B14F-4D97-AF65-F5344CB8AC3E}">
        <p14:creationId xmlns:p14="http://schemas.microsoft.com/office/powerpoint/2010/main" val="1267385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Для тех, кто на </a:t>
            </a:r>
            <a:r>
              <a:rPr lang="en-US" dirty="0" smtClean="0"/>
              <a:t>Python 2.x</a:t>
            </a:r>
            <a:r>
              <a:rPr lang="ru-RU" dirty="0" smtClean="0"/>
              <a:t> нужно подключать русскую </a:t>
            </a:r>
            <a:r>
              <a:rPr lang="ru-RU" dirty="0" err="1" smtClean="0"/>
              <a:t>локаль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800" dirty="0" smtClean="0">
                <a:solidFill>
                  <a:schemeClr val="bg2">
                    <a:lumMod val="75000"/>
                  </a:schemeClr>
                </a:solidFill>
              </a:rPr>
              <a:t>-*-</a:t>
            </a:r>
            <a:r>
              <a:rPr lang="en-US" sz="4800" dirty="0" smtClean="0">
                <a:solidFill>
                  <a:schemeClr val="bg2">
                    <a:lumMod val="75000"/>
                  </a:schemeClr>
                </a:solidFill>
              </a:rPr>
              <a:t>coding: utf-8 -*-</a:t>
            </a:r>
            <a:endParaRPr lang="ru-RU" sz="4800" dirty="0">
              <a:solidFill>
                <a:schemeClr val="bg2">
                  <a:lumMod val="75000"/>
                </a:schemeClr>
              </a:solidFill>
            </a:endParaRPr>
          </a:p>
          <a:p>
            <a:pPr algn="ctr"/>
            <a:r>
              <a:rPr lang="ru-RU" sz="4800" dirty="0" smtClean="0">
                <a:solidFill>
                  <a:srgbClr val="FF0000"/>
                </a:solidFill>
              </a:rPr>
              <a:t>Для тех, кто на </a:t>
            </a:r>
            <a:r>
              <a:rPr lang="en-US" sz="4800" dirty="0" smtClean="0">
                <a:solidFill>
                  <a:srgbClr val="FF0000"/>
                </a:solidFill>
              </a:rPr>
              <a:t>python 3.x </a:t>
            </a:r>
            <a:r>
              <a:rPr lang="ru-RU" sz="4800" dirty="0" smtClean="0">
                <a:solidFill>
                  <a:srgbClr val="FF0000"/>
                </a:solidFill>
              </a:rPr>
              <a:t>ничего подключать для работы с кириллицей не надо!</a:t>
            </a:r>
            <a:endParaRPr lang="en-US" sz="4800" dirty="0" smtClean="0">
              <a:solidFill>
                <a:srgbClr val="FF0000"/>
              </a:solidFill>
            </a:endParaRPr>
          </a:p>
          <a:p>
            <a:pPr algn="ctr"/>
            <a:endParaRPr lang="ru-RU" sz="48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1262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24128" y="299022"/>
            <a:ext cx="9833058" cy="1499616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Строка</a:t>
            </a:r>
            <a:r>
              <a:rPr lang="en-US" dirty="0" smtClean="0"/>
              <a:t> </a:t>
            </a:r>
            <a:r>
              <a:rPr lang="ru-RU" dirty="0" smtClean="0"/>
              <a:t>– </a:t>
            </a:r>
            <a:r>
              <a:rPr lang="ru-RU" dirty="0"/>
              <a:t>это упорядоченная </a:t>
            </a:r>
            <a:r>
              <a:rPr lang="ru-RU" dirty="0" smtClean="0"/>
              <a:t>неизменяемая последовательность </a:t>
            </a:r>
            <a:r>
              <a:rPr lang="ru-RU" dirty="0"/>
              <a:t>элементов. 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24128" y="2286000"/>
            <a:ext cx="9720071" cy="4023360"/>
          </a:xfrm>
        </p:spPr>
        <p:txBody>
          <a:bodyPr/>
          <a:lstStyle/>
          <a:p>
            <a:r>
              <a:rPr lang="en-US" dirty="0" smtClean="0"/>
              <a:t>C</a:t>
            </a:r>
            <a:r>
              <a:rPr lang="ru-RU" dirty="0" smtClean="0"/>
              <a:t>трока </a:t>
            </a:r>
            <a:r>
              <a:rPr lang="ru-RU" dirty="0"/>
              <a:t>– это последовательность символов, заключенных в одинарные или двойные кавычки</a:t>
            </a:r>
            <a:r>
              <a:rPr lang="ru-RU" dirty="0" smtClean="0"/>
              <a:t>.</a:t>
            </a:r>
            <a:endParaRPr lang="en-US" dirty="0" smtClean="0"/>
          </a:p>
          <a:p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154113" y="1793875"/>
            <a:ext cx="5180012" cy="492125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indent="90488" eaLnBrk="0" hangingPunct="0">
              <a:defRPr/>
            </a:pPr>
            <a:r>
              <a:rPr lang="en-US" sz="2600" b="1" dirty="0">
                <a:latin typeface="Courier New" pitchFamily="49" charset="0"/>
                <a:cs typeface="Courier New" pitchFamily="49" charset="0"/>
              </a:rPr>
              <a:t>s = </a:t>
            </a:r>
            <a:r>
              <a:rPr lang="en-US" sz="2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ru-RU" sz="2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Привет!"</a:t>
            </a:r>
            <a:endParaRPr lang="ru-RU" sz="2600" b="1" dirty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5070699"/>
              </p:ext>
            </p:extLst>
          </p:nvPr>
        </p:nvGraphicFramePr>
        <p:xfrm>
          <a:off x="1154113" y="2915144"/>
          <a:ext cx="5216526" cy="1285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2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5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52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52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52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5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521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65815"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ru-RU" sz="1800" b="1" dirty="0">
                        <a:solidFill>
                          <a:srgbClr val="0000FF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31" marR="91431" marT="45727" marB="45727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ru-RU" sz="1800" b="1" dirty="0">
                        <a:solidFill>
                          <a:srgbClr val="0000FF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31" marR="91431" marT="45727" marB="45727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ru-RU" sz="1800" b="1" dirty="0">
                        <a:solidFill>
                          <a:srgbClr val="0000FF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31" marR="91431" marT="45727" marB="45727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  <a:endParaRPr lang="ru-RU" sz="1800" b="1" dirty="0">
                        <a:solidFill>
                          <a:srgbClr val="0000FF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31" marR="91431" marT="45727" marB="45727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  <a:endParaRPr lang="ru-RU" sz="1800" b="1" dirty="0">
                        <a:solidFill>
                          <a:srgbClr val="0000FF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31" marR="91431" marT="45727" marB="45727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  <a:endParaRPr lang="ru-RU" sz="1800" b="1" dirty="0">
                        <a:solidFill>
                          <a:srgbClr val="0000FF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31" marR="91431" marT="45727" marB="45727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  <a:endParaRPr lang="ru-RU" sz="1800" b="1" dirty="0">
                        <a:solidFill>
                          <a:srgbClr val="0000FF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31" marR="91431" marT="45727" marB="45727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208">
                <a:tc>
                  <a:txBody>
                    <a:bodyPr/>
                    <a:lstStyle/>
                    <a:p>
                      <a:pPr algn="ctr"/>
                      <a:r>
                        <a:rPr lang="ru-RU" sz="3200" b="1" dirty="0" smtClean="0">
                          <a:latin typeface="Courier New" pitchFamily="49" charset="0"/>
                          <a:cs typeface="Courier New" pitchFamily="49" charset="0"/>
                        </a:rPr>
                        <a:t>П</a:t>
                      </a:r>
                      <a:endParaRPr lang="ru-RU" sz="3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31" marR="91431" marT="45727" marB="45727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b="1" dirty="0" err="1" smtClean="0">
                          <a:latin typeface="Courier New" pitchFamily="49" charset="0"/>
                          <a:cs typeface="Courier New" pitchFamily="49" charset="0"/>
                        </a:rPr>
                        <a:t>р</a:t>
                      </a:r>
                      <a:endParaRPr lang="ru-RU" sz="3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31" marR="91431" marT="45727" marB="45727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b="1" dirty="0" smtClean="0">
                          <a:latin typeface="Courier New" pitchFamily="49" charset="0"/>
                          <a:cs typeface="Courier New" pitchFamily="49" charset="0"/>
                        </a:rPr>
                        <a:t>и</a:t>
                      </a:r>
                      <a:endParaRPr lang="ru-RU" sz="3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31" marR="91431" marT="45727" marB="45727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b="1" dirty="0" smtClean="0">
                          <a:latin typeface="Courier New" pitchFamily="49" charset="0"/>
                          <a:cs typeface="Courier New" pitchFamily="49" charset="0"/>
                        </a:rPr>
                        <a:t>в</a:t>
                      </a:r>
                      <a:endParaRPr lang="ru-RU" sz="3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31" marR="91431" marT="45727" marB="45727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b="1" dirty="0" smtClean="0">
                          <a:latin typeface="Courier New" pitchFamily="49" charset="0"/>
                          <a:cs typeface="Courier New" pitchFamily="49" charset="0"/>
                        </a:rPr>
                        <a:t>е</a:t>
                      </a:r>
                      <a:endParaRPr lang="ru-RU" sz="3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31" marR="91431" marT="45727" marB="45727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b="1" dirty="0" smtClean="0">
                          <a:latin typeface="Courier New" pitchFamily="49" charset="0"/>
                          <a:cs typeface="Courier New" pitchFamily="49" charset="0"/>
                        </a:rPr>
                        <a:t>т</a:t>
                      </a:r>
                      <a:endParaRPr lang="ru-RU" sz="3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31" marR="91431" marT="45727" marB="45727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b="1" dirty="0" smtClean="0">
                          <a:latin typeface="Courier New" pitchFamily="49" charset="0"/>
                          <a:cs typeface="Courier New" pitchFamily="49" charset="0"/>
                        </a:rPr>
                        <a:t>!</a:t>
                      </a:r>
                      <a:endParaRPr lang="ru-RU" sz="3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31" marR="91431" marT="45727" marB="45727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0852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Courier New" pitchFamily="49" charset="0"/>
                          <a:cs typeface="Courier New" pitchFamily="49" charset="0"/>
                        </a:rPr>
                        <a:t>s[0]</a:t>
                      </a:r>
                      <a:endParaRPr lang="ru-RU" sz="20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3600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latin typeface="Courier New" pitchFamily="49" charset="0"/>
                          <a:cs typeface="Courier New" pitchFamily="49" charset="0"/>
                        </a:rPr>
                        <a:t>s[1]</a:t>
                      </a:r>
                      <a:endParaRPr lang="ru-RU" sz="2000" b="1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3600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latin typeface="Courier New" pitchFamily="49" charset="0"/>
                          <a:cs typeface="Courier New" pitchFamily="49" charset="0"/>
                        </a:rPr>
                        <a:t>s[2]</a:t>
                      </a:r>
                      <a:endParaRPr lang="ru-RU" sz="2000" b="1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3600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latin typeface="Courier New" pitchFamily="49" charset="0"/>
                          <a:cs typeface="Courier New" pitchFamily="49" charset="0"/>
                        </a:rPr>
                        <a:t>s[3]</a:t>
                      </a:r>
                      <a:endParaRPr lang="ru-RU" sz="2000" b="1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3600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latin typeface="Courier New" pitchFamily="49" charset="0"/>
                          <a:cs typeface="Courier New" pitchFamily="49" charset="0"/>
                        </a:rPr>
                        <a:t>s[4]</a:t>
                      </a:r>
                      <a:endParaRPr lang="ru-RU" sz="2000" b="1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3600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latin typeface="Courier New" pitchFamily="49" charset="0"/>
                          <a:cs typeface="Courier New" pitchFamily="49" charset="0"/>
                        </a:rPr>
                        <a:t>s[5]</a:t>
                      </a:r>
                      <a:endParaRPr lang="ru-RU" sz="2000" b="1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3600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latin typeface="Courier New" pitchFamily="49" charset="0"/>
                          <a:cs typeface="Courier New" pitchFamily="49" charset="0"/>
                        </a:rPr>
                        <a:t>s[6]</a:t>
                      </a:r>
                      <a:endParaRPr lang="ru-RU" sz="2000" b="1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3600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154113" y="4306288"/>
            <a:ext cx="3116262" cy="523875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marL="179388" indent="-179388" algn="just">
              <a:spcAft>
                <a:spcPts val="0"/>
              </a:spcAft>
              <a:defRPr/>
            </a:pPr>
            <a:r>
              <a:rPr lang="en-US" sz="2800" b="1" dirty="0">
                <a:solidFill>
                  <a:srgbClr val="0070C0"/>
                </a:solidFill>
                <a:latin typeface="Courier New"/>
                <a:ea typeface="Times New Roman"/>
              </a:rPr>
              <a:t>print</a:t>
            </a:r>
            <a:r>
              <a:rPr lang="en-US" sz="2800" b="1" dirty="0">
                <a:latin typeface="Calibri"/>
                <a:ea typeface="Times New Roman"/>
              </a:rPr>
              <a:t> </a:t>
            </a:r>
            <a:r>
              <a:rPr lang="en-US" sz="2800" b="1" dirty="0" smtClean="0">
                <a:latin typeface="Courier New"/>
                <a:ea typeface="Times New Roman"/>
              </a:rPr>
              <a:t>(s)</a:t>
            </a:r>
            <a:endParaRPr lang="ru-RU" sz="2800" b="1" dirty="0">
              <a:latin typeface="Courier New"/>
              <a:ea typeface="Times New Roman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154113" y="4991955"/>
            <a:ext cx="3106737" cy="523875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marL="179388" indent="-179388" algn="just">
              <a:spcAft>
                <a:spcPts val="0"/>
              </a:spcAft>
              <a:defRPr/>
            </a:pPr>
            <a:r>
              <a:rPr lang="en-US" sz="2800" b="1" dirty="0">
                <a:solidFill>
                  <a:srgbClr val="0070C0"/>
                </a:solidFill>
                <a:latin typeface="Courier New"/>
                <a:ea typeface="Times New Roman"/>
              </a:rPr>
              <a:t>print</a:t>
            </a:r>
            <a:r>
              <a:rPr lang="en-US" sz="2800" b="1" dirty="0">
                <a:latin typeface="Calibri"/>
                <a:ea typeface="Times New Roman"/>
              </a:rPr>
              <a:t> </a:t>
            </a:r>
            <a:r>
              <a:rPr lang="en-US" sz="2800" b="1" dirty="0" smtClean="0">
                <a:latin typeface="Courier New"/>
                <a:ea typeface="Times New Roman"/>
              </a:rPr>
              <a:t>(s[</a:t>
            </a:r>
            <a:r>
              <a:rPr lang="en-US" sz="2800" b="1" dirty="0" smtClean="0">
                <a:solidFill>
                  <a:srgbClr val="00B0F0"/>
                </a:solidFill>
                <a:latin typeface="Courier New"/>
                <a:ea typeface="Times New Roman"/>
              </a:rPr>
              <a:t>5</a:t>
            </a:r>
            <a:r>
              <a:rPr lang="en-US" sz="2800" b="1" dirty="0" smtClean="0">
                <a:latin typeface="Courier New"/>
                <a:ea typeface="Times New Roman"/>
              </a:rPr>
              <a:t>])</a:t>
            </a:r>
            <a:endParaRPr lang="ru-RU" sz="2800" b="1" dirty="0">
              <a:latin typeface="Courier New"/>
              <a:ea typeface="Times New Roman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1154113" y="5677623"/>
            <a:ext cx="3489325" cy="523875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marL="179388" indent="-179388" algn="just">
              <a:spcAft>
                <a:spcPts val="0"/>
              </a:spcAft>
              <a:defRPr/>
            </a:pPr>
            <a:r>
              <a:rPr lang="en-US" sz="2800" b="1" dirty="0">
                <a:solidFill>
                  <a:srgbClr val="0070C0"/>
                </a:solidFill>
                <a:latin typeface="Courier New"/>
                <a:ea typeface="Times New Roman"/>
              </a:rPr>
              <a:t>print</a:t>
            </a:r>
            <a:r>
              <a:rPr lang="en-US" sz="2800" b="1" dirty="0">
                <a:latin typeface="Calibri"/>
                <a:ea typeface="Times New Roman"/>
              </a:rPr>
              <a:t> </a:t>
            </a:r>
            <a:r>
              <a:rPr lang="en-US" sz="2800" b="1" dirty="0" smtClean="0">
                <a:latin typeface="Courier New"/>
                <a:ea typeface="Times New Roman"/>
              </a:rPr>
              <a:t>(s</a:t>
            </a:r>
            <a:r>
              <a:rPr lang="en-US" sz="2800" b="1" dirty="0">
                <a:latin typeface="Courier New"/>
                <a:ea typeface="Times New Roman"/>
              </a:rPr>
              <a:t>[</a:t>
            </a:r>
            <a:r>
              <a:rPr lang="ru-RU" sz="2800" b="1" dirty="0">
                <a:solidFill>
                  <a:srgbClr val="00B0F0"/>
                </a:solidFill>
                <a:latin typeface="Courier New"/>
                <a:ea typeface="Times New Roman"/>
              </a:rPr>
              <a:t>-2</a:t>
            </a:r>
            <a:r>
              <a:rPr lang="en-US" sz="2800" b="1" dirty="0" smtClean="0">
                <a:latin typeface="Courier New"/>
                <a:ea typeface="Times New Roman"/>
              </a:rPr>
              <a:t>])</a:t>
            </a:r>
            <a:endParaRPr lang="ru-RU" sz="2800" b="1" dirty="0">
              <a:latin typeface="Courier New"/>
              <a:ea typeface="Times New Roman"/>
            </a:endParaRPr>
          </a:p>
        </p:txBody>
      </p:sp>
      <p:sp>
        <p:nvSpPr>
          <p:cNvPr id="10" name="Правая фигурная скобка 9"/>
          <p:cNvSpPr/>
          <p:nvPr/>
        </p:nvSpPr>
        <p:spPr>
          <a:xfrm>
            <a:off x="5234152" y="4201019"/>
            <a:ext cx="462455" cy="200047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5990897" y="4550979"/>
            <a:ext cx="2564524" cy="14083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Произвольный доступ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4262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13921" y="375009"/>
            <a:ext cx="9720072" cy="1499616"/>
          </a:xfrm>
        </p:spPr>
        <p:txBody>
          <a:bodyPr>
            <a:normAutofit/>
          </a:bodyPr>
          <a:lstStyle/>
          <a:p>
            <a:r>
              <a:rPr lang="ru-RU" dirty="0" smtClean="0"/>
              <a:t>Операции со строками:</a:t>
            </a:r>
            <a:br>
              <a:rPr lang="ru-RU" dirty="0" smtClean="0"/>
            </a:br>
            <a:r>
              <a:rPr lang="ru-RU" dirty="0" smtClean="0"/>
              <a:t>Срез строки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327" y="1990239"/>
            <a:ext cx="3180011" cy="4261648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4160467" y="2857916"/>
            <a:ext cx="3026979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/>
              <a:t>Можно задать шаг</a:t>
            </a:r>
            <a:r>
              <a:rPr lang="en-US" sz="2400" dirty="0" smtClean="0"/>
              <a:t> </a:t>
            </a:r>
            <a:r>
              <a:rPr lang="ru-RU" sz="2400" dirty="0" smtClean="0"/>
              <a:t>среза!</a:t>
            </a:r>
            <a:endParaRPr lang="ru-RU" sz="24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0335" y="1990239"/>
            <a:ext cx="3964096" cy="3028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106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Операции со строками:</a:t>
            </a:r>
            <a:br>
              <a:rPr lang="ru-RU" dirty="0"/>
            </a:br>
            <a:r>
              <a:rPr lang="ru-RU" dirty="0" smtClean="0"/>
              <a:t>конкатенация</a:t>
            </a:r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65955" y="2388257"/>
            <a:ext cx="5711825" cy="1384300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marL="179388" indent="-93663" algn="just">
              <a:defRPr/>
            </a:pPr>
            <a:r>
              <a:rPr lang="en-US" sz="2800" b="1">
                <a:latin typeface="Courier New" pitchFamily="49" charset="0"/>
                <a:cs typeface="Times New Roman" pitchFamily="18" charset="0"/>
              </a:rPr>
              <a:t>s1</a:t>
            </a:r>
            <a:r>
              <a:rPr lang="en-US" sz="2800" b="1">
                <a:latin typeface="Calibri" pitchFamily="34" charset="0"/>
                <a:ea typeface="Times New Roman" pitchFamily="18" charset="0"/>
                <a:cs typeface="Calibri" pitchFamily="34" charset="0"/>
              </a:rPr>
              <a:t> </a:t>
            </a:r>
            <a:r>
              <a:rPr lang="en-US" sz="2800" b="1">
                <a:latin typeface="Courier New" pitchFamily="49" charset="0"/>
                <a:cs typeface="Times New Roman" pitchFamily="18" charset="0"/>
              </a:rPr>
              <a:t>=</a:t>
            </a:r>
            <a:r>
              <a:rPr lang="en-US" sz="2800" b="1">
                <a:latin typeface="Calibri" pitchFamily="34" charset="0"/>
                <a:ea typeface="Times New Roman" pitchFamily="18" charset="0"/>
                <a:cs typeface="Calibri" pitchFamily="34" charset="0"/>
              </a:rPr>
              <a:t> </a:t>
            </a:r>
            <a:r>
              <a:rPr lang="en-US" sz="2800" b="1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"</a:t>
            </a:r>
            <a:r>
              <a:rPr lang="ru-RU" sz="2800" b="1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Привет</a:t>
            </a:r>
            <a:r>
              <a:rPr lang="en-US" sz="2800" b="1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"</a:t>
            </a:r>
            <a:r>
              <a:rPr lang="en-US" sz="2800" b="1">
                <a:latin typeface="Courier New" pitchFamily="49" charset="0"/>
                <a:cs typeface="Times New Roman" pitchFamily="18" charset="0"/>
              </a:rPr>
              <a:t> </a:t>
            </a:r>
            <a:endParaRPr lang="ru-RU" sz="2800" b="1">
              <a:latin typeface="Courier New" pitchFamily="49" charset="0"/>
              <a:cs typeface="Times New Roman" pitchFamily="18" charset="0"/>
            </a:endParaRPr>
          </a:p>
          <a:p>
            <a:pPr marL="179388" indent="-93663" algn="just">
              <a:defRPr/>
            </a:pPr>
            <a:r>
              <a:rPr lang="en-US" sz="2800" b="1">
                <a:latin typeface="Courier New" pitchFamily="49" charset="0"/>
                <a:cs typeface="Times New Roman" pitchFamily="18" charset="0"/>
              </a:rPr>
              <a:t>s2</a:t>
            </a:r>
            <a:r>
              <a:rPr lang="en-US" sz="2800" b="1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800" b="1">
                <a:latin typeface="Courier New" pitchFamily="49" charset="0"/>
                <a:cs typeface="Times New Roman" pitchFamily="18" charset="0"/>
              </a:rPr>
              <a:t>=</a:t>
            </a:r>
            <a:r>
              <a:rPr lang="en-US" sz="2800" b="1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800" b="1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"</a:t>
            </a:r>
            <a:r>
              <a:rPr lang="ru-RU" sz="2800" b="1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Вася</a:t>
            </a:r>
            <a:r>
              <a:rPr lang="en-US" sz="2800" b="1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"</a:t>
            </a:r>
            <a:r>
              <a:rPr lang="en-US" sz="2800" b="1">
                <a:latin typeface="Courier New" pitchFamily="49" charset="0"/>
                <a:cs typeface="Times New Roman" pitchFamily="18" charset="0"/>
              </a:rPr>
              <a:t> </a:t>
            </a:r>
            <a:endParaRPr lang="ru-RU" sz="2800" b="1">
              <a:latin typeface="Courier New" pitchFamily="49" charset="0"/>
              <a:cs typeface="Times New Roman" pitchFamily="18" charset="0"/>
            </a:endParaRPr>
          </a:p>
          <a:p>
            <a:pPr marL="179388" indent="-93663" algn="just">
              <a:defRPr/>
            </a:pPr>
            <a:r>
              <a:rPr lang="en-US" sz="2800" b="1">
                <a:latin typeface="Courier New" pitchFamily="49" charset="0"/>
                <a:cs typeface="Times New Roman" pitchFamily="18" charset="0"/>
              </a:rPr>
              <a:t>s </a:t>
            </a:r>
            <a:r>
              <a:rPr lang="en-US" sz="2800" b="1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800" b="1">
                <a:latin typeface="Courier New" pitchFamily="49" charset="0"/>
                <a:cs typeface="Times New Roman" pitchFamily="18" charset="0"/>
              </a:rPr>
              <a:t>=</a:t>
            </a:r>
            <a:r>
              <a:rPr lang="en-US" sz="2800" b="1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800" b="1">
                <a:latin typeface="Courier New" pitchFamily="49" charset="0"/>
                <a:cs typeface="Times New Roman" pitchFamily="18" charset="0"/>
              </a:rPr>
              <a:t>s1</a:t>
            </a:r>
            <a:r>
              <a:rPr lang="en-US" sz="2800" b="1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800" b="1">
                <a:latin typeface="Courier New" pitchFamily="49" charset="0"/>
                <a:cs typeface="Times New Roman" pitchFamily="18" charset="0"/>
              </a:rPr>
              <a:t>+</a:t>
            </a:r>
            <a:r>
              <a:rPr lang="en-US" sz="2800" b="1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800" b="1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", "</a:t>
            </a:r>
            <a:r>
              <a:rPr lang="en-US" sz="2800" b="1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800" b="1">
                <a:latin typeface="Courier New" pitchFamily="49" charset="0"/>
                <a:cs typeface="Times New Roman" pitchFamily="18" charset="0"/>
              </a:rPr>
              <a:t>+</a:t>
            </a:r>
            <a:r>
              <a:rPr lang="en-US" sz="2800" b="1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800" b="1">
                <a:latin typeface="Courier New" pitchFamily="49" charset="0"/>
                <a:cs typeface="Times New Roman" pitchFamily="18" charset="0"/>
              </a:rPr>
              <a:t>s2</a:t>
            </a:r>
            <a:r>
              <a:rPr lang="en-US" sz="2800" b="1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800" b="1">
                <a:latin typeface="Courier New" pitchFamily="49" charset="0"/>
                <a:cs typeface="Times New Roman" pitchFamily="18" charset="0"/>
              </a:rPr>
              <a:t>+</a:t>
            </a:r>
            <a:r>
              <a:rPr lang="en-US" sz="2800" b="1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800" b="1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"!"</a:t>
            </a:r>
            <a:r>
              <a:rPr lang="en-US" sz="2800" b="1">
                <a:latin typeface="Courier New" pitchFamily="49" charset="0"/>
                <a:cs typeface="Times New Roman" pitchFamily="18" charset="0"/>
              </a:rPr>
              <a:t> </a:t>
            </a:r>
            <a:endParaRPr lang="ru-RU" sz="2800" b="1">
              <a:latin typeface="Courier New" pitchFamily="49" charset="0"/>
              <a:cs typeface="Times New Roman" pitchFamily="18" charset="0"/>
            </a:endParaRPr>
          </a:p>
        </p:txBody>
      </p:sp>
      <p:sp>
        <p:nvSpPr>
          <p:cNvPr id="5" name="Скругленная прямоугольная выноска 4"/>
          <p:cNvSpPr/>
          <p:nvPr/>
        </p:nvSpPr>
        <p:spPr>
          <a:xfrm>
            <a:off x="5237930" y="2504145"/>
            <a:ext cx="3465512" cy="544512"/>
          </a:xfrm>
          <a:prstGeom prst="wedgeRoundRectCallout">
            <a:avLst>
              <a:gd name="adj1" fmla="val -47543"/>
              <a:gd name="adj2" fmla="val 115192"/>
              <a:gd name="adj3" fmla="val 16667"/>
            </a:avLst>
          </a:prstGeom>
          <a:solidFill>
            <a:srgbClr val="E6E6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ru-RU" sz="2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"Привет, Вася!" </a:t>
            </a:r>
            <a:endParaRPr lang="ru-RU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6885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Операции со </a:t>
            </a:r>
            <a:r>
              <a:rPr lang="ru-RU" dirty="0" err="1" smtClean="0"/>
              <a:t>строкаии</a:t>
            </a:r>
            <a:endParaRPr lang="ru-RU" dirty="0"/>
          </a:p>
        </p:txBody>
      </p:sp>
      <p:sp>
        <p:nvSpPr>
          <p:cNvPr id="4" name="Прямоугольник 3"/>
          <p:cNvSpPr>
            <a:spLocks noChangeArrowheads="1"/>
          </p:cNvSpPr>
          <p:nvPr/>
        </p:nvSpPr>
        <p:spPr bwMode="auto">
          <a:xfrm>
            <a:off x="938048" y="4249737"/>
            <a:ext cx="49990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b="1">
                <a:solidFill>
                  <a:srgbClr val="333399"/>
                </a:solidFill>
              </a:rPr>
              <a:t>Вставка</a:t>
            </a:r>
            <a:r>
              <a:rPr lang="ru-RU" altLang="ru-RU" sz="2400" b="1"/>
              <a:t>: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076161" y="4716462"/>
            <a:ext cx="6807200" cy="954088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marL="179388" indent="-93663" algn="just">
              <a:spcAft>
                <a:spcPts val="0"/>
              </a:spcAft>
              <a:defRPr/>
            </a:pPr>
            <a:r>
              <a:rPr lang="ru-RU" sz="2800" b="1" dirty="0" err="1">
                <a:latin typeface="Courier New"/>
                <a:ea typeface="Times New Roman"/>
              </a:rPr>
              <a:t>s</a:t>
            </a:r>
            <a:r>
              <a:rPr lang="ru-RU" sz="2800" b="1" dirty="0">
                <a:latin typeface="Calibri"/>
                <a:ea typeface="Times New Roman"/>
                <a:cs typeface="Calibri"/>
              </a:rPr>
              <a:t> </a:t>
            </a:r>
            <a:r>
              <a:rPr lang="ru-RU" sz="2800" b="1" dirty="0">
                <a:latin typeface="Courier New"/>
                <a:ea typeface="Times New Roman"/>
              </a:rPr>
              <a:t>=</a:t>
            </a:r>
            <a:r>
              <a:rPr lang="ru-RU" sz="2800" b="1" dirty="0">
                <a:latin typeface="Calibri"/>
                <a:ea typeface="Times New Roman"/>
                <a:cs typeface="Calibri"/>
              </a:rPr>
              <a:t> </a:t>
            </a:r>
            <a:r>
              <a:rPr lang="ru-RU" sz="2800" b="1" dirty="0">
                <a:solidFill>
                  <a:srgbClr val="C00000"/>
                </a:solidFill>
                <a:latin typeface="Courier New"/>
                <a:ea typeface="Times New Roman"/>
              </a:rPr>
              <a:t>"0123456789"</a:t>
            </a:r>
            <a:endParaRPr lang="ru-RU" sz="2800" b="1" dirty="0">
              <a:latin typeface="Courier New"/>
              <a:ea typeface="Times New Roman"/>
            </a:endParaRPr>
          </a:p>
          <a:p>
            <a:pPr marL="179388" indent="-93663" algn="just">
              <a:spcAft>
                <a:spcPts val="0"/>
              </a:spcAft>
              <a:defRPr/>
            </a:pPr>
            <a:r>
              <a:rPr lang="ru-RU" sz="2800" b="1" dirty="0">
                <a:latin typeface="Courier New"/>
                <a:ea typeface="Times New Roman"/>
              </a:rPr>
              <a:t>s1</a:t>
            </a:r>
            <a:r>
              <a:rPr lang="ru-RU" sz="2800" b="1" dirty="0">
                <a:latin typeface="Calibri"/>
                <a:ea typeface="Times New Roman"/>
                <a:cs typeface="Calibri"/>
              </a:rPr>
              <a:t> </a:t>
            </a:r>
            <a:r>
              <a:rPr lang="ru-RU" sz="2800" b="1" dirty="0">
                <a:latin typeface="Courier New"/>
                <a:ea typeface="Times New Roman"/>
              </a:rPr>
              <a:t>=</a:t>
            </a:r>
            <a:r>
              <a:rPr lang="ru-RU" sz="2800" b="1" dirty="0">
                <a:latin typeface="Calibri"/>
                <a:ea typeface="Times New Roman"/>
                <a:cs typeface="Calibri"/>
              </a:rPr>
              <a:t> </a:t>
            </a:r>
            <a:r>
              <a:rPr lang="ru-RU" sz="2800" b="1" dirty="0" err="1">
                <a:latin typeface="Courier New"/>
                <a:ea typeface="Times New Roman"/>
              </a:rPr>
              <a:t>s</a:t>
            </a:r>
            <a:r>
              <a:rPr lang="ru-RU" sz="2800" b="1" dirty="0">
                <a:latin typeface="Courier New"/>
                <a:ea typeface="Times New Roman"/>
              </a:rPr>
              <a:t>[:</a:t>
            </a:r>
            <a:r>
              <a:rPr lang="ru-RU" sz="2800" b="1" dirty="0">
                <a:solidFill>
                  <a:srgbClr val="00B0F0"/>
                </a:solidFill>
                <a:latin typeface="Courier New"/>
                <a:ea typeface="Times New Roman"/>
              </a:rPr>
              <a:t>3</a:t>
            </a:r>
            <a:r>
              <a:rPr lang="ru-RU" sz="2800" b="1" dirty="0">
                <a:latin typeface="Courier New"/>
                <a:ea typeface="Times New Roman"/>
              </a:rPr>
              <a:t>]</a:t>
            </a:r>
            <a:r>
              <a:rPr lang="ru-RU" sz="2800" b="1" dirty="0">
                <a:latin typeface="Calibri"/>
                <a:ea typeface="Times New Roman"/>
                <a:cs typeface="Calibri"/>
              </a:rPr>
              <a:t> </a:t>
            </a:r>
            <a:r>
              <a:rPr lang="ru-RU" sz="2800" b="1" dirty="0">
                <a:latin typeface="Courier New"/>
                <a:ea typeface="Times New Roman"/>
              </a:rPr>
              <a:t>+</a:t>
            </a:r>
            <a:r>
              <a:rPr lang="ru-RU" sz="2800" b="1" dirty="0">
                <a:latin typeface="Calibri"/>
                <a:ea typeface="Times New Roman"/>
                <a:cs typeface="Calibri"/>
              </a:rPr>
              <a:t> </a:t>
            </a:r>
            <a:r>
              <a:rPr lang="ru-RU" sz="2800" b="1" dirty="0">
                <a:solidFill>
                  <a:srgbClr val="C00000"/>
                </a:solidFill>
                <a:latin typeface="Courier New"/>
                <a:ea typeface="Times New Roman"/>
              </a:rPr>
              <a:t>"ABC"</a:t>
            </a:r>
            <a:r>
              <a:rPr lang="ru-RU" sz="2800" b="1" dirty="0">
                <a:latin typeface="Calibri"/>
                <a:ea typeface="Times New Roman"/>
                <a:cs typeface="Calibri"/>
              </a:rPr>
              <a:t> </a:t>
            </a:r>
            <a:r>
              <a:rPr lang="ru-RU" sz="2800" b="1" dirty="0">
                <a:latin typeface="Courier New"/>
                <a:ea typeface="Times New Roman"/>
              </a:rPr>
              <a:t>+</a:t>
            </a:r>
            <a:r>
              <a:rPr lang="ru-RU" sz="2800" b="1" dirty="0">
                <a:latin typeface="Calibri"/>
                <a:ea typeface="Times New Roman"/>
                <a:cs typeface="Calibri"/>
              </a:rPr>
              <a:t> </a:t>
            </a:r>
            <a:r>
              <a:rPr lang="ru-RU" sz="2800" b="1" dirty="0" err="1">
                <a:latin typeface="Courier New"/>
                <a:ea typeface="Times New Roman"/>
              </a:rPr>
              <a:t>s</a:t>
            </a:r>
            <a:r>
              <a:rPr lang="ru-RU" sz="2800" b="1" dirty="0">
                <a:latin typeface="Courier New"/>
                <a:ea typeface="Times New Roman"/>
              </a:rPr>
              <a:t>[</a:t>
            </a:r>
            <a:r>
              <a:rPr lang="ru-RU" sz="2800" b="1" dirty="0">
                <a:solidFill>
                  <a:srgbClr val="00B0F0"/>
                </a:solidFill>
                <a:latin typeface="Courier New"/>
                <a:ea typeface="Times New Roman"/>
              </a:rPr>
              <a:t>3</a:t>
            </a:r>
            <a:r>
              <a:rPr lang="ru-RU" sz="2800" b="1" dirty="0">
                <a:latin typeface="Courier New"/>
                <a:ea typeface="Times New Roman"/>
              </a:rPr>
              <a:t>:]</a:t>
            </a:r>
            <a:endParaRPr lang="en-US" sz="2800" b="1" dirty="0">
              <a:latin typeface="Courier New"/>
              <a:ea typeface="Times New Roman"/>
            </a:endParaRPr>
          </a:p>
        </p:txBody>
      </p:sp>
      <p:sp>
        <p:nvSpPr>
          <p:cNvPr id="6" name="Прямоугольник 5"/>
          <p:cNvSpPr>
            <a:spLocks noChangeArrowheads="1"/>
          </p:cNvSpPr>
          <p:nvPr/>
        </p:nvSpPr>
        <p:spPr bwMode="auto">
          <a:xfrm>
            <a:off x="938048" y="2286000"/>
            <a:ext cx="49990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b="1">
                <a:solidFill>
                  <a:srgbClr val="333399"/>
                </a:solidFill>
              </a:rPr>
              <a:t>Удаление</a:t>
            </a:r>
            <a:r>
              <a:rPr lang="ru-RU" altLang="ru-RU" sz="2400" b="1"/>
              <a:t>: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076161" y="2752725"/>
            <a:ext cx="6732587" cy="954087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marL="179388" indent="-93663" algn="just">
              <a:spcAft>
                <a:spcPts val="0"/>
              </a:spcAft>
              <a:defRPr/>
            </a:pPr>
            <a:r>
              <a:rPr lang="ru-RU" sz="2800" b="1" dirty="0" err="1">
                <a:latin typeface="Courier New"/>
                <a:ea typeface="Times New Roman"/>
              </a:rPr>
              <a:t>s</a:t>
            </a:r>
            <a:r>
              <a:rPr lang="ru-RU" sz="2800" b="1" dirty="0">
                <a:latin typeface="Calibri"/>
                <a:ea typeface="Times New Roman"/>
                <a:cs typeface="Calibri"/>
              </a:rPr>
              <a:t> </a:t>
            </a:r>
            <a:r>
              <a:rPr lang="ru-RU" sz="2800" b="1" dirty="0">
                <a:latin typeface="Courier New"/>
                <a:ea typeface="Times New Roman"/>
              </a:rPr>
              <a:t>=</a:t>
            </a:r>
            <a:r>
              <a:rPr lang="ru-RU" sz="2800" b="1" dirty="0">
                <a:latin typeface="Calibri"/>
                <a:ea typeface="Times New Roman"/>
                <a:cs typeface="Calibri"/>
              </a:rPr>
              <a:t> </a:t>
            </a:r>
            <a:r>
              <a:rPr lang="ru-RU" sz="2800" b="1" dirty="0">
                <a:solidFill>
                  <a:srgbClr val="C00000"/>
                </a:solidFill>
                <a:latin typeface="Courier New"/>
                <a:ea typeface="Times New Roman"/>
              </a:rPr>
              <a:t>"0123456789"</a:t>
            </a:r>
            <a:endParaRPr lang="ru-RU" sz="2800" b="1" dirty="0">
              <a:latin typeface="Courier New"/>
              <a:ea typeface="Times New Roman"/>
            </a:endParaRPr>
          </a:p>
          <a:p>
            <a:pPr marL="179388" indent="-93663" algn="just">
              <a:spcAft>
                <a:spcPts val="0"/>
              </a:spcAft>
              <a:defRPr/>
            </a:pPr>
            <a:r>
              <a:rPr lang="ru-RU" sz="2800" b="1" dirty="0">
                <a:latin typeface="Courier New"/>
                <a:ea typeface="Times New Roman"/>
              </a:rPr>
              <a:t>s1</a:t>
            </a:r>
            <a:r>
              <a:rPr lang="ru-RU" sz="2800" b="1" dirty="0">
                <a:latin typeface="Calibri"/>
                <a:ea typeface="Times New Roman"/>
                <a:cs typeface="Calibri"/>
              </a:rPr>
              <a:t> </a:t>
            </a:r>
            <a:r>
              <a:rPr lang="ru-RU" sz="2800" b="1" dirty="0">
                <a:latin typeface="Courier New"/>
                <a:ea typeface="Times New Roman"/>
              </a:rPr>
              <a:t>=</a:t>
            </a:r>
            <a:r>
              <a:rPr lang="ru-RU" sz="2800" b="1" dirty="0">
                <a:latin typeface="Calibri"/>
                <a:ea typeface="Times New Roman"/>
                <a:cs typeface="Calibri"/>
              </a:rPr>
              <a:t> </a:t>
            </a:r>
            <a:r>
              <a:rPr lang="ru-RU" sz="2800" b="1" dirty="0" err="1">
                <a:latin typeface="Courier New"/>
                <a:ea typeface="Times New Roman"/>
              </a:rPr>
              <a:t>s</a:t>
            </a:r>
            <a:r>
              <a:rPr lang="ru-RU" sz="2800" b="1" dirty="0">
                <a:latin typeface="Courier New"/>
                <a:ea typeface="Times New Roman"/>
              </a:rPr>
              <a:t>[:</a:t>
            </a:r>
            <a:r>
              <a:rPr lang="ru-RU" sz="2800" b="1" dirty="0">
                <a:solidFill>
                  <a:srgbClr val="00B0F0"/>
                </a:solidFill>
                <a:latin typeface="Courier New"/>
                <a:ea typeface="Times New Roman"/>
              </a:rPr>
              <a:t>3</a:t>
            </a:r>
            <a:r>
              <a:rPr lang="ru-RU" sz="2800" b="1" dirty="0">
                <a:latin typeface="Courier New"/>
                <a:ea typeface="Times New Roman"/>
              </a:rPr>
              <a:t>]</a:t>
            </a:r>
            <a:r>
              <a:rPr lang="ru-RU" sz="2800" b="1" dirty="0">
                <a:latin typeface="Calibri"/>
                <a:ea typeface="Times New Roman"/>
                <a:cs typeface="Calibri"/>
              </a:rPr>
              <a:t> </a:t>
            </a:r>
            <a:r>
              <a:rPr lang="ru-RU" sz="2800" b="1" dirty="0">
                <a:latin typeface="Courier New"/>
                <a:ea typeface="Times New Roman"/>
              </a:rPr>
              <a:t>+</a:t>
            </a:r>
            <a:r>
              <a:rPr lang="en-US" sz="2800" b="1" dirty="0">
                <a:latin typeface="Calibri"/>
                <a:ea typeface="Times New Roman"/>
                <a:cs typeface="Calibri"/>
              </a:rPr>
              <a:t>  </a:t>
            </a:r>
            <a:r>
              <a:rPr lang="ru-RU" sz="2800" b="1" dirty="0" err="1">
                <a:latin typeface="Courier New"/>
                <a:ea typeface="Times New Roman"/>
              </a:rPr>
              <a:t>s</a:t>
            </a:r>
            <a:r>
              <a:rPr lang="ru-RU" sz="2800" b="1" dirty="0">
                <a:latin typeface="Courier New"/>
                <a:ea typeface="Times New Roman"/>
              </a:rPr>
              <a:t>[</a:t>
            </a:r>
            <a:r>
              <a:rPr lang="ru-RU" sz="2800" b="1" dirty="0">
                <a:solidFill>
                  <a:srgbClr val="00B0F0"/>
                </a:solidFill>
                <a:latin typeface="Courier New"/>
                <a:ea typeface="Times New Roman"/>
              </a:rPr>
              <a:t>9</a:t>
            </a:r>
            <a:r>
              <a:rPr lang="ru-RU" sz="2800" b="1" dirty="0">
                <a:latin typeface="Courier New"/>
                <a:ea typeface="Times New Roman"/>
              </a:rPr>
              <a:t>:]</a:t>
            </a:r>
            <a:r>
              <a:rPr lang="en-US" sz="2800" b="1" dirty="0">
                <a:latin typeface="Courier New"/>
                <a:ea typeface="Times New Roman"/>
              </a:rPr>
              <a:t>  </a:t>
            </a:r>
            <a:r>
              <a:rPr lang="en-US" sz="2800" b="1" dirty="0">
                <a:solidFill>
                  <a:srgbClr val="008000"/>
                </a:solidFill>
                <a:latin typeface="Courier New"/>
                <a:ea typeface="Times New Roman"/>
              </a:rPr>
              <a:t># "0129"</a:t>
            </a:r>
            <a:endParaRPr lang="ru-RU" sz="2800" b="1" dirty="0">
              <a:latin typeface="Courier New"/>
              <a:ea typeface="Times New Roman"/>
            </a:endParaRPr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auto">
          <a:xfrm>
            <a:off x="2003261" y="3713162"/>
            <a:ext cx="14462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800" b="1">
                <a:solidFill>
                  <a:srgbClr val="C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"012"</a:t>
            </a:r>
            <a:endParaRPr lang="ru-RU" altLang="ru-RU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auto">
          <a:xfrm>
            <a:off x="3608223" y="3713162"/>
            <a:ext cx="8715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800" b="1">
                <a:solidFill>
                  <a:srgbClr val="C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"9"</a:t>
            </a:r>
            <a:endParaRPr lang="ru-RU" altLang="ru-RU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auto">
          <a:xfrm>
            <a:off x="2512848" y="5670550"/>
            <a:ext cx="3211513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sz="2600" b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"012</a:t>
            </a:r>
            <a:r>
              <a:rPr lang="en-US" altLang="ru-RU" sz="26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ru-RU" altLang="ru-RU" sz="2600" b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3456789</a:t>
            </a:r>
            <a:r>
              <a:rPr lang="en-US" altLang="ru-RU" sz="2600" b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097582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  <p:bldP spid="7" grpId="0" animBg="1"/>
      <p:bldP spid="8" grpId="0"/>
      <p:bldP spid="9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Операции со строками: Длина строки – функция </a:t>
            </a:r>
            <a:r>
              <a:rPr lang="en-US" dirty="0" err="1" smtClean="0"/>
              <a:t>len</a:t>
            </a:r>
            <a:r>
              <a:rPr lang="en-US" dirty="0" smtClean="0"/>
              <a:t>()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2084832"/>
            <a:ext cx="6791325" cy="178117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378" y="4160782"/>
            <a:ext cx="1157074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54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Оператор </a:t>
            </a:r>
            <a:r>
              <a:rPr lang="en-US" dirty="0" smtClean="0"/>
              <a:t>in – </a:t>
            </a:r>
            <a:r>
              <a:rPr lang="ru-RU" dirty="0" smtClean="0"/>
              <a:t>проверка есть ли этот символ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83781" y="3125787"/>
            <a:ext cx="4600575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422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Перебор всех символов в строке с помощью цикла </a:t>
            </a:r>
            <a:r>
              <a:rPr lang="en-US" dirty="0" smtClean="0"/>
              <a:t>for</a:t>
            </a:r>
            <a:endParaRPr lang="ru-RU" dirty="0"/>
          </a:p>
        </p:txBody>
      </p:sp>
      <p:sp>
        <p:nvSpPr>
          <p:cNvPr id="4" name="Прямоугольник 4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57188" indent="-3571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400" i="1" dirty="0"/>
              <a:t>Задача</a:t>
            </a:r>
            <a:r>
              <a:rPr lang="ru-RU" altLang="ru-RU" sz="2400" dirty="0"/>
              <a:t>: заменить в строке все буквы </a:t>
            </a:r>
            <a:r>
              <a:rPr lang="en-US" altLang="ru-RU" sz="2400" b="1" dirty="0">
                <a:solidFill>
                  <a:srgbClr val="333399"/>
                </a:solidFill>
              </a:rPr>
              <a:t>"</a:t>
            </a:r>
            <a:r>
              <a:rPr lang="ru-RU" altLang="ru-RU" sz="2400" b="1" dirty="0">
                <a:solidFill>
                  <a:srgbClr val="333399"/>
                </a:solidFill>
              </a:rPr>
              <a:t>а</a:t>
            </a:r>
            <a:r>
              <a:rPr lang="en-US" altLang="ru-RU" sz="2400" b="1" dirty="0">
                <a:solidFill>
                  <a:srgbClr val="333399"/>
                </a:solidFill>
              </a:rPr>
              <a:t>"</a:t>
            </a:r>
            <a:r>
              <a:rPr lang="en-US" altLang="ru-RU" sz="2400" dirty="0"/>
              <a:t> </a:t>
            </a:r>
            <a:r>
              <a:rPr lang="ru-RU" altLang="ru-RU" sz="2400" dirty="0"/>
              <a:t>на буквы </a:t>
            </a:r>
            <a:r>
              <a:rPr lang="en-US" altLang="ru-RU" sz="2400" b="1" dirty="0">
                <a:solidFill>
                  <a:srgbClr val="333399"/>
                </a:solidFill>
              </a:rPr>
              <a:t>"</a:t>
            </a:r>
            <a:r>
              <a:rPr lang="ru-RU" altLang="ru-RU" sz="2400" b="1" dirty="0">
                <a:solidFill>
                  <a:srgbClr val="333399"/>
                </a:solidFill>
              </a:rPr>
              <a:t>б</a:t>
            </a:r>
            <a:r>
              <a:rPr lang="en-US" altLang="ru-RU" sz="2400" b="1" dirty="0">
                <a:solidFill>
                  <a:srgbClr val="333399"/>
                </a:solidFill>
              </a:rPr>
              <a:t>"</a:t>
            </a:r>
            <a:r>
              <a:rPr lang="ru-RU" altLang="ru-RU" sz="2400" dirty="0"/>
              <a:t>.</a:t>
            </a:r>
            <a:r>
              <a:rPr lang="ru-RU" altLang="ru-RU" sz="2400" dirty="0">
                <a:solidFill>
                  <a:srgbClr val="3333FF"/>
                </a:solidFill>
              </a:rPr>
              <a:t> 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316913" y="2860621"/>
            <a:ext cx="7169150" cy="3108325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marL="179388" indent="-93663" algn="just">
              <a:defRPr/>
            </a:pPr>
            <a:r>
              <a:rPr lang="en-US" sz="2800" b="1">
                <a:latin typeface="Courier New" pitchFamily="49" charset="0"/>
                <a:cs typeface="Times New Roman" pitchFamily="18" charset="0"/>
              </a:rPr>
              <a:t>s</a:t>
            </a:r>
            <a:r>
              <a:rPr lang="en-US" sz="2800" b="1">
                <a:latin typeface="Calibri" pitchFamily="34" charset="0"/>
                <a:ea typeface="Times New Roman" pitchFamily="18" charset="0"/>
                <a:cs typeface="Calibri" pitchFamily="34" charset="0"/>
              </a:rPr>
              <a:t> </a:t>
            </a:r>
            <a:r>
              <a:rPr lang="ru-RU" sz="2800" b="1">
                <a:latin typeface="Courier New" pitchFamily="49" charset="0"/>
                <a:cs typeface="Times New Roman" pitchFamily="18" charset="0"/>
              </a:rPr>
              <a:t>=</a:t>
            </a:r>
            <a:r>
              <a:rPr lang="ru-RU" sz="2800" b="1">
                <a:latin typeface="Calibri" pitchFamily="34" charset="0"/>
                <a:ea typeface="Times New Roman" pitchFamily="18" charset="0"/>
                <a:cs typeface="Calibri" pitchFamily="34" charset="0"/>
              </a:rPr>
              <a:t> </a:t>
            </a:r>
            <a:r>
              <a:rPr lang="en-US" sz="2800" b="1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input</a:t>
            </a:r>
            <a:r>
              <a:rPr lang="ru-RU" sz="2800" b="1">
                <a:latin typeface="Courier New" pitchFamily="49" charset="0"/>
                <a:cs typeface="Times New Roman" pitchFamily="18" charset="0"/>
              </a:rPr>
              <a:t>( </a:t>
            </a:r>
            <a:r>
              <a:rPr lang="ru-RU" sz="2800" b="1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"Введите строку:"</a:t>
            </a:r>
            <a:r>
              <a:rPr lang="ru-RU" sz="2800" b="1">
                <a:latin typeface="Courier New" pitchFamily="49" charset="0"/>
                <a:cs typeface="Times New Roman" pitchFamily="18" charset="0"/>
              </a:rPr>
              <a:t> )</a:t>
            </a:r>
          </a:p>
          <a:p>
            <a:pPr marL="179388" indent="-93663" algn="just">
              <a:defRPr/>
            </a:pPr>
            <a:r>
              <a:rPr lang="en-US" sz="2800" b="1">
                <a:latin typeface="Courier New" pitchFamily="49" charset="0"/>
                <a:cs typeface="Times New Roman" pitchFamily="18" charset="0"/>
              </a:rPr>
              <a:t>s</a:t>
            </a:r>
            <a:r>
              <a:rPr lang="ru-RU" sz="2800" b="1">
                <a:latin typeface="Courier New" pitchFamily="49" charset="0"/>
                <a:cs typeface="Times New Roman" pitchFamily="18" charset="0"/>
              </a:rPr>
              <a:t>1</a:t>
            </a:r>
            <a:r>
              <a:rPr lang="ru-RU" sz="2800" b="1">
                <a:latin typeface="Calibri" pitchFamily="34" charset="0"/>
                <a:cs typeface="Times New Roman" pitchFamily="18" charset="0"/>
              </a:rPr>
              <a:t> </a:t>
            </a:r>
            <a:r>
              <a:rPr lang="ru-RU" sz="2800" b="1">
                <a:latin typeface="Courier New" pitchFamily="49" charset="0"/>
                <a:cs typeface="Times New Roman" pitchFamily="18" charset="0"/>
              </a:rPr>
              <a:t>=</a:t>
            </a:r>
            <a:r>
              <a:rPr lang="ru-RU" sz="2800" b="1">
                <a:latin typeface="Calibri" pitchFamily="34" charset="0"/>
                <a:cs typeface="Times New Roman" pitchFamily="18" charset="0"/>
              </a:rPr>
              <a:t> </a:t>
            </a:r>
            <a:r>
              <a:rPr lang="ru-RU" sz="2800" b="1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""   </a:t>
            </a:r>
            <a:r>
              <a:rPr lang="en-US" sz="2800" b="1">
                <a:solidFill>
                  <a:srgbClr val="008000"/>
                </a:solidFill>
                <a:latin typeface="Courier New" pitchFamily="49" charset="0"/>
                <a:cs typeface="Times New Roman" pitchFamily="18" charset="0"/>
              </a:rPr>
              <a:t># </a:t>
            </a:r>
            <a:r>
              <a:rPr lang="ru-RU" sz="2800" b="1">
                <a:solidFill>
                  <a:srgbClr val="008000"/>
                </a:solidFill>
                <a:latin typeface="Courier New" pitchFamily="49" charset="0"/>
                <a:cs typeface="Times New Roman" pitchFamily="18" charset="0"/>
              </a:rPr>
              <a:t>строка-результат</a:t>
            </a:r>
          </a:p>
          <a:p>
            <a:pPr marL="179388" indent="-93663" algn="just">
              <a:defRPr/>
            </a:pPr>
            <a:r>
              <a:rPr lang="en-US" sz="2800" b="1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for</a:t>
            </a:r>
            <a:r>
              <a:rPr lang="en-US" sz="2800" b="1">
                <a:latin typeface="Courier New" pitchFamily="49" charset="0"/>
                <a:cs typeface="Times New Roman" pitchFamily="18" charset="0"/>
              </a:rPr>
              <a:t> c </a:t>
            </a:r>
            <a:r>
              <a:rPr lang="en-US" sz="2800" b="1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in</a:t>
            </a:r>
            <a:r>
              <a:rPr lang="en-US" sz="2800" b="1">
                <a:latin typeface="Courier New" pitchFamily="49" charset="0"/>
                <a:cs typeface="Times New Roman" pitchFamily="18" charset="0"/>
              </a:rPr>
              <a:t> s:</a:t>
            </a:r>
            <a:endParaRPr lang="ru-RU" sz="2800" b="1">
              <a:latin typeface="Courier New" pitchFamily="49" charset="0"/>
              <a:cs typeface="Times New Roman" pitchFamily="18" charset="0"/>
            </a:endParaRPr>
          </a:p>
          <a:p>
            <a:pPr marL="179388" indent="-93663" algn="just">
              <a:defRPr/>
            </a:pPr>
            <a:r>
              <a:rPr lang="en-US" sz="2800" b="1">
                <a:latin typeface="Courier New" pitchFamily="49" charset="0"/>
                <a:cs typeface="Times New Roman" pitchFamily="18" charset="0"/>
              </a:rPr>
              <a:t>  </a:t>
            </a:r>
            <a:r>
              <a:rPr lang="en-US" sz="2800" b="1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if</a:t>
            </a:r>
            <a:r>
              <a:rPr lang="en-US" sz="2800" b="1">
                <a:latin typeface="Courier New" pitchFamily="49" charset="0"/>
                <a:cs typeface="Times New Roman" pitchFamily="18" charset="0"/>
              </a:rPr>
              <a:t> c</a:t>
            </a:r>
            <a:r>
              <a:rPr lang="en-US" sz="2800" b="1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800" b="1">
                <a:latin typeface="Courier New" pitchFamily="49" charset="0"/>
                <a:cs typeface="Times New Roman" pitchFamily="18" charset="0"/>
              </a:rPr>
              <a:t>==</a:t>
            </a:r>
            <a:r>
              <a:rPr lang="en-US" sz="2800" b="1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800" b="1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"</a:t>
            </a:r>
            <a:r>
              <a:rPr lang="ru-RU" sz="2800" b="1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а</a:t>
            </a:r>
            <a:r>
              <a:rPr lang="en-US" sz="2800" b="1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"</a:t>
            </a:r>
            <a:r>
              <a:rPr lang="en-US" sz="2800" b="1">
                <a:latin typeface="Courier New" pitchFamily="49" charset="0"/>
                <a:cs typeface="Times New Roman" pitchFamily="18" charset="0"/>
              </a:rPr>
              <a:t>: </a:t>
            </a:r>
          </a:p>
          <a:p>
            <a:pPr marL="179388" indent="-93663" algn="just">
              <a:defRPr/>
            </a:pPr>
            <a:r>
              <a:rPr lang="en-US" sz="2800" b="1">
                <a:latin typeface="Courier New" pitchFamily="49" charset="0"/>
                <a:cs typeface="Times New Roman" pitchFamily="18" charset="0"/>
              </a:rPr>
              <a:t>    c</a:t>
            </a:r>
            <a:r>
              <a:rPr lang="en-US" sz="2800" b="1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800" b="1">
                <a:latin typeface="Courier New" pitchFamily="49" charset="0"/>
                <a:cs typeface="Times New Roman" pitchFamily="18" charset="0"/>
              </a:rPr>
              <a:t>=</a:t>
            </a:r>
            <a:r>
              <a:rPr lang="en-US" sz="2800" b="1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800" b="1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"</a:t>
            </a:r>
            <a:r>
              <a:rPr lang="ru-RU" sz="2800" b="1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б</a:t>
            </a:r>
            <a:r>
              <a:rPr lang="en-US" sz="2800" b="1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"</a:t>
            </a:r>
            <a:endParaRPr lang="ru-RU" sz="2800" b="1">
              <a:latin typeface="Courier New" pitchFamily="49" charset="0"/>
              <a:cs typeface="Times New Roman" pitchFamily="18" charset="0"/>
            </a:endParaRPr>
          </a:p>
          <a:p>
            <a:pPr marL="179388" indent="-93663" algn="just">
              <a:defRPr/>
            </a:pPr>
            <a:r>
              <a:rPr lang="en-US" sz="2800" b="1">
                <a:latin typeface="Courier New" pitchFamily="49" charset="0"/>
                <a:cs typeface="Times New Roman" pitchFamily="18" charset="0"/>
              </a:rPr>
              <a:t>  s1</a:t>
            </a:r>
            <a:r>
              <a:rPr lang="en-US" sz="2800" b="1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800" b="1">
                <a:latin typeface="Courier New" pitchFamily="49" charset="0"/>
                <a:cs typeface="Times New Roman" pitchFamily="18" charset="0"/>
              </a:rPr>
              <a:t>=</a:t>
            </a:r>
            <a:r>
              <a:rPr lang="en-US" sz="2800" b="1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800" b="1">
                <a:latin typeface="Courier New" pitchFamily="49" charset="0"/>
                <a:cs typeface="Times New Roman" pitchFamily="18" charset="0"/>
              </a:rPr>
              <a:t>s1</a:t>
            </a:r>
            <a:r>
              <a:rPr lang="en-US" sz="2800" b="1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800" b="1">
                <a:latin typeface="Courier New" pitchFamily="49" charset="0"/>
                <a:cs typeface="Times New Roman" pitchFamily="18" charset="0"/>
              </a:rPr>
              <a:t>+</a:t>
            </a:r>
            <a:r>
              <a:rPr lang="en-US" sz="2800" b="1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800" b="1">
                <a:latin typeface="Courier New" pitchFamily="49" charset="0"/>
                <a:cs typeface="Times New Roman" pitchFamily="18" charset="0"/>
              </a:rPr>
              <a:t>c</a:t>
            </a:r>
            <a:endParaRPr lang="ru-RU" sz="2800" b="1">
              <a:latin typeface="Courier New" pitchFamily="49" charset="0"/>
              <a:cs typeface="Times New Roman" pitchFamily="18" charset="0"/>
            </a:endParaRPr>
          </a:p>
          <a:p>
            <a:pPr marL="179388" indent="-93663" algn="just">
              <a:defRPr/>
            </a:pPr>
            <a:r>
              <a:rPr lang="en-US" sz="2800" b="1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print</a:t>
            </a:r>
            <a:r>
              <a:rPr lang="en-US" sz="2800" b="1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800" b="1">
                <a:latin typeface="Courier New" pitchFamily="49" charset="0"/>
                <a:cs typeface="Times New Roman" pitchFamily="18" charset="0"/>
              </a:rPr>
              <a:t>( s1 </a:t>
            </a:r>
            <a:r>
              <a:rPr lang="en-US" sz="2400" b="1">
                <a:latin typeface="Courier New" pitchFamily="49" charset="0"/>
                <a:cs typeface="Times New Roman" pitchFamily="18" charset="0"/>
              </a:rPr>
              <a:t>)</a:t>
            </a:r>
            <a:endParaRPr lang="ru-RU" sz="2400" b="1">
              <a:latin typeface="Courier New" pitchFamily="49" charset="0"/>
              <a:cs typeface="Times New Roman" pitchFamily="18" charset="0"/>
            </a:endParaRPr>
          </a:p>
        </p:txBody>
      </p:sp>
      <p:sp>
        <p:nvSpPr>
          <p:cNvPr id="6" name="AutoShape 59"/>
          <p:cNvSpPr>
            <a:spLocks noChangeArrowheads="1"/>
          </p:cNvSpPr>
          <p:nvPr/>
        </p:nvSpPr>
        <p:spPr bwMode="auto">
          <a:xfrm>
            <a:off x="4909425" y="3849633"/>
            <a:ext cx="3035300" cy="841375"/>
          </a:xfrm>
          <a:prstGeom prst="wedgeRoundRectCallout">
            <a:avLst>
              <a:gd name="adj1" fmla="val -86588"/>
              <a:gd name="adj2" fmla="val -34708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 anchor="ctr"/>
          <a:lstStyle/>
          <a:p>
            <a:pPr algn="ctr">
              <a:lnSpc>
                <a:spcPct val="80000"/>
              </a:lnSpc>
              <a:defRPr/>
            </a:pPr>
            <a:r>
              <a:rPr lang="ru-RU" sz="2400" dirty="0"/>
              <a:t>перебрать все символы в строке</a:t>
            </a:r>
            <a:endParaRPr lang="ru-RU" sz="2000" i="1" dirty="0"/>
          </a:p>
        </p:txBody>
      </p:sp>
      <p:sp>
        <p:nvSpPr>
          <p:cNvPr id="7" name="AutoShape 59"/>
          <p:cNvSpPr>
            <a:spLocks noChangeArrowheads="1"/>
          </p:cNvSpPr>
          <p:nvPr/>
        </p:nvSpPr>
        <p:spPr bwMode="auto">
          <a:xfrm>
            <a:off x="4909425" y="5157733"/>
            <a:ext cx="3035300" cy="841375"/>
          </a:xfrm>
          <a:prstGeom prst="wedgeRoundRectCallout">
            <a:avLst>
              <a:gd name="adj1" fmla="val -86588"/>
              <a:gd name="adj2" fmla="val -34708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 anchor="ctr"/>
          <a:lstStyle/>
          <a:p>
            <a:pPr algn="ctr">
              <a:lnSpc>
                <a:spcPct val="80000"/>
              </a:lnSpc>
              <a:defRPr/>
            </a:pPr>
            <a:r>
              <a:rPr lang="ru-RU" sz="2400" dirty="0"/>
              <a:t>добавить символ к строке-результату</a:t>
            </a:r>
            <a:endParaRPr lang="ru-RU" sz="2000" i="1" dirty="0"/>
          </a:p>
        </p:txBody>
      </p:sp>
    </p:spTree>
    <p:extLst>
      <p:ext uri="{BB962C8B-B14F-4D97-AF65-F5344CB8AC3E}">
        <p14:creationId xmlns:p14="http://schemas.microsoft.com/office/powerpoint/2010/main" val="777621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 autoUpdateAnimBg="0"/>
      <p:bldP spid="6" grpId="0" animBg="1"/>
      <p:bldP spid="7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нтеграл">
  <a:themeElements>
    <a:clrScheme name="Интеграл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Интеграл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Интеграл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125000"/>
              </a:schemeClr>
              <a:schemeClr val="phClr">
                <a:tint val="92000"/>
                <a:shade val="70000"/>
                <a:satMod val="110000"/>
              </a:schemeClr>
            </a:duotone>
          </a:blip>
          <a:tile tx="0" ty="0" sx="22000" sy="2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E736489A-00C3-4E0A-AAA8-D4D3127BA5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198</TotalTime>
  <Words>733</Words>
  <Application>Microsoft Office PowerPoint</Application>
  <PresentationFormat>Широкоэкранный</PresentationFormat>
  <Paragraphs>157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6" baseType="lpstr">
      <vt:lpstr>Arial</vt:lpstr>
      <vt:lpstr>Arial Black</vt:lpstr>
      <vt:lpstr>Calibri</vt:lpstr>
      <vt:lpstr>Courier New</vt:lpstr>
      <vt:lpstr>Times New Roman</vt:lpstr>
      <vt:lpstr>Tw Cen MT</vt:lpstr>
      <vt:lpstr>Tw Cen MT Condensed</vt:lpstr>
      <vt:lpstr>Wingdings 3</vt:lpstr>
      <vt:lpstr>Интеграл</vt:lpstr>
      <vt:lpstr>Строки. Основные функции для обработки строк</vt:lpstr>
      <vt:lpstr>Для тех, кто на Python 2.x нужно подключать русскую локаль</vt:lpstr>
      <vt:lpstr>Строка – это упорядоченная неизменяемая последовательность элементов. </vt:lpstr>
      <vt:lpstr>Операции со строками: Срез строки</vt:lpstr>
      <vt:lpstr>Операции со строками: конкатенация</vt:lpstr>
      <vt:lpstr>Операции со строкаии</vt:lpstr>
      <vt:lpstr>Операции со строками: Длина строки – функция len()</vt:lpstr>
      <vt:lpstr>Оператор in – проверка есть ли этот символ</vt:lpstr>
      <vt:lpstr>Перебор всех символов в строке с помощью цикла for</vt:lpstr>
      <vt:lpstr>Презентация PowerPoint</vt:lpstr>
      <vt:lpstr>Стандартные функции</vt:lpstr>
      <vt:lpstr>Поиск в строках</vt:lpstr>
      <vt:lpstr>Пример обработки строк</vt:lpstr>
      <vt:lpstr>Пример обработки строк</vt:lpstr>
      <vt:lpstr>Решение</vt:lpstr>
      <vt:lpstr>Split() – разбиение строки по разделителю на список строк</vt:lpstr>
      <vt:lpstr>Задача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Строки. Основные функции для обработки строк</dc:title>
  <dc:creator>Снежана Пивач</dc:creator>
  <cp:lastModifiedBy>Снежана Пивач</cp:lastModifiedBy>
  <cp:revision>16</cp:revision>
  <dcterms:created xsi:type="dcterms:W3CDTF">2018-10-12T15:21:36Z</dcterms:created>
  <dcterms:modified xsi:type="dcterms:W3CDTF">2018-10-21T18:01:50Z</dcterms:modified>
</cp:coreProperties>
</file>