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5" d="100"/>
          <a:sy n="65" d="100"/>
        </p:scale>
        <p:origin x="-1536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03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9140" y="784205"/>
            <a:ext cx="10325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Словари</a:t>
            </a:r>
            <a:r>
              <a:rPr lang="ru-RU" sz="2400" dirty="0"/>
              <a:t> в </a:t>
            </a:r>
            <a:r>
              <a:rPr lang="ru-RU" sz="2400" dirty="0" err="1"/>
              <a:t>Python</a:t>
            </a:r>
            <a:r>
              <a:rPr lang="ru-RU" sz="2400" dirty="0"/>
              <a:t> - неупорядоченные коллекции произвольных объектов с доступом по ключу. Их иногда ещё называют ассоциативными массивами или хеш-таблицами.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36270" y="1965067"/>
            <a:ext cx="1053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Элементы словаря состоят из двух компонентов. Первый </a:t>
            </a:r>
            <a:r>
              <a:rPr lang="ru-RU" sz="2400" dirty="0" smtClean="0"/>
              <a:t>называется </a:t>
            </a:r>
            <a:r>
              <a:rPr lang="ru-RU" sz="2400" dirty="0"/>
              <a:t>«ключ», второй – «значение».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39140" y="2857842"/>
            <a:ext cx="10325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Простейшие примеры информации, которую в программе удобно </a:t>
            </a:r>
          </a:p>
          <a:p>
            <a:r>
              <a:rPr lang="ru-RU" sz="2400" dirty="0"/>
              <a:t>хранить в виде словаря:</a:t>
            </a:r>
          </a:p>
          <a:p>
            <a:r>
              <a:rPr lang="ru-RU" sz="2400" dirty="0"/>
              <a:t>• </a:t>
            </a:r>
            <a:r>
              <a:rPr lang="ru-RU" sz="2400" dirty="0" smtClean="0"/>
              <a:t>имя </a:t>
            </a:r>
            <a:r>
              <a:rPr lang="ru-RU" sz="2400" dirty="0"/>
              <a:t>человека и дата его дня рождения;</a:t>
            </a:r>
          </a:p>
          <a:p>
            <a:r>
              <a:rPr lang="ru-RU" sz="2400" dirty="0"/>
              <a:t>• </a:t>
            </a:r>
            <a:r>
              <a:rPr lang="ru-RU" sz="2400" dirty="0" smtClean="0"/>
              <a:t>номер </a:t>
            </a:r>
            <a:r>
              <a:rPr lang="ru-RU" sz="2400" dirty="0"/>
              <a:t>авиарейса и аэропорт назначения;</a:t>
            </a:r>
          </a:p>
          <a:p>
            <a:r>
              <a:rPr lang="ru-RU" sz="2400" dirty="0"/>
              <a:t>• </a:t>
            </a:r>
            <a:r>
              <a:rPr lang="ru-RU" sz="2400" dirty="0" smtClean="0"/>
              <a:t>название </a:t>
            </a:r>
            <a:r>
              <a:rPr lang="ru-RU" sz="2400" dirty="0"/>
              <a:t>государства и его столица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86624" y="4815114"/>
            <a:ext cx="106451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Ключом в словаре </a:t>
            </a:r>
            <a:r>
              <a:rPr lang="ru-RU" sz="2400" dirty="0" err="1"/>
              <a:t>Python</a:t>
            </a:r>
            <a:r>
              <a:rPr lang="ru-RU" sz="2400" dirty="0"/>
              <a:t> может быть любой так называемый «</a:t>
            </a:r>
            <a:r>
              <a:rPr lang="ru-RU" sz="2400" dirty="0" smtClean="0"/>
              <a:t>неизменяемый </a:t>
            </a:r>
            <a:r>
              <a:rPr lang="ru-RU" sz="2400" dirty="0"/>
              <a:t>тип» данных, к которому относится число, символьная </a:t>
            </a:r>
            <a:r>
              <a:rPr lang="ru-RU" sz="2400" dirty="0" smtClean="0"/>
              <a:t>строка </a:t>
            </a:r>
            <a:r>
              <a:rPr lang="ru-RU" sz="2400" dirty="0"/>
              <a:t>или кортеж (неизменяемый набор значений).</a:t>
            </a:r>
          </a:p>
        </p:txBody>
      </p:sp>
    </p:spTree>
    <p:extLst>
      <p:ext uri="{BB962C8B-B14F-4D97-AF65-F5344CB8AC3E}">
        <p14:creationId xmlns:p14="http://schemas.microsoft.com/office/powerpoint/2010/main" val="258027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6468" y="901184"/>
            <a:ext cx="42627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/>
              <a:t>Создание словаря</a:t>
            </a:r>
            <a:endParaRPr lang="ru-RU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96290" y="1742450"/>
            <a:ext cx="109434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на момент написания программы известны все элементы </a:t>
            </a:r>
            <a:r>
              <a:rPr lang="ru-RU" sz="2400" dirty="0" smtClean="0"/>
              <a:t>словаря</a:t>
            </a:r>
            <a:r>
              <a:rPr lang="ru-RU" sz="2400" dirty="0"/>
              <a:t>, то последний создается так:</a:t>
            </a:r>
          </a:p>
          <a:p>
            <a:r>
              <a:rPr lang="ru-RU" sz="2400" dirty="0" smtClean="0"/>
              <a:t>&lt; имя словаря &gt; </a:t>
            </a:r>
            <a:r>
              <a:rPr lang="ru-RU" sz="2400" dirty="0"/>
              <a:t>= </a:t>
            </a:r>
            <a:r>
              <a:rPr lang="ru-RU" sz="2400" dirty="0" smtClean="0"/>
              <a:t>{&lt; ключ 1 &gt;: &lt; значение 1 &gt;, {&lt; ключ 2 &gt;: &lt; значение 2 &gt;, </a:t>
            </a:r>
            <a:r>
              <a:rPr lang="ru-RU" sz="2400" dirty="0"/>
              <a:t>...}</a:t>
            </a:r>
          </a:p>
          <a:p>
            <a:r>
              <a:rPr lang="ru-RU" sz="2400" dirty="0" smtClean="0"/>
              <a:t>структура</a:t>
            </a:r>
            <a:r>
              <a:rPr lang="ru-RU" sz="2400" dirty="0"/>
              <a:t>: «номер авиарейса : аэропорт назначения»):</a:t>
            </a:r>
          </a:p>
          <a:p>
            <a:r>
              <a:rPr lang="ru-RU" sz="2400" dirty="0"/>
              <a:t>R = {'ПЛ6553': 'Сочи', 'ЮТ381': 'Санкт-Петербург', 'ДР181': </a:t>
            </a:r>
            <a:r>
              <a:rPr lang="ru-RU" sz="2400" dirty="0" smtClean="0"/>
              <a:t>'Волгоград</a:t>
            </a:r>
            <a:r>
              <a:rPr lang="ru-RU" sz="2400" dirty="0"/>
              <a:t>', 'ДР157': 'Краснодар'}</a:t>
            </a:r>
          </a:p>
          <a:p>
            <a:endParaRPr lang="ru-RU" sz="2400" dirty="0" smtClean="0"/>
          </a:p>
          <a:p>
            <a:r>
              <a:rPr lang="ru-RU" sz="2400" dirty="0" smtClean="0"/>
              <a:t>Когда </a:t>
            </a:r>
            <a:r>
              <a:rPr lang="ru-RU" sz="2400" dirty="0"/>
              <a:t>тип всех ключей – строковый и они не содержат пробелов, то </a:t>
            </a:r>
            <a:r>
              <a:rPr lang="ru-RU" sz="2400" dirty="0" smtClean="0"/>
              <a:t>для </a:t>
            </a:r>
            <a:r>
              <a:rPr lang="ru-RU" sz="2400" dirty="0"/>
              <a:t>создания словаря удобно использовать функцию </a:t>
            </a:r>
            <a:r>
              <a:rPr lang="ru-RU" sz="2400" dirty="0" err="1" smtClean="0"/>
              <a:t>dict</a:t>
            </a:r>
            <a:r>
              <a:rPr lang="ru-RU" sz="2400" dirty="0"/>
              <a:t>()</a:t>
            </a:r>
          </a:p>
          <a:p>
            <a:endParaRPr lang="ru-RU" sz="2400" dirty="0" smtClean="0"/>
          </a:p>
          <a:p>
            <a:r>
              <a:rPr lang="ru-RU" sz="2400" dirty="0" smtClean="0"/>
              <a:t>R </a:t>
            </a:r>
            <a:r>
              <a:rPr lang="ru-RU" sz="2400" dirty="0"/>
              <a:t>= </a:t>
            </a:r>
            <a:r>
              <a:rPr lang="ru-RU" sz="2400" dirty="0" err="1"/>
              <a:t>dict</a:t>
            </a:r>
            <a:r>
              <a:rPr lang="ru-RU" sz="2400" dirty="0"/>
              <a:t>(ПЛ6553 = 'Сочи', ЮТ381 = 'Санкт-Петербург', ДР181 </a:t>
            </a:r>
            <a:r>
              <a:rPr lang="ru-RU" sz="2400" dirty="0" smtClean="0"/>
              <a:t>='Волгоград</a:t>
            </a:r>
            <a:r>
              <a:rPr lang="ru-RU" sz="2400" dirty="0"/>
              <a:t>', ДР157 = 'Краснодар')</a:t>
            </a:r>
          </a:p>
        </p:txBody>
      </p:sp>
    </p:spTree>
    <p:extLst>
      <p:ext uri="{BB962C8B-B14F-4D97-AF65-F5344CB8AC3E}">
        <p14:creationId xmlns:p14="http://schemas.microsoft.com/office/powerpoint/2010/main" val="341944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0580" y="790278"/>
            <a:ext cx="104508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Добавить элемент в уже существующий словарь можно, указав </a:t>
            </a:r>
            <a:r>
              <a:rPr lang="ru-RU" sz="2400" dirty="0" smtClean="0"/>
              <a:t>новый </a:t>
            </a:r>
            <a:r>
              <a:rPr lang="ru-RU" sz="2400" dirty="0"/>
              <a:t>ключ и новое значение в виде:</a:t>
            </a:r>
          </a:p>
          <a:p>
            <a:r>
              <a:rPr lang="ru-RU" sz="2400" dirty="0"/>
              <a:t>R['АБ1234'] = 'Сургут'</a:t>
            </a:r>
          </a:p>
          <a:p>
            <a:r>
              <a:rPr lang="ru-RU" sz="2400" dirty="0"/>
              <a:t>Если при этом указать уже существующий ключ, соответствующее </a:t>
            </a:r>
            <a:r>
              <a:rPr lang="ru-RU" sz="2400" dirty="0" smtClean="0"/>
              <a:t>ему </a:t>
            </a:r>
            <a:r>
              <a:rPr lang="ru-RU" sz="2400" dirty="0"/>
              <a:t>значение будет изменено на новое.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0580" y="2759441"/>
            <a:ext cx="104508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же все элементы словаря становятся известными в ходе </a:t>
            </a:r>
            <a:r>
              <a:rPr lang="ru-RU" sz="2400" dirty="0" smtClean="0"/>
              <a:t>выполнения </a:t>
            </a:r>
            <a:r>
              <a:rPr lang="ru-RU" sz="2400" dirty="0"/>
              <a:t>программы (с использованием инструкции </a:t>
            </a:r>
            <a:r>
              <a:rPr lang="ru-RU" sz="2400" dirty="0" err="1" smtClean="0"/>
              <a:t>input</a:t>
            </a:r>
            <a:r>
              <a:rPr lang="ru-RU" sz="2400" dirty="0" smtClean="0"/>
              <a:t>()  </a:t>
            </a:r>
            <a:r>
              <a:rPr lang="ru-RU" sz="2400" dirty="0"/>
              <a:t>или </a:t>
            </a:r>
            <a:r>
              <a:rPr lang="ru-RU" sz="2400" dirty="0" smtClean="0"/>
              <a:t>после </a:t>
            </a:r>
            <a:r>
              <a:rPr lang="ru-RU" sz="2400" dirty="0"/>
              <a:t>расчетов), то сначала надо описать словарь как пустой:</a:t>
            </a:r>
          </a:p>
          <a:p>
            <a:r>
              <a:rPr lang="ru-RU" sz="2400" dirty="0"/>
              <a:t>D = {}</a:t>
            </a:r>
          </a:p>
          <a:p>
            <a:r>
              <a:rPr lang="ru-RU" sz="2400" dirty="0"/>
              <a:t>а затем добавлять в него </a:t>
            </a:r>
            <a:r>
              <a:rPr lang="ru-RU" sz="2400" dirty="0" smtClean="0"/>
              <a:t>значения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0580" y="4710326"/>
            <a:ext cx="968502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dirty="0" err="1"/>
              <a:t>for</a:t>
            </a:r>
            <a:r>
              <a:rPr lang="ru-RU" sz="2000" dirty="0"/>
              <a:t> k 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range</a:t>
            </a:r>
            <a:r>
              <a:rPr lang="ru-RU" sz="2000" dirty="0"/>
              <a:t>(…):</a:t>
            </a:r>
          </a:p>
          <a:p>
            <a:r>
              <a:rPr lang="ru-RU" sz="2000" dirty="0"/>
              <a:t> </a:t>
            </a:r>
            <a:r>
              <a:rPr lang="ru-RU" sz="2000" dirty="0" err="1"/>
              <a:t>kl</a:t>
            </a:r>
            <a:r>
              <a:rPr lang="ru-RU" sz="2000" dirty="0"/>
              <a:t> = </a:t>
            </a:r>
            <a:r>
              <a:rPr lang="ru-RU" sz="2000" dirty="0" err="1"/>
              <a:t>input</a:t>
            </a:r>
            <a:r>
              <a:rPr lang="ru-RU" sz="2000" dirty="0"/>
              <a:t>('Введите ключ очередного элемента словаря')</a:t>
            </a:r>
          </a:p>
          <a:p>
            <a:r>
              <a:rPr lang="ru-RU" sz="2000" dirty="0"/>
              <a:t> </a:t>
            </a:r>
            <a:r>
              <a:rPr lang="ru-RU" sz="2000" dirty="0" err="1"/>
              <a:t>zn</a:t>
            </a:r>
            <a:r>
              <a:rPr lang="ru-RU" sz="2000" dirty="0"/>
              <a:t> = </a:t>
            </a:r>
            <a:r>
              <a:rPr lang="ru-RU" sz="2000" dirty="0" err="1"/>
              <a:t>input</a:t>
            </a:r>
            <a:r>
              <a:rPr lang="ru-RU" sz="2000" dirty="0"/>
              <a:t>('Введите значение очередного элемента словаря')</a:t>
            </a:r>
          </a:p>
          <a:p>
            <a:r>
              <a:rPr lang="ru-RU" sz="2000" dirty="0"/>
              <a:t> R[</a:t>
            </a:r>
            <a:r>
              <a:rPr lang="ru-RU" sz="2000" dirty="0" err="1"/>
              <a:t>kl</a:t>
            </a:r>
            <a:r>
              <a:rPr lang="ru-RU" sz="2000" dirty="0"/>
              <a:t>] = </a:t>
            </a:r>
            <a:r>
              <a:rPr lang="ru-RU" sz="2000" dirty="0" err="1"/>
              <a:t>zn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237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0992" y="769825"/>
            <a:ext cx="88392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d = {'cat': '</a:t>
            </a:r>
            <a:r>
              <a:rPr lang="ru-RU" sz="2400" dirty="0"/>
              <a:t>кошка', '</a:t>
            </a:r>
            <a:r>
              <a:rPr lang="en-US" sz="2400" dirty="0"/>
              <a:t>dog': '</a:t>
            </a:r>
            <a:r>
              <a:rPr lang="ru-RU" sz="2400" dirty="0"/>
              <a:t>собака', '</a:t>
            </a:r>
            <a:r>
              <a:rPr lang="en-US" sz="2400" dirty="0"/>
              <a:t>bird': '</a:t>
            </a:r>
            <a:r>
              <a:rPr lang="ru-RU" sz="2400" dirty="0"/>
              <a:t>птица', '</a:t>
            </a:r>
            <a:r>
              <a:rPr lang="en-US" sz="2400" dirty="0"/>
              <a:t>mouse': '</a:t>
            </a:r>
            <a:r>
              <a:rPr lang="ru-RU" sz="2400" dirty="0"/>
              <a:t>мышь'}</a:t>
            </a:r>
          </a:p>
          <a:p>
            <a:r>
              <a:rPr lang="en-US" sz="2400" dirty="0"/>
              <a:t>print(d)</a:t>
            </a:r>
          </a:p>
          <a:p>
            <a:r>
              <a:rPr lang="en-US" sz="2400" dirty="0"/>
              <a:t>{'dog': '</a:t>
            </a:r>
            <a:r>
              <a:rPr lang="ru-RU" sz="2400" dirty="0"/>
              <a:t>собака', '</a:t>
            </a:r>
            <a:r>
              <a:rPr lang="en-US" sz="2400" dirty="0"/>
              <a:t>cat': '</a:t>
            </a:r>
            <a:r>
              <a:rPr lang="ru-RU" sz="2400" dirty="0"/>
              <a:t>кошка', '</a:t>
            </a:r>
            <a:r>
              <a:rPr lang="en-US" sz="2400" dirty="0"/>
              <a:t>mouse': '</a:t>
            </a:r>
            <a:r>
              <a:rPr lang="ru-RU" sz="2400" dirty="0"/>
              <a:t>мышь', '</a:t>
            </a:r>
            <a:r>
              <a:rPr lang="en-US" sz="2400" dirty="0"/>
              <a:t>bird': '</a:t>
            </a:r>
            <a:r>
              <a:rPr lang="ru-RU" sz="2400" dirty="0"/>
              <a:t>птица'}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0992" y="2423933"/>
            <a:ext cx="932589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/>
              <a:t>R = {'ПЛ6553': 'Сочи', 'ЮТ381': 'Санкт-Петербург', 'ДР181</a:t>
            </a:r>
            <a:r>
              <a:rPr lang="ru-RU" sz="2400" dirty="0" smtClean="0"/>
              <a:t>':'Волгоград</a:t>
            </a:r>
            <a:r>
              <a:rPr lang="ru-RU" sz="2400" dirty="0"/>
              <a:t>', 'ДР157': 'Краснодар</a:t>
            </a:r>
            <a:r>
              <a:rPr lang="ru-RU" sz="2400" dirty="0" smtClean="0"/>
              <a:t>'}</a:t>
            </a:r>
          </a:p>
          <a:p>
            <a:endParaRPr lang="ru-RU" sz="2400" dirty="0"/>
          </a:p>
          <a:p>
            <a:r>
              <a:rPr lang="en-US" sz="2400" dirty="0"/>
              <a:t>print(R['</a:t>
            </a:r>
            <a:r>
              <a:rPr lang="ru-RU" sz="2400" dirty="0"/>
              <a:t>ЮТ381'])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24231" y="4401149"/>
            <a:ext cx="1047627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/>
              <a:t>Ключ элементов должен быть уникальным по отношению к </a:t>
            </a:r>
            <a:r>
              <a:rPr lang="ru-RU" sz="2400" dirty="0" smtClean="0"/>
              <a:t>другим</a:t>
            </a:r>
            <a:r>
              <a:rPr lang="ru-RU" sz="2400" dirty="0"/>
              <a:t>. Если ключ в словаре повторяется, то будет использовано то </a:t>
            </a:r>
            <a:r>
              <a:rPr lang="ru-RU" sz="2400" dirty="0" smtClean="0"/>
              <a:t>значение </a:t>
            </a:r>
            <a:r>
              <a:rPr lang="ru-RU" sz="2400" dirty="0"/>
              <a:t>с данным ключом, которое ближе к концу словаря</a:t>
            </a:r>
          </a:p>
        </p:txBody>
      </p:sp>
    </p:spTree>
    <p:extLst>
      <p:ext uri="{BB962C8B-B14F-4D97-AF65-F5344CB8AC3E}">
        <p14:creationId xmlns:p14="http://schemas.microsoft.com/office/powerpoint/2010/main" val="25999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4" y="749218"/>
            <a:ext cx="10864070" cy="495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224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216</TotalTime>
  <Words>426</Words>
  <Application>Microsoft Office PowerPoint</Application>
  <PresentationFormat>Произвольный</PresentationFormat>
  <Paragraphs>35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Натуральные материалы</vt:lpstr>
      <vt:lpstr>Словари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Учитель</dc:creator>
  <cp:lastModifiedBy>Учитель</cp:lastModifiedBy>
  <cp:revision>5</cp:revision>
  <dcterms:created xsi:type="dcterms:W3CDTF">2017-10-16T07:30:34Z</dcterms:created>
  <dcterms:modified xsi:type="dcterms:W3CDTF">2017-10-16T11:56:40Z</dcterms:modified>
</cp:coreProperties>
</file>