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C16D3-BC67-40A5-9C9D-986091B3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3F99D8-4777-4EB3-ACD3-F7AE9EEF5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806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Zufferey Loris</dc:creator>
  <cp:lastModifiedBy>Zufferey Loris</cp:lastModifiedBy>
  <cp:revision>1</cp:revision>
  <dcterms:created xsi:type="dcterms:W3CDTF">2021-09-09T06:42:43Z</dcterms:created>
  <dcterms:modified xsi:type="dcterms:W3CDTF">2021-09-09T06:45:17Z</dcterms:modified>
</cp:coreProperties>
</file>