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3" r:id="rId2"/>
    <p:sldId id="314" r:id="rId3"/>
    <p:sldId id="311" r:id="rId4"/>
    <p:sldId id="312" r:id="rId5"/>
    <p:sldId id="309" r:id="rId6"/>
    <p:sldId id="310" r:id="rId7"/>
    <p:sldId id="308" r:id="rId8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9222" autoAdjust="0"/>
  </p:normalViewPr>
  <p:slideViewPr>
    <p:cSldViewPr>
      <p:cViewPr>
        <p:scale>
          <a:sx n="125" d="100"/>
          <a:sy n="125" d="100"/>
        </p:scale>
        <p:origin x="744" y="-138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카풀서비스의</a:t>
            </a:r>
            <a:r>
              <a:rPr lang="ko-KR" altLang="en-US" dirty="0"/>
              <a:t> 현주소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4704"/>
            <a:ext cx="95443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  <a:latin typeface="바른돋움Pro 1" panose="02020503020101020101" pitchFamily="18" charset="-127"/>
                <a:ea typeface="바른돋움Pro 1" panose="02020503020101020101" pitchFamily="18" charset="-127"/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solidFill>
                <a:srgbClr val="000000"/>
              </a:solidFill>
              <a:latin typeface="바른돋움Pro 1" panose="02020503020101020101" pitchFamily="18" charset="-127"/>
              <a:ea typeface="바른돋움Pro 1" panose="02020503020101020101" pitchFamily="18" charset="-127"/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ko-KR" altLang="en-US" dirty="0"/>
              <a:t>운전습관 유사도 기반 </a:t>
            </a:r>
            <a:r>
              <a:rPr lang="ko-KR" altLang="en-US" dirty="0" err="1"/>
              <a:t>카풀서비스</a:t>
            </a:r>
            <a:r>
              <a:rPr lang="ko-KR" altLang="en-US" dirty="0"/>
              <a:t> </a:t>
            </a:r>
            <a:r>
              <a:rPr lang="en-US" altLang="ko-KR" dirty="0"/>
              <a:t>(ADSL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56000" y="908051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23298"/>
            <a:ext cx="1469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ADSL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6000" y="1214480"/>
            <a:ext cx="2808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(github.com/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SuperBobby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ADSL_hyundai_hackathon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6088" y="955105"/>
            <a:ext cx="2836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환경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Python(Flask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프레임워크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</a:p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R, d3.js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3063" y="923298"/>
            <a:ext cx="2779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카풀서비스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 Drive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분석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코드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3" y="2017414"/>
            <a:ext cx="9250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주행데이터로부터 운전습관을 추출하여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운전자 타입 구분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’, ‘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운전자간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운전습관 유사도 측정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카풀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사용자가 운전습관을 상호 확인할 수 있도록 정보 제공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카쉐어링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중고차 거래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등에 적용 가능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31" name="TextBox 9230"/>
          <p:cNvSpPr txBox="1"/>
          <p:nvPr/>
        </p:nvSpPr>
        <p:spPr>
          <a:xfrm>
            <a:off x="91644" y="3573016"/>
            <a:ext cx="14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에어컨 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on/off 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비율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주중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주말 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운행비율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평균 에너지소모율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스티어링휠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각도변화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645" y="4714054"/>
            <a:ext cx="1728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상위 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50</a:t>
            </a:r>
            <a:r>
              <a:rPr lang="en-US" altLang="ko-KR" sz="1000" b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th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90</a:t>
            </a:r>
            <a:r>
              <a:rPr lang="en-US" altLang="ko-KR" sz="1000" b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th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속도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운행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공회전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비율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고속운행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비율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급가속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급감속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횟수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800" y="5855092"/>
            <a:ext cx="137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차선 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이탈횟수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전방충돌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위험횟수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표지판 </a:t>
            </a:r>
            <a:r>
              <a:rPr lang="ko-KR" altLang="en-US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위반횟수</a:t>
            </a:r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08" y="2678571"/>
            <a:ext cx="8252527" cy="4144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49" y="3717032"/>
            <a:ext cx="2741175" cy="29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운전자 타입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1162181" y="5923729"/>
            <a:ext cx="564751" cy="50405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8889" y="5698703"/>
            <a:ext cx="7565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 </a:t>
            </a:r>
            <a:r>
              <a:rPr lang="en-US" altLang="ko-KR" sz="14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 : </a:t>
            </a:r>
            <a:r>
              <a:rPr lang="ko-KR" altLang="en-US" sz="1400" b="0" dirty="0" err="1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다이나믹</a:t>
            </a:r>
            <a:r>
              <a:rPr lang="ko-KR" altLang="en-US" sz="140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b="0" dirty="0" err="1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드라이빙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엑셀레이터를 적절히 사용하는 동적인 운행 타입</a:t>
            </a: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 :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저속 비율이 높은 안정적인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드라이빙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급가속과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과속이 적은 안정적인 운행 타입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00B05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 </a:t>
            </a:r>
            <a:r>
              <a:rPr lang="en-US" altLang="ko-KR" sz="1400" dirty="0">
                <a:solidFill>
                  <a:srgbClr val="00B05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 : </a:t>
            </a:r>
            <a:r>
              <a:rPr lang="ko-KR" altLang="en-US" sz="1400" b="0" dirty="0" err="1">
                <a:solidFill>
                  <a:srgbClr val="00B05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중속</a:t>
            </a:r>
            <a:r>
              <a:rPr lang="ko-KR" altLang="en-US" sz="1400" b="0" dirty="0">
                <a:solidFill>
                  <a:srgbClr val="00B05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비율이 높은 안정적인 </a:t>
            </a:r>
            <a:r>
              <a:rPr lang="ko-KR" altLang="en-US" sz="1400" b="0" dirty="0" err="1">
                <a:solidFill>
                  <a:srgbClr val="00B05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드라이빙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급가속과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과속이 적은 안정적인 운행 타입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sz="1400" b="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 </a:t>
            </a:r>
            <a:r>
              <a:rPr lang="en-US" altLang="ko-KR" sz="1400" b="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 : </a:t>
            </a:r>
            <a:r>
              <a:rPr lang="ko-KR" altLang="en-US" sz="1400" b="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스피드 </a:t>
            </a:r>
            <a:r>
              <a:rPr lang="ko-KR" altLang="en-US" sz="1400" b="0" dirty="0" err="1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드라이빙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최대 속도가 높고 고속 주행시간 비율이 높은 운행 타입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125" y="5385849"/>
            <a:ext cx="155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그룹별 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특성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분석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8328"/>
          <a:stretch/>
        </p:blipFill>
        <p:spPr>
          <a:xfrm>
            <a:off x="272480" y="1323949"/>
            <a:ext cx="4355886" cy="3854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7926" y="923840"/>
            <a:ext cx="3744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t-SNE </a:t>
            </a:r>
            <a:r>
              <a:rPr lang="ko-KR" altLang="en-US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클러스터 시각화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55166" y="1314000"/>
            <a:ext cx="241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82" y="961468"/>
            <a:ext cx="4365146" cy="4216996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5317620" y="4338833"/>
            <a:ext cx="4104000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416582" y="3744624"/>
            <a:ext cx="483915" cy="58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5389" y="336822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적정 </a:t>
            </a:r>
            <a:r>
              <a:rPr lang="ko-KR" altLang="en-US" sz="16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클러스터수</a:t>
            </a: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4</a:t>
            </a:r>
            <a:endParaRPr lang="ko-KR" altLang="en-US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17620" y="944364"/>
            <a:ext cx="410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적정 클러스터 수 산정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261080" y="1334524"/>
            <a:ext cx="223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운전습관 유사도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56" y="2028208"/>
            <a:ext cx="3752553" cy="299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989" y="2195184"/>
            <a:ext cx="3744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87%</a:t>
            </a:r>
            <a:endParaRPr lang="ko-KR" altLang="en-US" sz="3200" dirty="0">
              <a:solidFill>
                <a:srgbClr val="00B0F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34184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전체 유사도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3120" y="134184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항목별 유사도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989" y="3861048"/>
            <a:ext cx="4284476" cy="1370753"/>
            <a:chOff x="632520" y="3532963"/>
            <a:chExt cx="4284476" cy="137075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r="52864"/>
            <a:stretch/>
          </p:blipFill>
          <p:spPr>
            <a:xfrm>
              <a:off x="632520" y="3532963"/>
              <a:ext cx="3744416" cy="10572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47136" t="29881" b="40469"/>
            <a:stretch/>
          </p:blipFill>
          <p:spPr>
            <a:xfrm>
              <a:off x="717562" y="4590238"/>
              <a:ext cx="4199434" cy="313478"/>
            </a:xfrm>
            <a:prstGeom prst="rect">
              <a:avLst/>
            </a:prstGeom>
          </p:spPr>
        </p:pic>
      </p:grpSp>
      <p:cxnSp>
        <p:nvCxnSpPr>
          <p:cNvPr id="13" name="직선 연결선 12"/>
          <p:cNvCxnSpPr/>
          <p:nvPr/>
        </p:nvCxnSpPr>
        <p:spPr>
          <a:xfrm>
            <a:off x="1890284" y="1725173"/>
            <a:ext cx="122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45565" y="1732001"/>
            <a:ext cx="1440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1873" y="2907693"/>
            <a:ext cx="1664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-18 ~ -20 </a:t>
            </a:r>
            <a:r>
              <a:rPr lang="en-US" alt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kph</a:t>
            </a:r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/s</a:t>
            </a:r>
            <a:endParaRPr lang="ko-KR" altLang="en-US" sz="14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2683" y="4743293"/>
            <a:ext cx="1664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-14 ~ -17 </a:t>
            </a:r>
            <a:r>
              <a:rPr lang="en-US" alt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kph</a:t>
            </a:r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/s</a:t>
            </a:r>
            <a:endParaRPr lang="ko-KR" altLang="en-US" sz="14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1717" y="4743292"/>
            <a:ext cx="1664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-11 ~ -13 </a:t>
            </a:r>
            <a:r>
              <a:rPr lang="en-US" alt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kph</a:t>
            </a:r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/s</a:t>
            </a:r>
            <a:endParaRPr lang="ko-KR" altLang="en-US" sz="14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1352" y="2993152"/>
            <a:ext cx="1664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-7 ~ -10 </a:t>
            </a:r>
            <a:r>
              <a:rPr lang="en-US" alt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kph</a:t>
            </a:r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/s</a:t>
            </a:r>
            <a:endParaRPr lang="ko-KR" altLang="en-US" sz="14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00795" y="1962836"/>
            <a:ext cx="1664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-21 </a:t>
            </a:r>
            <a:r>
              <a:rPr lang="en-US" alt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kph</a:t>
            </a:r>
            <a:r>
              <a:rPr lang="en-US" alt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/s </a:t>
            </a:r>
            <a:r>
              <a:rPr lang="ko-KR" altLang="en-US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09196" y="51456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&lt;km </a:t>
            </a:r>
            <a:r>
              <a:rPr lang="ko-KR" altLang="en-US" sz="18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당 </a:t>
            </a:r>
            <a:r>
              <a:rPr lang="ko-KR" altLang="en-US" sz="18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급감속</a:t>
            </a:r>
            <a:r>
              <a:rPr lang="ko-KR" altLang="en-US" sz="18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횟수</a:t>
            </a:r>
            <a:r>
              <a:rPr lang="en-US" altLang="ko-KR" sz="18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</a:t>
            </a:r>
            <a:endParaRPr lang="ko-KR" altLang="en-US" sz="18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2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61733" y="4127797"/>
            <a:ext cx="1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</a:t>
            </a:r>
          </a:p>
          <a:p>
            <a:pPr algn="ctr"/>
            <a:r>
              <a:rPr lang="ko-KR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0773" y="837826"/>
            <a:ext cx="3146274" cy="36004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49105" y="2336296"/>
            <a:ext cx="1296144" cy="4032448"/>
            <a:chOff x="676457" y="2180018"/>
            <a:chExt cx="1296144" cy="4032448"/>
          </a:xfrm>
        </p:grpSpPr>
        <p:sp>
          <p:nvSpPr>
            <p:cNvPr id="40" name="직사각형 39"/>
            <p:cNvSpPr/>
            <p:nvPr/>
          </p:nvSpPr>
          <p:spPr>
            <a:xfrm>
              <a:off x="676457" y="2180018"/>
              <a:ext cx="1296144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</a:t>
              </a:r>
              <a:endPara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800771" y="2385393"/>
              <a:ext cx="1058989" cy="1058989"/>
              <a:chOff x="710265" y="1970473"/>
              <a:chExt cx="1058989" cy="1058989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10265" y="1970473"/>
                <a:ext cx="1058989" cy="105898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5902" y="2222968"/>
                <a:ext cx="104750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H Drive</a:t>
                </a:r>
              </a:p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1sec log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95034" y="3665986"/>
              <a:ext cx="1065230" cy="1058989"/>
              <a:chOff x="710269" y="1954971"/>
              <a:chExt cx="1065230" cy="105898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16510" y="1954971"/>
                <a:ext cx="1058989" cy="105898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0269" y="2207466"/>
                <a:ext cx="104750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H Drive</a:t>
                </a:r>
              </a:p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summary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95032" y="4964885"/>
              <a:ext cx="1058989" cy="1091441"/>
              <a:chOff x="698787" y="1957070"/>
              <a:chExt cx="1058989" cy="1058989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698787" y="1957070"/>
                <a:ext cx="1058989" cy="10589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0163" y="2105817"/>
                <a:ext cx="1047509" cy="76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Drive Event Data</a:t>
                </a:r>
              </a:p>
            </p:txBody>
          </p:sp>
        </p:grpSp>
      </p:grpSp>
      <p:cxnSp>
        <p:nvCxnSpPr>
          <p:cNvPr id="16" name="직선 화살표 연결선 15"/>
          <p:cNvCxnSpPr>
            <a:stCxn id="9" idx="6"/>
            <a:endCxn id="44" idx="1"/>
          </p:cNvCxnSpPr>
          <p:nvPr/>
        </p:nvCxnSpPr>
        <p:spPr>
          <a:xfrm>
            <a:off x="1432408" y="3071166"/>
            <a:ext cx="833791" cy="1280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3"/>
            <a:endCxn id="44" idx="1"/>
          </p:cNvCxnSpPr>
          <p:nvPr/>
        </p:nvCxnSpPr>
        <p:spPr>
          <a:xfrm flipV="1">
            <a:off x="1426565" y="4351760"/>
            <a:ext cx="839634" cy="1315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8" idx="6"/>
            <a:endCxn id="44" idx="1"/>
          </p:cNvCxnSpPr>
          <p:nvPr/>
        </p:nvCxnSpPr>
        <p:spPr>
          <a:xfrm>
            <a:off x="1432912" y="4351759"/>
            <a:ext cx="83328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188490" y="3621163"/>
            <a:ext cx="1557749" cy="1462715"/>
            <a:chOff x="2188490" y="3612831"/>
            <a:chExt cx="1557749" cy="1462715"/>
          </a:xfrm>
        </p:grpSpPr>
        <p:grpSp>
          <p:nvGrpSpPr>
            <p:cNvPr id="53" name="그룹 52"/>
            <p:cNvGrpSpPr/>
            <p:nvPr/>
          </p:nvGrpSpPr>
          <p:grpSpPr>
            <a:xfrm>
              <a:off x="2266199" y="3612831"/>
              <a:ext cx="1389787" cy="1461193"/>
              <a:chOff x="2822791" y="3460305"/>
              <a:chExt cx="1389787" cy="146119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22791" y="3460305"/>
                <a:ext cx="1389787" cy="14611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976249" y="3830861"/>
                <a:ext cx="130818" cy="7200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180917" y="3830861"/>
                <a:ext cx="130818" cy="7200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385585" y="3830861"/>
                <a:ext cx="130818" cy="7200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950356" y="3830861"/>
                <a:ext cx="130818" cy="7200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533553" y="4146562"/>
                <a:ext cx="393478" cy="88678"/>
                <a:chOff x="4376936" y="2196578"/>
                <a:chExt cx="393478" cy="88678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4376936" y="2196578"/>
                  <a:ext cx="88678" cy="88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endParaRPr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4529336" y="2196578"/>
                  <a:ext cx="88678" cy="88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4681736" y="2196578"/>
                  <a:ext cx="88678" cy="88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2188490" y="4736992"/>
              <a:ext cx="1557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Feature</a:t>
              </a:r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1836" y="2336296"/>
            <a:ext cx="2268164" cy="4032448"/>
            <a:chOff x="4211836" y="2323713"/>
            <a:chExt cx="2268164" cy="4032448"/>
          </a:xfrm>
        </p:grpSpPr>
        <p:sp>
          <p:nvSpPr>
            <p:cNvPr id="76" name="직사각형 75"/>
            <p:cNvSpPr/>
            <p:nvPr/>
          </p:nvSpPr>
          <p:spPr>
            <a:xfrm>
              <a:off x="4211836" y="2323713"/>
              <a:ext cx="2268164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337806" y="4464323"/>
              <a:ext cx="1984766" cy="1798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527" y="5015075"/>
              <a:ext cx="1539638" cy="1229412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4337805" y="2414348"/>
              <a:ext cx="1984767" cy="1751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692" y="4451839"/>
              <a:ext cx="1974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운전습관 유사도 측정</a:t>
              </a:r>
              <a:endPara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(cosine similarity)</a:t>
              </a:r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7692" y="2399258"/>
              <a:ext cx="1996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운전자 타입 구분</a:t>
              </a:r>
              <a:endPara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(t-SNE)</a:t>
              </a:r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>
            <a:off x="3655986" y="4352140"/>
            <a:ext cx="555850" cy="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6945597" y="3158358"/>
            <a:ext cx="2687924" cy="2388324"/>
            <a:chOff x="6945597" y="3128908"/>
            <a:chExt cx="2687924" cy="2388324"/>
          </a:xfrm>
        </p:grpSpPr>
        <p:sp>
          <p:nvSpPr>
            <p:cNvPr id="93" name="직사각형 92"/>
            <p:cNvSpPr/>
            <p:nvPr/>
          </p:nvSpPr>
          <p:spPr>
            <a:xfrm>
              <a:off x="6945597" y="3128908"/>
              <a:ext cx="2687924" cy="238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3609" y="3576829"/>
              <a:ext cx="2471899" cy="183103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6945597" y="3128908"/>
              <a:ext cx="2687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</a:t>
              </a:r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다카</a:t>
              </a: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 </a:t>
              </a:r>
              <a:r>
                <a:rPr lang="ko-KR" altLang="en-US" sz="16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카풀서비스</a:t>
              </a:r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제공</a:t>
              </a: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249105" y="1662627"/>
            <a:ext cx="6230895" cy="360040"/>
          </a:xfrm>
          <a:prstGeom prst="roundRect">
            <a:avLst>
              <a:gd name="adj" fmla="val 50000"/>
            </a:avLst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컨셉부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데이터분석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32032" y="1830704"/>
            <a:ext cx="5401488" cy="360040"/>
          </a:xfrm>
          <a:prstGeom prst="roundRect">
            <a:avLst>
              <a:gd name="adj" fmla="val 50000"/>
            </a:avLst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구현부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25008" y="174340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공통부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6480000" y="4352520"/>
            <a:ext cx="4655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08" y="2932232"/>
            <a:ext cx="1382994" cy="12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497568" y="4102159"/>
            <a:ext cx="155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</a:t>
            </a:r>
          </a:p>
          <a:p>
            <a:pPr algn="ctr"/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0773" y="837826"/>
            <a:ext cx="3146274" cy="36004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49105" y="2336296"/>
            <a:ext cx="1296144" cy="4032448"/>
            <a:chOff x="676457" y="2180018"/>
            <a:chExt cx="1296144" cy="4032448"/>
          </a:xfrm>
        </p:grpSpPr>
        <p:sp>
          <p:nvSpPr>
            <p:cNvPr id="40" name="직사각형 39"/>
            <p:cNvSpPr/>
            <p:nvPr/>
          </p:nvSpPr>
          <p:spPr>
            <a:xfrm>
              <a:off x="676457" y="2180018"/>
              <a:ext cx="1296144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</a:t>
              </a:r>
              <a:endPara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800771" y="2385393"/>
              <a:ext cx="1058989" cy="1058989"/>
              <a:chOff x="710265" y="1970473"/>
              <a:chExt cx="1058989" cy="1058989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10265" y="1970473"/>
                <a:ext cx="1058989" cy="105898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5902" y="2222968"/>
                <a:ext cx="104750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H Drive</a:t>
                </a:r>
              </a:p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1</a:t>
                </a:r>
                <a:r>
                  <a:rPr lang="ko-KR" altLang="en-US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초 로그</a:t>
                </a:r>
                <a:endParaRPr lang="en-US" altLang="ko-KR" sz="15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95034" y="3665986"/>
              <a:ext cx="1065230" cy="1058989"/>
              <a:chOff x="710269" y="1954971"/>
              <a:chExt cx="1065230" cy="105898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16510" y="1954971"/>
                <a:ext cx="1058989" cy="105898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0269" y="2207466"/>
                <a:ext cx="104750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0" dirty="0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H Drive</a:t>
                </a:r>
              </a:p>
              <a:p>
                <a:pPr algn="ctr"/>
                <a:r>
                  <a:rPr lang="ko-KR" altLang="en-US" sz="1500" b="0" dirty="0" err="1">
                    <a:solidFill>
                      <a:schemeClr val="bg1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요약데이터</a:t>
                </a:r>
                <a:endParaRPr lang="en-US" altLang="ko-KR" sz="15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95032" y="4964885"/>
              <a:ext cx="1058989" cy="1091441"/>
              <a:chOff x="698787" y="1957070"/>
              <a:chExt cx="1058989" cy="1058989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698787" y="1957070"/>
                <a:ext cx="1058989" cy="10589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0163" y="2217801"/>
                <a:ext cx="1047509" cy="53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운행이벤트</a:t>
                </a:r>
                <a:endParaRPr lang="en-US" altLang="ko-KR" sz="15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  <a:p>
                <a:pPr algn="ctr"/>
                <a:r>
                  <a:rPr lang="ko-KR" altLang="en-US" sz="15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데이터</a:t>
                </a:r>
                <a:endParaRPr lang="en-US" altLang="ko-KR" sz="15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</p:grpSp>
      <p:cxnSp>
        <p:nvCxnSpPr>
          <p:cNvPr id="16" name="직선 화살표 연결선 15"/>
          <p:cNvCxnSpPr>
            <a:stCxn id="9" idx="6"/>
            <a:endCxn id="76" idx="1"/>
          </p:cNvCxnSpPr>
          <p:nvPr/>
        </p:nvCxnSpPr>
        <p:spPr>
          <a:xfrm>
            <a:off x="1432408" y="3071166"/>
            <a:ext cx="1711557" cy="128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3"/>
            <a:endCxn id="76" idx="1"/>
          </p:cNvCxnSpPr>
          <p:nvPr/>
        </p:nvCxnSpPr>
        <p:spPr>
          <a:xfrm flipV="1">
            <a:off x="1426565" y="4351379"/>
            <a:ext cx="1717400" cy="1315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8" idx="6"/>
            <a:endCxn id="76" idx="1"/>
          </p:cNvCxnSpPr>
          <p:nvPr/>
        </p:nvCxnSpPr>
        <p:spPr>
          <a:xfrm flipV="1">
            <a:off x="1432912" y="4351379"/>
            <a:ext cx="1711053" cy="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3143965" y="2335155"/>
            <a:ext cx="2268164" cy="4032448"/>
            <a:chOff x="4211836" y="2323713"/>
            <a:chExt cx="2268164" cy="4032448"/>
          </a:xfrm>
        </p:grpSpPr>
        <p:sp>
          <p:nvSpPr>
            <p:cNvPr id="76" name="직사각형 75"/>
            <p:cNvSpPr/>
            <p:nvPr/>
          </p:nvSpPr>
          <p:spPr>
            <a:xfrm>
              <a:off x="4211836" y="2323713"/>
              <a:ext cx="2268164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337806" y="4464323"/>
              <a:ext cx="1984766" cy="1798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527" y="5015075"/>
              <a:ext cx="1539638" cy="1229412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4337805" y="2414348"/>
              <a:ext cx="1984767" cy="1751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692" y="4451839"/>
              <a:ext cx="19748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운전습관 유사도 측정</a:t>
              </a:r>
              <a:endPara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(cosine similarity)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7692" y="2399258"/>
              <a:ext cx="19964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운전자 타입 구분</a:t>
              </a:r>
              <a:endPara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(t-SNE)</a:t>
              </a:r>
              <a:endPara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93160" y="2335155"/>
            <a:ext cx="3240361" cy="4032448"/>
            <a:chOff x="6945597" y="3128908"/>
            <a:chExt cx="2687924" cy="2388324"/>
          </a:xfrm>
        </p:grpSpPr>
        <p:sp>
          <p:nvSpPr>
            <p:cNvPr id="93" name="직사각형 92"/>
            <p:cNvSpPr/>
            <p:nvPr/>
          </p:nvSpPr>
          <p:spPr>
            <a:xfrm>
              <a:off x="6945597" y="3128908"/>
              <a:ext cx="2687924" cy="238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45597" y="3128908"/>
              <a:ext cx="2687923" cy="20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카풀서비스</a:t>
              </a:r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제공</a:t>
              </a: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249105" y="1662627"/>
            <a:ext cx="5171947" cy="360040"/>
          </a:xfrm>
          <a:prstGeom prst="roundRect">
            <a:avLst>
              <a:gd name="adj" fmla="val 50000"/>
            </a:avLst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컨셉부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데이터분석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965" y="1830704"/>
            <a:ext cx="6489555" cy="360040"/>
          </a:xfrm>
          <a:prstGeom prst="roundRect">
            <a:avLst>
              <a:gd name="adj" fmla="val 50000"/>
            </a:avLst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구현부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웹서비스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82003" y="175340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공통부</a:t>
            </a:r>
            <a:endParaRPr lang="ko-KR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99" name="직선 화살표 연결선 98"/>
          <p:cNvCxnSpPr>
            <a:endCxn id="93" idx="1"/>
          </p:cNvCxnSpPr>
          <p:nvPr/>
        </p:nvCxnSpPr>
        <p:spPr>
          <a:xfrm>
            <a:off x="5421052" y="4351379"/>
            <a:ext cx="9721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61012" y="4993547"/>
            <a:ext cx="197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00B0F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87%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56" y="2938250"/>
            <a:ext cx="1205766" cy="11639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119503" y="4102159"/>
            <a:ext cx="155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정보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74524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124744"/>
            <a:ext cx="5441231" cy="52565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76736" y="1484784"/>
            <a:ext cx="1368152" cy="1368152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64768" y="2816598"/>
            <a:ext cx="1584176" cy="1584176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60912" y="3933056"/>
            <a:ext cx="1330101" cy="133010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01072" y="4437314"/>
            <a:ext cx="1330101" cy="133010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0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306</Words>
  <Application>Microsoft Office PowerPoint</Application>
  <PresentationFormat>A4 용지(210x297mm)</PresentationFormat>
  <Paragraphs>88</Paragraphs>
  <Slides>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바른돋움Pro 1</vt:lpstr>
      <vt:lpstr>현대하모니 L</vt:lpstr>
      <vt:lpstr>현대하모니 M</vt:lpstr>
      <vt:lpstr>Arial</vt:lpstr>
      <vt:lpstr>Office 테마</vt:lpstr>
      <vt:lpstr>카풀서비스의 현주소</vt:lpstr>
      <vt:lpstr>운전습관 유사도 기반 카풀서비스 (ADSL팀)</vt:lpstr>
      <vt:lpstr>운전자 타입 구분</vt:lpstr>
      <vt:lpstr>운전습관 유사도 측정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choid</cp:lastModifiedBy>
  <cp:revision>224</cp:revision>
  <cp:lastPrinted>2016-08-18T08:31:27Z</cp:lastPrinted>
  <dcterms:created xsi:type="dcterms:W3CDTF">2012-06-03T16:57:30Z</dcterms:created>
  <dcterms:modified xsi:type="dcterms:W3CDTF">2016-08-23T05:45:21Z</dcterms:modified>
</cp:coreProperties>
</file>