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9" r:id="rId3"/>
    <p:sldId id="282" r:id="rId4"/>
    <p:sldId id="283" r:id="rId6"/>
    <p:sldId id="306" r:id="rId7"/>
    <p:sldId id="287" r:id="rId8"/>
    <p:sldId id="307" r:id="rId9"/>
    <p:sldId id="308" r:id="rId10"/>
    <p:sldId id="309" r:id="rId11"/>
    <p:sldId id="284" r:id="rId12"/>
    <p:sldId id="302" r:id="rId13"/>
    <p:sldId id="310" r:id="rId14"/>
    <p:sldId id="311" r:id="rId15"/>
    <p:sldId id="312" r:id="rId16"/>
    <p:sldId id="286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623"/>
    <a:srgbClr val="11305E"/>
    <a:srgbClr val="212970"/>
    <a:srgbClr val="FF7115"/>
    <a:srgbClr val="091932"/>
    <a:srgbClr val="CFD5EA"/>
    <a:srgbClr val="BF9001"/>
    <a:srgbClr val="E9EBF5"/>
    <a:srgbClr val="00FA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51"/>
  </p:normalViewPr>
  <p:slideViewPr>
    <p:cSldViewPr snapToGrid="0" snapToObjects="1">
      <p:cViewPr varScale="1">
        <p:scale>
          <a:sx n="77" d="100"/>
          <a:sy n="77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</a:fld>
            <a:endParaRPr lang="en-US"/>
          </a:p>
        </p:txBody>
      </p:sp>
      <p:sp>
        <p:nvSpPr>
          <p:cNvPr id="104864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4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代码地址：TensorRT-7.2.1.6/samples/python/uff_ssd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1048582" name="文本框 8"/>
          <p:cNvSpPr txBox="1"/>
          <p:nvPr/>
        </p:nvSpPr>
        <p:spPr>
          <a:xfrm>
            <a:off x="8895905" y="6463267"/>
            <a:ext cx="287273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10485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05020" y="1342390"/>
            <a:ext cx="3847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TensorRT SSD </a:t>
            </a:r>
            <a:r>
              <a:rPr lang="zh-CN" altLang="en-US" sz="3200"/>
              <a:t>推理</a:t>
            </a:r>
            <a:r>
              <a:rPr lang="en-US" altLang="zh-CN" sz="3200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10455" y="364807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时间：</a:t>
            </a:r>
            <a:r>
              <a:rPr lang="en-US" altLang="zh-CN"/>
              <a:t>2020-12-06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7935" y="802005"/>
            <a:ext cx="688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TensorRT tensorflow uff模型的支持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10" y="1666875"/>
            <a:ext cx="7407275" cy="42246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7935" y="802005"/>
            <a:ext cx="688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TensorRT tensorflow uff模型的支持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058545" y="2441575"/>
            <a:ext cx="1071435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build </a:t>
            </a:r>
            <a:endParaRPr lang="en-US" altLang="zh-CN"/>
          </a:p>
          <a:p>
            <a:pPr algn="l"/>
            <a:r>
              <a:rPr lang="en-US" altLang="zh-CN"/>
              <a:t>	1) tf  pb</a:t>
            </a:r>
            <a:r>
              <a:rPr lang="zh-CN" altLang="en-US"/>
              <a:t>模型 转化 </a:t>
            </a:r>
            <a:r>
              <a:rPr lang="en-US" altLang="zh-CN"/>
              <a:t>uff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方法</a:t>
            </a:r>
            <a:r>
              <a:rPr lang="en-US" altLang="zh-CN"/>
              <a:t>1:</a:t>
            </a:r>
            <a:endParaRPr lang="en-US" altLang="zh-CN"/>
          </a:p>
          <a:p>
            <a:pPr algn="l"/>
            <a:r>
              <a:rPr lang="en-US" altLang="zh-CN"/>
              <a:t>		convert-to-uff xxxx.pb -o xxxx.uff</a:t>
            </a:r>
            <a:endParaRPr lang="en-US" altLang="zh-CN"/>
          </a:p>
          <a:p>
            <a:pPr algn="l"/>
            <a:r>
              <a:rPr lang="zh-CN" altLang="en-US"/>
              <a:t> </a:t>
            </a:r>
            <a:r>
              <a:rPr lang="en-US" altLang="zh-CN"/>
              <a:t>		</a:t>
            </a:r>
            <a:r>
              <a:rPr lang="zh-CN" altLang="en-US"/>
              <a:t>（</a:t>
            </a:r>
            <a:r>
              <a:rPr lang="en-US" altLang="zh-CN"/>
              <a:t>convert-to-uff --input-file frozen_inference_graph.pb -O NMS -p config.py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方法</a:t>
            </a:r>
            <a:r>
              <a:rPr lang="en-US" altLang="zh-CN"/>
              <a:t>2:</a:t>
            </a:r>
            <a:endParaRPr lang="en-US" altLang="zh-CN"/>
          </a:p>
          <a:p>
            <a:pPr algn="l"/>
            <a:r>
              <a:rPr lang="en-US" altLang="zh-CN"/>
              <a:t>		uff.from_tensorflow_frozen_model(</a:t>
            </a:r>
            <a:r>
              <a:rPr lang="en-US" altLang="zh-CN" b="1"/>
              <a:t>frozen_file</a:t>
            </a:r>
            <a:r>
              <a:rPr lang="en-US" altLang="zh-CN"/>
              <a:t>, output_nodes=[],</a:t>
            </a:r>
            <a:endParaRPr lang="en-US" altLang="zh-CN"/>
          </a:p>
          <a:p>
            <a:pPr algn="l"/>
            <a:r>
              <a:rPr lang="en-US" altLang="zh-CN"/>
              <a:t>			 preprocessor=None, **kwargs)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方法</a:t>
            </a:r>
            <a:r>
              <a:rPr lang="en-US" altLang="zh-CN"/>
              <a:t>3:</a:t>
            </a:r>
            <a:endParaRPr lang="en-US" altLang="zh-CN"/>
          </a:p>
          <a:p>
            <a:pPr algn="l"/>
            <a:r>
              <a:rPr lang="en-US" altLang="zh-CN"/>
              <a:t>		uff.from_tensorflow(</a:t>
            </a:r>
            <a:r>
              <a:rPr lang="en-US" altLang="zh-CN" b="1"/>
              <a:t>graphdef</a:t>
            </a:r>
            <a:r>
              <a:rPr lang="en-US" altLang="zh-CN"/>
              <a:t>, output_nodes=[], preprocessor=None, **kwargs)</a:t>
            </a:r>
            <a:endParaRPr lang="en-US" altLang="zh-CN"/>
          </a:p>
          <a:p>
            <a:pPr algn="l"/>
            <a:endParaRPr lang="en-US" altLang="zh-CN"/>
          </a:p>
          <a:p>
            <a:pPr lvl="4" algn="l"/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uff.from_tensorflow( dynamic_graph.as_graph_def(), [ModelData.OUTPUT_NAME],</a:t>
            </a:r>
            <a:endParaRPr lang="en-US" altLang="zh-CN"/>
          </a:p>
          <a:p>
            <a:pPr lvl="4" algn="l"/>
            <a:r>
              <a:rPr lang="en-US" altLang="zh-CN"/>
              <a:t>        output_filename=output_uff_path, text=True)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7935" y="802005"/>
            <a:ext cx="688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TensorRT tensorflow uff模型的支持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058545" y="2441575"/>
            <a:ext cx="31718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build </a:t>
            </a:r>
            <a:endParaRPr lang="en-US" altLang="zh-CN"/>
          </a:p>
          <a:p>
            <a:pPr algn="l"/>
            <a:r>
              <a:rPr lang="en-US" altLang="zh-CN"/>
              <a:t>	2) </a:t>
            </a:r>
            <a:r>
              <a:rPr lang="zh-CN" altLang="en-US"/>
              <a:t> </a:t>
            </a:r>
            <a:r>
              <a:rPr lang="en-US" altLang="zh-CN"/>
              <a:t>uff </a:t>
            </a:r>
            <a:r>
              <a:rPr lang="zh-CN" altLang="en-US"/>
              <a:t>生成 优化文件</a:t>
            </a:r>
            <a:endParaRPr lang="en-US" altLang="zh-CN"/>
          </a:p>
          <a:p>
            <a:pPr algn="l"/>
            <a:r>
              <a:rPr lang="en-US" altLang="zh-CN"/>
              <a:t>	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363595"/>
            <a:ext cx="9215755" cy="25222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7935" y="802005"/>
            <a:ext cx="688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TensorRT tensorflow uff模型的支持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57480" y="2453005"/>
            <a:ext cx="38404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部署推理</a:t>
            </a:r>
            <a:endParaRPr lang="en-US" altLang="zh-CN"/>
          </a:p>
          <a:p>
            <a:pPr algn="l"/>
            <a:r>
              <a:rPr lang="en-US" altLang="zh-CN"/>
              <a:t>	</a:t>
            </a:r>
            <a:endParaRPr lang="en-US" altLang="zh-CN"/>
          </a:p>
          <a:p>
            <a:pPr lvl="1" algn="l"/>
            <a:r>
              <a:rPr>
                <a:sym typeface="+mn-ea"/>
              </a:rPr>
              <a:t>IRuntime</a:t>
            </a:r>
            <a:endParaRPr>
              <a:sym typeface="+mn-ea"/>
            </a:endParaRPr>
          </a:p>
          <a:p>
            <a:pPr lvl="1" algn="l"/>
            <a:r>
              <a:rPr>
                <a:sym typeface="+mn-ea"/>
              </a:rPr>
              <a:t>ICudaEngine</a:t>
            </a:r>
            <a:endParaRPr>
              <a:sym typeface="+mn-ea"/>
            </a:endParaRPr>
          </a:p>
          <a:p>
            <a:pPr lvl="1" algn="l"/>
            <a:r>
              <a:rPr>
                <a:sym typeface="+mn-ea"/>
              </a:rPr>
              <a:t>IExecutionContext</a:t>
            </a:r>
            <a:r>
              <a:rPr lang="en-US" altLang="zh-CN">
                <a:sym typeface="+mn-ea"/>
              </a:rPr>
              <a:t>	</a:t>
            </a:r>
            <a:r>
              <a:rPr lang="en-US" altLang="zh-CN"/>
              <a:t>	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720" y="2265045"/>
            <a:ext cx="3790950" cy="3034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45" y="1727200"/>
            <a:ext cx="5705475" cy="4314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56865" y="2887980"/>
            <a:ext cx="6478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T</a:t>
            </a: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ensor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RT</a:t>
            </a: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推理的整体API组织逻辑</a:t>
            </a:r>
            <a:endParaRPr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、TensorRT tensorflow uff模型的支持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QA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68900" y="2366010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Q&amp;A</a:t>
            </a:r>
            <a:endParaRPr lang="en-US" altLang="zh-CN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56865" y="2887980"/>
            <a:ext cx="6478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/>
              <a:t>T</a:t>
            </a:r>
            <a:r>
              <a:t>ensor</a:t>
            </a:r>
            <a:r>
              <a:rPr lang="en-US"/>
              <a:t>RT </a:t>
            </a:r>
            <a:r>
              <a:t>推理的整体API组织逻辑</a:t>
            </a:r>
          </a:p>
          <a:p>
            <a:r>
              <a:rPr lang="en-US" altLang="zh-CN"/>
              <a:t>2</a:t>
            </a:r>
            <a:r>
              <a:rPr lang="zh-CN" altLang="en-US"/>
              <a:t>、TensorRT tensorflow uff模型的支持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QA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56865" y="2887980"/>
            <a:ext cx="6478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>
                <a:solidFill>
                  <a:schemeClr val="tx1"/>
                </a:solidFill>
                <a:sym typeface="+mn-ea"/>
              </a:rPr>
              <a:t>T</a:t>
            </a:r>
            <a:r>
              <a:rPr>
                <a:solidFill>
                  <a:schemeClr val="tx1"/>
                </a:solidFill>
                <a:sym typeface="+mn-ea"/>
              </a:rPr>
              <a:t>ensor</a:t>
            </a:r>
            <a:r>
              <a:rPr lang="en-US">
                <a:solidFill>
                  <a:schemeClr val="tx1"/>
                </a:solidFill>
                <a:sym typeface="+mn-ea"/>
              </a:rPr>
              <a:t>RT </a:t>
            </a:r>
            <a:r>
              <a:rPr>
                <a:solidFill>
                  <a:schemeClr val="tx1"/>
                </a:solidFill>
                <a:sym typeface="+mn-ea"/>
              </a:rPr>
              <a:t>推理的整体API组织逻辑</a:t>
            </a:r>
            <a:endParaRPr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、TensorRT tensorflow uff模型的支持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QA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3604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ym typeface="+mn-ea"/>
              </a:rPr>
              <a:t>T</a:t>
            </a:r>
            <a:r>
              <a:rPr sz="2800">
                <a:sym typeface="+mn-ea"/>
              </a:rPr>
              <a:t>ensor</a:t>
            </a:r>
            <a:r>
              <a:rPr lang="en-US" sz="2800">
                <a:sym typeface="+mn-ea"/>
              </a:rPr>
              <a:t>RT </a:t>
            </a:r>
            <a:r>
              <a:rPr sz="2800">
                <a:sym typeface="+mn-ea"/>
              </a:rPr>
              <a:t>推理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449195" y="2115185"/>
            <a:ext cx="83318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/>
              <a:t>构建(build)</a:t>
            </a:r>
            <a:endParaRPr sz="2400" b="1"/>
          </a:p>
          <a:p>
            <a:r>
              <a:rPr lang="en-US" sz="2400" b="1"/>
              <a:t>	</a:t>
            </a:r>
            <a:r>
              <a:rPr lang="zh-CN" altLang="en-US" sz="2400"/>
              <a:t>加载模型和</a:t>
            </a:r>
            <a:r>
              <a:rPr lang="en-US" sz="2400"/>
              <a:t>对网络配置进行优化，并生成一个优化了的plan用于计算深度神经网络的前向传播。这个plan是一个优化了的目标代码，可以序列化存储在内存或磁盘上</a:t>
            </a:r>
            <a:r>
              <a:rPr lang="zh-CN" altLang="en-US" sz="2400"/>
              <a:t>。</a:t>
            </a:r>
            <a:endParaRPr lang="en-US" sz="2400"/>
          </a:p>
          <a:p>
            <a:endParaRPr lang="en-US" sz="2400"/>
          </a:p>
          <a:p>
            <a:r>
              <a:rPr sz="2400" b="1"/>
              <a:t>部署(deployment)</a:t>
            </a:r>
            <a:endParaRPr sz="2400" b="1"/>
          </a:p>
          <a:p>
            <a:r>
              <a:rPr lang="en-US" sz="2400" b="1"/>
              <a:t>	</a:t>
            </a:r>
            <a:r>
              <a:rPr lang="en-US" sz="2400"/>
              <a:t>部署阶段通常采用长时间运行的服务或用户应用程序的形式，该服务或用户应用程序接受批量输入数据，通过对输入数据执行plan来执行推理，并返回批量输出数据</a:t>
            </a:r>
            <a:r>
              <a:rPr lang="zh-CN" altLang="en-US" sz="2400"/>
              <a:t>。</a:t>
            </a:r>
            <a:endParaRPr lang="en-US" sz="2400" b="1"/>
          </a:p>
          <a:p>
            <a:r>
              <a:rPr lang="en-US" sz="2400" b="1"/>
              <a:t>	</a:t>
            </a:r>
            <a:endParaRPr lang="en-US" sz="24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3604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ym typeface="+mn-ea"/>
              </a:rPr>
              <a:t>T</a:t>
            </a:r>
            <a:r>
              <a:rPr sz="2800">
                <a:sym typeface="+mn-ea"/>
              </a:rPr>
              <a:t>ensor</a:t>
            </a:r>
            <a:r>
              <a:rPr lang="en-US" sz="2800">
                <a:sym typeface="+mn-ea"/>
              </a:rPr>
              <a:t>RT </a:t>
            </a:r>
            <a:r>
              <a:rPr sz="2800">
                <a:sym typeface="+mn-ea"/>
              </a:rPr>
              <a:t>推理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2337435"/>
            <a:ext cx="9746615" cy="21831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3604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ym typeface="+mn-ea"/>
              </a:rPr>
              <a:t>T</a:t>
            </a:r>
            <a:r>
              <a:rPr sz="2800">
                <a:sym typeface="+mn-ea"/>
              </a:rPr>
              <a:t>ensor</a:t>
            </a:r>
            <a:r>
              <a:rPr lang="en-US" sz="2800">
                <a:sym typeface="+mn-ea"/>
              </a:rPr>
              <a:t>RT </a:t>
            </a:r>
            <a:r>
              <a:rPr sz="2800">
                <a:sym typeface="+mn-ea"/>
              </a:rPr>
              <a:t>推理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614295" y="1809115"/>
            <a:ext cx="79559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build阶段主要完成：</a:t>
            </a:r>
            <a:endParaRPr lang="zh-CN" altLang="en-US"/>
          </a:p>
          <a:p>
            <a:r>
              <a:rPr lang="en-US" altLang="zh-CN"/>
              <a:t>	1</a:t>
            </a:r>
            <a:r>
              <a:rPr lang="zh-CN" altLang="en-US"/>
              <a:t>）模型转换（从caffe或TensorFlow到TensorRT），</a:t>
            </a:r>
            <a:endParaRPr lang="zh-CN" altLang="en-US"/>
          </a:p>
          <a:p>
            <a:r>
              <a:rPr lang="en-US" altLang="zh-CN"/>
              <a:t>		caffe/Pytorch </a:t>
            </a:r>
            <a:r>
              <a:rPr lang="zh-CN" altLang="en-US"/>
              <a:t>模型转化 </a:t>
            </a:r>
            <a:r>
              <a:rPr lang="en-US" altLang="zh-CN"/>
              <a:t>onnx</a:t>
            </a:r>
            <a:endParaRPr lang="en-US" altLang="zh-CN"/>
          </a:p>
          <a:p>
            <a:r>
              <a:rPr lang="en-US" altLang="zh-CN"/>
              <a:t>		TensorFlow    </a:t>
            </a:r>
            <a:r>
              <a:rPr lang="zh-CN" altLang="en-US">
                <a:sym typeface="+mn-ea"/>
              </a:rPr>
              <a:t>模型转化 </a:t>
            </a:r>
            <a:r>
              <a:rPr lang="en-US" altLang="zh-CN">
                <a:sym typeface="+mn-ea"/>
              </a:rPr>
              <a:t>uff</a:t>
            </a:r>
            <a:endParaRPr lang="zh-CN" altLang="en-US"/>
          </a:p>
          <a:p>
            <a:r>
              <a:rPr lang="en-US" altLang="zh-CN"/>
              <a:t>	2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模型优化：</a:t>
            </a:r>
            <a:r>
              <a:rPr lang="zh-CN" altLang="en-US"/>
              <a:t>优化过程中的层间融合，精度校准。</a:t>
            </a:r>
            <a:endParaRPr lang="zh-CN" altLang="en-US"/>
          </a:p>
          <a:p>
            <a:r>
              <a:rPr lang="en-US" altLang="zh-CN"/>
              <a:t>		权重与激活精度校准</a:t>
            </a:r>
            <a:endParaRPr lang="en-US" altLang="zh-CN"/>
          </a:p>
          <a:p>
            <a:r>
              <a:rPr lang="en-US" altLang="zh-CN"/>
              <a:t>		层与张量融合</a:t>
            </a:r>
            <a:endParaRPr lang="en-US" altLang="zh-CN"/>
          </a:p>
          <a:p>
            <a:r>
              <a:rPr lang="en-US" altLang="zh-CN"/>
              <a:t>		...		</a:t>
            </a:r>
            <a:endParaRPr lang="zh-CN" altLang="en-US"/>
          </a:p>
          <a:p>
            <a:r>
              <a:rPr lang="en-US" altLang="zh-CN"/>
              <a:t>		</a:t>
            </a:r>
            <a:endParaRPr lang="en-US" altLang="zh-CN"/>
          </a:p>
        </p:txBody>
      </p:sp>
      <p:pic>
        <p:nvPicPr>
          <p:cNvPr id="5" name="图片 4" descr="截屏2020-12-06 00.08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4187190"/>
            <a:ext cx="4862195" cy="1990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95" y="4211320"/>
            <a:ext cx="3764915" cy="19424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3604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ym typeface="+mn-ea"/>
              </a:rPr>
              <a:t>T</a:t>
            </a:r>
            <a:r>
              <a:rPr sz="2800">
                <a:sym typeface="+mn-ea"/>
              </a:rPr>
              <a:t>ensor</a:t>
            </a:r>
            <a:r>
              <a:rPr lang="en-US" sz="2800">
                <a:sym typeface="+mn-ea"/>
              </a:rPr>
              <a:t>RT </a:t>
            </a:r>
            <a:r>
              <a:rPr sz="2800">
                <a:sym typeface="+mn-ea"/>
              </a:rPr>
              <a:t>推理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108710" y="2031365"/>
            <a:ext cx="79559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b="1"/>
              <a:t>build阶段</a:t>
            </a:r>
            <a:r>
              <a:rPr lang="en-US"/>
              <a:t>:</a:t>
            </a:r>
          </a:p>
          <a:p/>
          <a:p>
            <a:pPr lvl="2"/>
            <a:r>
              <a:t>ILogger</a:t>
            </a:r>
          </a:p>
          <a:p>
            <a:pPr lvl="2"/>
            <a:r>
              <a:t>IBuilder</a:t>
            </a:r>
          </a:p>
          <a:p>
            <a:pPr lvl="2"/>
            <a:r>
              <a:t>INetworkDefiniton</a:t>
            </a:r>
          </a:p>
          <a:p>
            <a:pPr lvl="2"/>
            <a:r>
              <a:t>IParser</a:t>
            </a:r>
          </a:p>
          <a:p>
            <a:pPr lvl="2"/>
            <a:r>
              <a:t>ICudaEngine</a:t>
            </a:r>
          </a:p>
          <a:p>
            <a:pPr lvl="2"/>
            <a:r>
              <a:t>serialize成IHostMemory</a:t>
            </a:r>
            <a:r>
              <a:rPr lang="en-US" altLang="zh-CN"/>
              <a:t>	</a:t>
            </a:r>
            <a:endParaRPr lang="en-US" altLang="zh-CN"/>
          </a:p>
          <a:p>
            <a:pPr lvl="2"/>
            <a:r>
              <a:rPr lang="en-US" altLang="zh-CN"/>
              <a:t>	</a:t>
            </a:r>
            <a:endParaRPr lang="zh-CN" altLang="en-US"/>
          </a:p>
          <a:p>
            <a:pPr lvl="2"/>
            <a:r>
              <a:rPr lang="en-US" altLang="zh-CN"/>
              <a:t>		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1509395"/>
            <a:ext cx="6096000" cy="49580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3604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ym typeface="+mn-ea"/>
              </a:rPr>
              <a:t>T</a:t>
            </a:r>
            <a:r>
              <a:rPr sz="2800">
                <a:sym typeface="+mn-ea"/>
              </a:rPr>
              <a:t>ensor</a:t>
            </a:r>
            <a:r>
              <a:rPr lang="en-US" sz="2800">
                <a:sym typeface="+mn-ea"/>
              </a:rPr>
              <a:t>RT </a:t>
            </a:r>
            <a:r>
              <a:rPr sz="2800">
                <a:sym typeface="+mn-ea"/>
              </a:rPr>
              <a:t>推理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108710" y="2031365"/>
            <a:ext cx="79559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t>runtime阶段</a:t>
            </a:r>
            <a:r>
              <a:rPr lang="en-US"/>
              <a:t>:</a:t>
            </a:r>
          </a:p>
          <a:p>
            <a:pPr lvl="1"/>
            <a:r>
              <a:t>IRuntime</a:t>
            </a:r>
          </a:p>
          <a:p>
            <a:pPr lvl="1"/>
            <a:r>
              <a:t>ICudaEngine</a:t>
            </a:r>
          </a:p>
          <a:p>
            <a:pPr lvl="1"/>
            <a:r>
              <a:t>IExecutionContext</a:t>
            </a:r>
            <a:r>
              <a:rPr lang="en-US" altLang="zh-CN"/>
              <a:t>	</a:t>
            </a:r>
            <a:endParaRPr lang="en-US" altLang="zh-CN"/>
          </a:p>
          <a:p>
            <a:pPr lvl="2"/>
            <a:r>
              <a:rPr lang="en-US" altLang="zh-CN"/>
              <a:t>	</a:t>
            </a:r>
            <a:endParaRPr lang="zh-CN" altLang="en-US"/>
          </a:p>
          <a:p>
            <a:pPr lvl="2"/>
            <a:r>
              <a:rPr lang="en-US" altLang="zh-CN"/>
              <a:t>		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85" y="1542415"/>
            <a:ext cx="5055235" cy="46316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56865" y="2887980"/>
            <a:ext cx="6478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T</a:t>
            </a: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ensor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RT</a:t>
            </a: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推理的整体API组织逻辑</a:t>
            </a:r>
            <a:endParaRPr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、TensorRT tensorflow uff模型的支持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QA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方正书宋_GBK</vt:lpstr>
      <vt:lpstr>Wingdings</vt:lpstr>
      <vt:lpstr>Arial</vt:lpstr>
      <vt:lpstr>苹方 中等</vt:lpstr>
      <vt:lpstr>Thonburi</vt:lpstr>
      <vt:lpstr>Calibri</vt:lpstr>
      <vt:lpstr>Helvetica Neue</vt:lpstr>
      <vt:lpstr>宋体</vt:lpstr>
      <vt:lpstr>宋体-简</vt:lpstr>
      <vt:lpstr>DengXian</vt:lpstr>
      <vt:lpstr>汉仪中等线KW</vt:lpstr>
      <vt:lpstr>微软雅黑</vt:lpstr>
      <vt:lpstr>汉仪旗黑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zhihu</cp:lastModifiedBy>
  <cp:revision>90</cp:revision>
  <dcterms:created xsi:type="dcterms:W3CDTF">2020-12-05T17:26:06Z</dcterms:created>
  <dcterms:modified xsi:type="dcterms:W3CDTF">2020-12-05T17:26:06Z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